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3"/>
  </p:notesMasterIdLst>
  <p:handoutMasterIdLst>
    <p:handoutMasterId r:id="rId134"/>
  </p:handoutMasterIdLst>
  <p:sldIdLst>
    <p:sldId id="339" r:id="rId2"/>
    <p:sldId id="362" r:id="rId3"/>
    <p:sldId id="400" r:id="rId4"/>
    <p:sldId id="341" r:id="rId5"/>
    <p:sldId id="342" r:id="rId6"/>
    <p:sldId id="343" r:id="rId7"/>
    <p:sldId id="256" r:id="rId8"/>
    <p:sldId id="257" r:id="rId9"/>
    <p:sldId id="259" r:id="rId10"/>
    <p:sldId id="260" r:id="rId11"/>
    <p:sldId id="261" r:id="rId12"/>
    <p:sldId id="263" r:id="rId13"/>
    <p:sldId id="265" r:id="rId14"/>
    <p:sldId id="326" r:id="rId15"/>
    <p:sldId id="319" r:id="rId16"/>
    <p:sldId id="353" r:id="rId17"/>
    <p:sldId id="330" r:id="rId18"/>
    <p:sldId id="327" r:id="rId19"/>
    <p:sldId id="329" r:id="rId20"/>
    <p:sldId id="328" r:id="rId21"/>
    <p:sldId id="325" r:id="rId22"/>
    <p:sldId id="368" r:id="rId23"/>
    <p:sldId id="369" r:id="rId24"/>
    <p:sldId id="370" r:id="rId25"/>
    <p:sldId id="371" r:id="rId26"/>
    <p:sldId id="324" r:id="rId27"/>
    <p:sldId id="323" r:id="rId28"/>
    <p:sldId id="322" r:id="rId29"/>
    <p:sldId id="331" r:id="rId30"/>
    <p:sldId id="340" r:id="rId31"/>
    <p:sldId id="372" r:id="rId32"/>
    <p:sldId id="395" r:id="rId33"/>
    <p:sldId id="394" r:id="rId34"/>
    <p:sldId id="366" r:id="rId35"/>
    <p:sldId id="355" r:id="rId36"/>
    <p:sldId id="356" r:id="rId37"/>
    <p:sldId id="367" r:id="rId38"/>
    <p:sldId id="391" r:id="rId39"/>
    <p:sldId id="392" r:id="rId40"/>
    <p:sldId id="359" r:id="rId41"/>
    <p:sldId id="396" r:id="rId42"/>
    <p:sldId id="361" r:id="rId43"/>
    <p:sldId id="360" r:id="rId44"/>
    <p:sldId id="358" r:id="rId45"/>
    <p:sldId id="357" r:id="rId46"/>
    <p:sldId id="363" r:id="rId47"/>
    <p:sldId id="364" r:id="rId48"/>
    <p:sldId id="365" r:id="rId49"/>
    <p:sldId id="399" r:id="rId50"/>
    <p:sldId id="267" r:id="rId51"/>
    <p:sldId id="268" r:id="rId52"/>
    <p:sldId id="271" r:id="rId53"/>
    <p:sldId id="379" r:id="rId54"/>
    <p:sldId id="320" r:id="rId55"/>
    <p:sldId id="272" r:id="rId56"/>
    <p:sldId id="388" r:id="rId57"/>
    <p:sldId id="387" r:id="rId58"/>
    <p:sldId id="386" r:id="rId59"/>
    <p:sldId id="397" r:id="rId60"/>
    <p:sldId id="273" r:id="rId61"/>
    <p:sldId id="274" r:id="rId62"/>
    <p:sldId id="275" r:id="rId63"/>
    <p:sldId id="276" r:id="rId64"/>
    <p:sldId id="344" r:id="rId65"/>
    <p:sldId id="345" r:id="rId66"/>
    <p:sldId id="346" r:id="rId67"/>
    <p:sldId id="277" r:id="rId68"/>
    <p:sldId id="278" r:id="rId69"/>
    <p:sldId id="318" r:id="rId70"/>
    <p:sldId id="279" r:id="rId71"/>
    <p:sldId id="280" r:id="rId72"/>
    <p:sldId id="281" r:id="rId73"/>
    <p:sldId id="282" r:id="rId74"/>
    <p:sldId id="283" r:id="rId75"/>
    <p:sldId id="321" r:id="rId76"/>
    <p:sldId id="284" r:id="rId77"/>
    <p:sldId id="285" r:id="rId78"/>
    <p:sldId id="286" r:id="rId79"/>
    <p:sldId id="287" r:id="rId80"/>
    <p:sldId id="288" r:id="rId81"/>
    <p:sldId id="289" r:id="rId82"/>
    <p:sldId id="290" r:id="rId83"/>
    <p:sldId id="291" r:id="rId84"/>
    <p:sldId id="292" r:id="rId85"/>
    <p:sldId id="293" r:id="rId86"/>
    <p:sldId id="294" r:id="rId87"/>
    <p:sldId id="295" r:id="rId88"/>
    <p:sldId id="296" r:id="rId89"/>
    <p:sldId id="297" r:id="rId90"/>
    <p:sldId id="298" r:id="rId91"/>
    <p:sldId id="299" r:id="rId92"/>
    <p:sldId id="300" r:id="rId93"/>
    <p:sldId id="301" r:id="rId94"/>
    <p:sldId id="302" r:id="rId95"/>
    <p:sldId id="304" r:id="rId96"/>
    <p:sldId id="305" r:id="rId97"/>
    <p:sldId id="306" r:id="rId98"/>
    <p:sldId id="307" r:id="rId99"/>
    <p:sldId id="308" r:id="rId100"/>
    <p:sldId id="309" r:id="rId101"/>
    <p:sldId id="310" r:id="rId102"/>
    <p:sldId id="311" r:id="rId103"/>
    <p:sldId id="312" r:id="rId104"/>
    <p:sldId id="315" r:id="rId105"/>
    <p:sldId id="336" r:id="rId106"/>
    <p:sldId id="335" r:id="rId107"/>
    <p:sldId id="338" r:id="rId108"/>
    <p:sldId id="337" r:id="rId109"/>
    <p:sldId id="332" r:id="rId110"/>
    <p:sldId id="333" r:id="rId111"/>
    <p:sldId id="316" r:id="rId112"/>
    <p:sldId id="347" r:id="rId113"/>
    <p:sldId id="373" r:id="rId114"/>
    <p:sldId id="378" r:id="rId115"/>
    <p:sldId id="377" r:id="rId116"/>
    <p:sldId id="383" r:id="rId117"/>
    <p:sldId id="384" r:id="rId118"/>
    <p:sldId id="385" r:id="rId119"/>
    <p:sldId id="398" r:id="rId120"/>
    <p:sldId id="376" r:id="rId121"/>
    <p:sldId id="374" r:id="rId122"/>
    <p:sldId id="375" r:id="rId123"/>
    <p:sldId id="348" r:id="rId124"/>
    <p:sldId id="349" r:id="rId125"/>
    <p:sldId id="350" r:id="rId126"/>
    <p:sldId id="380" r:id="rId127"/>
    <p:sldId id="381" r:id="rId128"/>
    <p:sldId id="313" r:id="rId129"/>
    <p:sldId id="389" r:id="rId130"/>
    <p:sldId id="390" r:id="rId131"/>
    <p:sldId id="314" r:id="rId132"/>
  </p:sldIdLst>
  <p:sldSz cx="9144000" cy="5143500" type="screen16x9"/>
  <p:notesSz cx="7559675" cy="10691813"/>
  <p:defaultTextStyle>
    <a:defPPr>
      <a:defRPr lang="en-US"/>
    </a:defPPr>
    <a:lvl1pPr marL="0" algn="l" defTabSz="740573" rtl="0" eaLnBrk="1" latinLnBrk="0" hangingPunct="1">
      <a:defRPr sz="1500" kern="1200">
        <a:solidFill>
          <a:schemeClr val="tx1"/>
        </a:solidFill>
        <a:latin typeface="+mn-lt"/>
        <a:ea typeface="+mn-ea"/>
        <a:cs typeface="+mn-cs"/>
      </a:defRPr>
    </a:lvl1pPr>
    <a:lvl2pPr marL="370286" algn="l" defTabSz="740573" rtl="0" eaLnBrk="1" latinLnBrk="0" hangingPunct="1">
      <a:defRPr sz="1500" kern="1200">
        <a:solidFill>
          <a:schemeClr val="tx1"/>
        </a:solidFill>
        <a:latin typeface="+mn-lt"/>
        <a:ea typeface="+mn-ea"/>
        <a:cs typeface="+mn-cs"/>
      </a:defRPr>
    </a:lvl2pPr>
    <a:lvl3pPr marL="740573" algn="l" defTabSz="740573" rtl="0" eaLnBrk="1" latinLnBrk="0" hangingPunct="1">
      <a:defRPr sz="1500" kern="1200">
        <a:solidFill>
          <a:schemeClr val="tx1"/>
        </a:solidFill>
        <a:latin typeface="+mn-lt"/>
        <a:ea typeface="+mn-ea"/>
        <a:cs typeface="+mn-cs"/>
      </a:defRPr>
    </a:lvl3pPr>
    <a:lvl4pPr marL="1110859" algn="l" defTabSz="740573" rtl="0" eaLnBrk="1" latinLnBrk="0" hangingPunct="1">
      <a:defRPr sz="1500" kern="1200">
        <a:solidFill>
          <a:schemeClr val="tx1"/>
        </a:solidFill>
        <a:latin typeface="+mn-lt"/>
        <a:ea typeface="+mn-ea"/>
        <a:cs typeface="+mn-cs"/>
      </a:defRPr>
    </a:lvl4pPr>
    <a:lvl5pPr marL="1481145" algn="l" defTabSz="740573" rtl="0" eaLnBrk="1" latinLnBrk="0" hangingPunct="1">
      <a:defRPr sz="1500" kern="1200">
        <a:solidFill>
          <a:schemeClr val="tx1"/>
        </a:solidFill>
        <a:latin typeface="+mn-lt"/>
        <a:ea typeface="+mn-ea"/>
        <a:cs typeface="+mn-cs"/>
      </a:defRPr>
    </a:lvl5pPr>
    <a:lvl6pPr marL="1851431" algn="l" defTabSz="740573" rtl="0" eaLnBrk="1" latinLnBrk="0" hangingPunct="1">
      <a:defRPr sz="1500" kern="1200">
        <a:solidFill>
          <a:schemeClr val="tx1"/>
        </a:solidFill>
        <a:latin typeface="+mn-lt"/>
        <a:ea typeface="+mn-ea"/>
        <a:cs typeface="+mn-cs"/>
      </a:defRPr>
    </a:lvl6pPr>
    <a:lvl7pPr marL="2221718" algn="l" defTabSz="740573" rtl="0" eaLnBrk="1" latinLnBrk="0" hangingPunct="1">
      <a:defRPr sz="1500" kern="1200">
        <a:solidFill>
          <a:schemeClr val="tx1"/>
        </a:solidFill>
        <a:latin typeface="+mn-lt"/>
        <a:ea typeface="+mn-ea"/>
        <a:cs typeface="+mn-cs"/>
      </a:defRPr>
    </a:lvl7pPr>
    <a:lvl8pPr marL="2592004" algn="l" defTabSz="740573" rtl="0" eaLnBrk="1" latinLnBrk="0" hangingPunct="1">
      <a:defRPr sz="1500" kern="1200">
        <a:solidFill>
          <a:schemeClr val="tx1"/>
        </a:solidFill>
        <a:latin typeface="+mn-lt"/>
        <a:ea typeface="+mn-ea"/>
        <a:cs typeface="+mn-cs"/>
      </a:defRPr>
    </a:lvl8pPr>
    <a:lvl9pPr marL="2962290" algn="l" defTabSz="740573"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3E02"/>
    <a:srgbClr val="FE0292"/>
    <a:srgbClr val="DC4646"/>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51" autoAdjust="0"/>
  </p:normalViewPr>
  <p:slideViewPr>
    <p:cSldViewPr>
      <p:cViewPr varScale="1">
        <p:scale>
          <a:sx n="118" d="100"/>
          <a:sy n="118" d="100"/>
        </p:scale>
        <p:origin x="1290" y="10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498" cy="534104"/>
          </a:xfrm>
          <a:prstGeom prst="rect">
            <a:avLst/>
          </a:prstGeom>
          <a:noFill/>
          <a:ln>
            <a:noFill/>
          </a:ln>
        </p:spPr>
        <p:txBody>
          <a:bodyPr vert="horz" lIns="90000" tIns="45000" rIns="90000" bIns="45000" compatLnSpc="0"/>
          <a:lstStyle/>
          <a:p>
            <a:pPr marL="0" marR="0" lvl="0" indent="0" rtl="0" hangingPunct="0">
              <a:lnSpc>
                <a:spcPct val="100000"/>
              </a:lnSpc>
              <a:spcBef>
                <a:spcPts val="0"/>
              </a:spcBef>
              <a:spcAft>
                <a:spcPts val="0"/>
              </a:spcAft>
              <a:buNone/>
              <a:tabLst/>
              <a:defRPr sz="1400"/>
            </a:pPr>
            <a:endParaRPr lang="nb-NO" sz="1400" b="0" i="0" u="none" strike="noStrike" kern="1200">
              <a:ln>
                <a:noFill/>
              </a:ln>
              <a:latin typeface="Arial" pitchFamily="18"/>
              <a:ea typeface="MS Gothic" pitchFamily="2"/>
              <a:cs typeface="Tahoma" pitchFamily="2"/>
            </a:endParaRPr>
          </a:p>
        </p:txBody>
      </p:sp>
      <p:sp>
        <p:nvSpPr>
          <p:cNvPr id="3" name="Date Placeholder 2"/>
          <p:cNvSpPr txBox="1">
            <a:spLocks noGrp="1"/>
          </p:cNvSpPr>
          <p:nvPr>
            <p:ph type="dt" sz="quarter" idx="1"/>
          </p:nvPr>
        </p:nvSpPr>
        <p:spPr>
          <a:xfrm>
            <a:off x="4279055" y="0"/>
            <a:ext cx="3280498" cy="534104"/>
          </a:xfrm>
          <a:prstGeom prst="rect">
            <a:avLst/>
          </a:prstGeom>
          <a:noFill/>
          <a:ln>
            <a:noFill/>
          </a:ln>
        </p:spPr>
        <p:txBody>
          <a:bodyPr vert="horz" lIns="90000" tIns="45000" rIns="90000" bIns="45000" compatLnSpc="0"/>
          <a:lstStyle/>
          <a:p>
            <a:pPr marL="0" marR="0" lvl="0" indent="0" algn="r" rtl="0" hangingPunct="0">
              <a:lnSpc>
                <a:spcPct val="100000"/>
              </a:lnSpc>
              <a:spcBef>
                <a:spcPts val="0"/>
              </a:spcBef>
              <a:spcAft>
                <a:spcPts val="0"/>
              </a:spcAft>
              <a:buNone/>
              <a:tabLst/>
              <a:defRPr sz="1400"/>
            </a:pPr>
            <a:endParaRPr lang="nb-NO" sz="1400" b="0" i="0" u="none" strike="noStrike" kern="1200">
              <a:ln>
                <a:noFill/>
              </a:ln>
              <a:latin typeface="Arial" pitchFamily="18"/>
              <a:ea typeface="MS Gothic" pitchFamily="2"/>
              <a:cs typeface="Tahoma" pitchFamily="2"/>
            </a:endParaRPr>
          </a:p>
        </p:txBody>
      </p:sp>
      <p:sp>
        <p:nvSpPr>
          <p:cNvPr id="4" name="Footer Placeholder 3"/>
          <p:cNvSpPr txBox="1">
            <a:spLocks noGrp="1"/>
          </p:cNvSpPr>
          <p:nvPr>
            <p:ph type="ftr" sz="quarter" idx="2"/>
          </p:nvPr>
        </p:nvSpPr>
        <p:spPr>
          <a:xfrm>
            <a:off x="0" y="10157659"/>
            <a:ext cx="3280498" cy="534104"/>
          </a:xfrm>
          <a:prstGeom prst="rect">
            <a:avLst/>
          </a:prstGeom>
          <a:noFill/>
          <a:ln>
            <a:noFill/>
          </a:ln>
        </p:spPr>
        <p:txBody>
          <a:bodyPr vert="horz" lIns="90000" tIns="45000" rIns="90000" bIns="45000" anchor="b" compatLnSpc="0"/>
          <a:lstStyle/>
          <a:p>
            <a:pPr marL="0" marR="0" lvl="0" indent="0" rtl="0" hangingPunct="0">
              <a:lnSpc>
                <a:spcPct val="100000"/>
              </a:lnSpc>
              <a:spcBef>
                <a:spcPts val="0"/>
              </a:spcBef>
              <a:spcAft>
                <a:spcPts val="0"/>
              </a:spcAft>
              <a:buNone/>
              <a:tabLst/>
              <a:defRPr sz="1400"/>
            </a:pPr>
            <a:endParaRPr lang="nb-NO" sz="1400" b="0" i="0" u="none" strike="noStrike" kern="1200">
              <a:ln>
                <a:noFill/>
              </a:ln>
              <a:latin typeface="Arial" pitchFamily="18"/>
              <a:ea typeface="MS Gothic" pitchFamily="2"/>
              <a:cs typeface="Tahoma" pitchFamily="2"/>
            </a:endParaRPr>
          </a:p>
        </p:txBody>
      </p:sp>
      <p:sp>
        <p:nvSpPr>
          <p:cNvPr id="5" name="Slide Number Placeholder 4"/>
          <p:cNvSpPr txBox="1">
            <a:spLocks noGrp="1"/>
          </p:cNvSpPr>
          <p:nvPr>
            <p:ph type="sldNum" sz="quarter" idx="3"/>
          </p:nvPr>
        </p:nvSpPr>
        <p:spPr>
          <a:xfrm>
            <a:off x="4279055" y="10157659"/>
            <a:ext cx="3280498" cy="534104"/>
          </a:xfrm>
          <a:prstGeom prst="rect">
            <a:avLst/>
          </a:prstGeom>
          <a:noFill/>
          <a:ln>
            <a:noFill/>
          </a:ln>
        </p:spPr>
        <p:txBody>
          <a:bodyPr vert="horz" lIns="90000" tIns="45000" rIns="90000" bIns="45000" anchor="b" compatLnSpc="0"/>
          <a:lstStyle/>
          <a:p>
            <a:pPr marL="0" marR="0" lvl="0" indent="0" algn="r" rtl="0" hangingPunct="0">
              <a:lnSpc>
                <a:spcPct val="100000"/>
              </a:lnSpc>
              <a:spcBef>
                <a:spcPts val="0"/>
              </a:spcBef>
              <a:spcAft>
                <a:spcPts val="0"/>
              </a:spcAft>
              <a:buNone/>
              <a:tabLst/>
              <a:defRPr sz="1400"/>
            </a:pPr>
            <a:fld id="{6C97716A-5DFD-4E1D-97D0-5FC0CBD4B451}" type="slidenum">
              <a:rPr/>
              <a:pPr marL="0" marR="0" lvl="0" indent="0" algn="r" rtl="0" hangingPunct="0">
                <a:lnSpc>
                  <a:spcPct val="100000"/>
                </a:lnSpc>
                <a:spcBef>
                  <a:spcPts val="0"/>
                </a:spcBef>
                <a:spcAft>
                  <a:spcPts val="0"/>
                </a:spcAft>
                <a:buNone/>
                <a:tabLst/>
                <a:defRPr sz="1400"/>
              </a:pPr>
              <a:t>‹#›</a:t>
            </a:fld>
            <a:endParaRPr lang="nb-NO" sz="1400" b="0" i="0" u="none" strike="noStrike" kern="1200">
              <a:ln>
                <a:noFill/>
              </a:ln>
              <a:latin typeface="Arial" pitchFamily="18"/>
              <a:ea typeface="MS Gothic" pitchFamily="2"/>
              <a:cs typeface="Tahoma" pitchFamily="2"/>
            </a:endParaRPr>
          </a:p>
        </p:txBody>
      </p:sp>
    </p:spTree>
    <p:extLst>
      <p:ext uri="{BB962C8B-B14F-4D97-AF65-F5344CB8AC3E}">
        <p14:creationId xmlns:p14="http://schemas.microsoft.com/office/powerpoint/2010/main" val="2519963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17488" y="812800"/>
            <a:ext cx="7123112" cy="4008438"/>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nb-NO"/>
          </a:p>
        </p:txBody>
      </p:sp>
      <p:sp>
        <p:nvSpPr>
          <p:cNvPr id="4" name="Header Placeholder 3"/>
          <p:cNvSpPr txBox="1">
            <a:spLocks noGrp="1"/>
          </p:cNvSpPr>
          <p:nvPr>
            <p:ph type="hdr" sz="quarter"/>
          </p:nvPr>
        </p:nvSpPr>
        <p:spPr>
          <a:xfrm>
            <a:off x="0" y="0"/>
            <a:ext cx="3280680" cy="534240"/>
          </a:xfrm>
          <a:prstGeom prst="rect">
            <a:avLst/>
          </a:prstGeom>
          <a:noFill/>
          <a:ln>
            <a:noFill/>
          </a:ln>
        </p:spPr>
        <p:txBody>
          <a:bodyPr lIns="0" tIns="0" rIns="0" bIns="0"/>
          <a:lstStyle>
            <a:lvl1pPr marL="0" marR="0" lvl="0" indent="0" rtl="0" hangingPunct="0">
              <a:buNone/>
              <a:tabLst/>
              <a:defRPr lang="nb-NO" sz="1400" kern="1200">
                <a:latin typeface="Times New Roman" pitchFamily="18"/>
                <a:ea typeface="Lucida Sans Unicode" pitchFamily="2"/>
                <a:cs typeface="Tahoma" pitchFamily="2"/>
              </a:defRPr>
            </a:lvl1pPr>
          </a:lstStyle>
          <a:p>
            <a:pPr lvl="0"/>
            <a:endParaRPr lang="nb-NO"/>
          </a:p>
        </p:txBody>
      </p:sp>
      <p:sp>
        <p:nvSpPr>
          <p:cNvPr id="5" name="Date Placeholder 4"/>
          <p:cNvSpPr txBox="1">
            <a:spLocks noGrp="1"/>
          </p:cNvSpPr>
          <p:nvPr>
            <p:ph type="dt" idx="1"/>
          </p:nvPr>
        </p:nvSpPr>
        <p:spPr>
          <a:xfrm>
            <a:off x="4278960" y="0"/>
            <a:ext cx="3280680" cy="534240"/>
          </a:xfrm>
          <a:prstGeom prst="rect">
            <a:avLst/>
          </a:prstGeom>
          <a:noFill/>
          <a:ln>
            <a:noFill/>
          </a:ln>
        </p:spPr>
        <p:txBody>
          <a:bodyPr lIns="0" tIns="0" rIns="0" bIns="0"/>
          <a:lstStyle>
            <a:lvl1pPr marL="0" marR="0" lvl="0" indent="0" algn="r" rtl="0" hangingPunct="0">
              <a:buNone/>
              <a:tabLst/>
              <a:defRPr lang="nb-NO" sz="1400" kern="1200">
                <a:latin typeface="Times New Roman" pitchFamily="18"/>
                <a:ea typeface="Lucida Sans Unicode" pitchFamily="2"/>
                <a:cs typeface="Tahoma" pitchFamily="2"/>
              </a:defRPr>
            </a:lvl1pPr>
          </a:lstStyle>
          <a:p>
            <a:pPr lvl="0"/>
            <a:endParaRPr lang="nb-NO"/>
          </a:p>
        </p:txBody>
      </p:sp>
      <p:sp>
        <p:nvSpPr>
          <p:cNvPr id="6" name="Footer Placeholder 5"/>
          <p:cNvSpPr txBox="1">
            <a:spLocks noGrp="1"/>
          </p:cNvSpPr>
          <p:nvPr>
            <p:ph type="ftr" sz="quarter" idx="4"/>
          </p:nvPr>
        </p:nvSpPr>
        <p:spPr>
          <a:xfrm>
            <a:off x="0" y="10157400"/>
            <a:ext cx="3280680" cy="534240"/>
          </a:xfrm>
          <a:prstGeom prst="rect">
            <a:avLst/>
          </a:prstGeom>
          <a:noFill/>
          <a:ln>
            <a:noFill/>
          </a:ln>
        </p:spPr>
        <p:txBody>
          <a:bodyPr lIns="0" tIns="0" rIns="0" bIns="0" anchor="b"/>
          <a:lstStyle>
            <a:lvl1pPr marL="0" marR="0" lvl="0" indent="0" rtl="0" hangingPunct="0">
              <a:buNone/>
              <a:tabLst/>
              <a:defRPr lang="nb-NO" sz="1400" kern="1200">
                <a:latin typeface="Times New Roman" pitchFamily="18"/>
                <a:ea typeface="Lucida Sans Unicode" pitchFamily="2"/>
                <a:cs typeface="Tahoma" pitchFamily="2"/>
              </a:defRPr>
            </a:lvl1pPr>
          </a:lstStyle>
          <a:p>
            <a:pPr lvl="0"/>
            <a:endParaRPr lang="nb-NO"/>
          </a:p>
        </p:txBody>
      </p:sp>
      <p:sp>
        <p:nvSpPr>
          <p:cNvPr id="7" name="Slide Number Placeholder 6"/>
          <p:cNvSpPr txBox="1">
            <a:spLocks noGrp="1"/>
          </p:cNvSpPr>
          <p:nvPr>
            <p:ph type="sldNum" sz="quarter" idx="5"/>
          </p:nvPr>
        </p:nvSpPr>
        <p:spPr>
          <a:xfrm>
            <a:off x="4278960" y="10157400"/>
            <a:ext cx="3280680" cy="534240"/>
          </a:xfrm>
          <a:prstGeom prst="rect">
            <a:avLst/>
          </a:prstGeom>
          <a:noFill/>
          <a:ln>
            <a:noFill/>
          </a:ln>
        </p:spPr>
        <p:txBody>
          <a:bodyPr lIns="0" tIns="0" rIns="0" bIns="0" anchor="b"/>
          <a:lstStyle>
            <a:lvl1pPr marL="0" marR="0" lvl="0" indent="0" algn="r" rtl="0" hangingPunct="0">
              <a:buNone/>
              <a:tabLst/>
              <a:defRPr lang="nb-NO" sz="1400" kern="1200">
                <a:latin typeface="Times New Roman" pitchFamily="18"/>
                <a:ea typeface="Lucida Sans Unicode" pitchFamily="2"/>
                <a:cs typeface="Tahoma" pitchFamily="2"/>
              </a:defRPr>
            </a:lvl1pPr>
          </a:lstStyle>
          <a:p>
            <a:pPr lvl="0"/>
            <a:fld id="{A55C5068-8085-44E6-A168-D71741E1AA2E}" type="slidenum">
              <a:rPr/>
              <a:pPr lvl="0"/>
              <a:t>‹#›</a:t>
            </a:fld>
            <a:endParaRPr lang="nb-NO"/>
          </a:p>
        </p:txBody>
      </p:sp>
    </p:spTree>
    <p:extLst>
      <p:ext uri="{BB962C8B-B14F-4D97-AF65-F5344CB8AC3E}">
        <p14:creationId xmlns:p14="http://schemas.microsoft.com/office/powerpoint/2010/main" val="2158741023"/>
      </p:ext>
    </p:extLst>
  </p:cSld>
  <p:clrMap bg1="lt1" tx1="dk1" bg2="lt2" tx2="dk2" accent1="accent1" accent2="accent2" accent3="accent3" accent4="accent4" accent5="accent5" accent6="accent6" hlink="hlink" folHlink="folHlink"/>
  <p:notesStyle>
    <a:lvl1pPr marL="174938" marR="0" indent="-174938" rtl="0" hangingPunct="0">
      <a:buNone/>
      <a:tabLst/>
      <a:defRPr lang="nb-NO" sz="1600" b="0" i="0" u="none" strike="noStrike" kern="1200">
        <a:ln>
          <a:noFill/>
        </a:ln>
        <a:latin typeface="Arial" pitchFamily="18"/>
        <a:ea typeface="MS Gothic" pitchFamily="2"/>
        <a:cs typeface="Tahoma" pitchFamily="2"/>
      </a:defRPr>
    </a:lvl1pPr>
    <a:lvl2pPr marL="370286" algn="l" defTabSz="740573" rtl="0" eaLnBrk="1" latinLnBrk="0" hangingPunct="1">
      <a:defRPr sz="1000" kern="1200">
        <a:solidFill>
          <a:schemeClr val="tx1"/>
        </a:solidFill>
        <a:latin typeface="+mn-lt"/>
        <a:ea typeface="+mn-ea"/>
        <a:cs typeface="+mn-cs"/>
      </a:defRPr>
    </a:lvl2pPr>
    <a:lvl3pPr marL="740573" algn="l" defTabSz="740573" rtl="0" eaLnBrk="1" latinLnBrk="0" hangingPunct="1">
      <a:defRPr sz="1000" kern="1200">
        <a:solidFill>
          <a:schemeClr val="tx1"/>
        </a:solidFill>
        <a:latin typeface="+mn-lt"/>
        <a:ea typeface="+mn-ea"/>
        <a:cs typeface="+mn-cs"/>
      </a:defRPr>
    </a:lvl3pPr>
    <a:lvl4pPr marL="1110859" algn="l" defTabSz="740573" rtl="0" eaLnBrk="1" latinLnBrk="0" hangingPunct="1">
      <a:defRPr sz="1000" kern="1200">
        <a:solidFill>
          <a:schemeClr val="tx1"/>
        </a:solidFill>
        <a:latin typeface="+mn-lt"/>
        <a:ea typeface="+mn-ea"/>
        <a:cs typeface="+mn-cs"/>
      </a:defRPr>
    </a:lvl4pPr>
    <a:lvl5pPr marL="1481145" algn="l" defTabSz="740573" rtl="0" eaLnBrk="1" latinLnBrk="0" hangingPunct="1">
      <a:defRPr sz="1000" kern="1200">
        <a:solidFill>
          <a:schemeClr val="tx1"/>
        </a:solidFill>
        <a:latin typeface="+mn-lt"/>
        <a:ea typeface="+mn-ea"/>
        <a:cs typeface="+mn-cs"/>
      </a:defRPr>
    </a:lvl5pPr>
    <a:lvl6pPr marL="1851431" algn="l" defTabSz="740573" rtl="0" eaLnBrk="1" latinLnBrk="0" hangingPunct="1">
      <a:defRPr sz="1000" kern="1200">
        <a:solidFill>
          <a:schemeClr val="tx1"/>
        </a:solidFill>
        <a:latin typeface="+mn-lt"/>
        <a:ea typeface="+mn-ea"/>
        <a:cs typeface="+mn-cs"/>
      </a:defRPr>
    </a:lvl6pPr>
    <a:lvl7pPr marL="2221718" algn="l" defTabSz="740573" rtl="0" eaLnBrk="1" latinLnBrk="0" hangingPunct="1">
      <a:defRPr sz="1000" kern="1200">
        <a:solidFill>
          <a:schemeClr val="tx1"/>
        </a:solidFill>
        <a:latin typeface="+mn-lt"/>
        <a:ea typeface="+mn-ea"/>
        <a:cs typeface="+mn-cs"/>
      </a:defRPr>
    </a:lvl7pPr>
    <a:lvl8pPr marL="2592004" algn="l" defTabSz="740573" rtl="0" eaLnBrk="1" latinLnBrk="0" hangingPunct="1">
      <a:defRPr sz="1000" kern="1200">
        <a:solidFill>
          <a:schemeClr val="tx1"/>
        </a:solidFill>
        <a:latin typeface="+mn-lt"/>
        <a:ea typeface="+mn-ea"/>
        <a:cs typeface="+mn-cs"/>
      </a:defRPr>
    </a:lvl8pPr>
    <a:lvl9pPr marL="2962290" algn="l" defTabSz="740573"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A55C5068-8085-44E6-A168-D71741E1AA2E}" type="slidenum">
              <a:rPr lang="en-US" smtClean="0"/>
              <a:pPr lvl="0"/>
              <a:t>1</a:t>
            </a:fld>
            <a:endParaRPr lang="en-US"/>
          </a:p>
        </p:txBody>
      </p:sp>
    </p:spTree>
    <p:extLst>
      <p:ext uri="{BB962C8B-B14F-4D97-AF65-F5344CB8AC3E}">
        <p14:creationId xmlns:p14="http://schemas.microsoft.com/office/powerpoint/2010/main" val="4246286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spAutoFit/>
          </a:bodyPr>
          <a:lstStyle/>
          <a:p>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Lest there should be among you man, or woman, or family, or tribe, whose heart </a:t>
            </a:r>
            <a:r>
              <a:rPr lang="en-US" dirty="0" err="1"/>
              <a:t>turneth</a:t>
            </a:r>
            <a:r>
              <a:rPr lang="en-US" dirty="0"/>
              <a:t> away this day from the LORD our God, to go and serve the gods of these nations; lest there should be among you a root that </a:t>
            </a:r>
            <a:r>
              <a:rPr lang="en-US" dirty="0" err="1"/>
              <a:t>beareth</a:t>
            </a:r>
            <a:r>
              <a:rPr lang="en-US"/>
              <a:t> gall and wormwood; </a:t>
            </a:r>
            <a:r>
              <a:rPr lang="en-US" baseline="30000"/>
              <a:t>19</a:t>
            </a:r>
            <a:r>
              <a:rPr lang="en-US"/>
              <a:t> Deuteronomy 29:18-19</a:t>
            </a:r>
            <a:endParaRPr lang="en-US" dirty="0"/>
          </a:p>
        </p:txBody>
      </p:sp>
      <p:sp>
        <p:nvSpPr>
          <p:cNvPr id="4" name="Slide Number Placeholder 3"/>
          <p:cNvSpPr>
            <a:spLocks noGrp="1"/>
          </p:cNvSpPr>
          <p:nvPr>
            <p:ph type="sldNum" sz="quarter" idx="5"/>
          </p:nvPr>
        </p:nvSpPr>
        <p:spPr/>
        <p:txBody>
          <a:bodyPr/>
          <a:lstStyle/>
          <a:p>
            <a:pPr lvl="0"/>
            <a:fld id="{A55C5068-8085-44E6-A168-D71741E1AA2E}" type="slidenum">
              <a:rPr lang="en-US" smtClean="0"/>
              <a:pPr lvl="0"/>
              <a:t>27</a:t>
            </a:fld>
            <a:endParaRPr lang="en-US"/>
          </a:p>
        </p:txBody>
      </p:sp>
    </p:spTree>
    <p:extLst>
      <p:ext uri="{BB962C8B-B14F-4D97-AF65-F5344CB8AC3E}">
        <p14:creationId xmlns:p14="http://schemas.microsoft.com/office/powerpoint/2010/main" val="7977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extLst>
      <p:ext uri="{BB962C8B-B14F-4D97-AF65-F5344CB8AC3E}">
        <p14:creationId xmlns:p14="http://schemas.microsoft.com/office/powerpoint/2010/main" val="518870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A55C5068-8085-44E6-A168-D71741E1AA2E}" type="slidenum">
              <a:rPr lang="en-US" smtClean="0"/>
              <a:pPr lvl="0"/>
              <a:t>49</a:t>
            </a:fld>
            <a:endParaRPr lang="en-US"/>
          </a:p>
        </p:txBody>
      </p:sp>
    </p:spTree>
    <p:extLst>
      <p:ext uri="{BB962C8B-B14F-4D97-AF65-F5344CB8AC3E}">
        <p14:creationId xmlns:p14="http://schemas.microsoft.com/office/powerpoint/2010/main" val="594845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spAutoFit/>
          </a:bodyPr>
          <a:lstStyle/>
          <a:p>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382588" y="695325"/>
            <a:ext cx="6086475" cy="34242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685502" y="4343322"/>
            <a:ext cx="5482716" cy="4034206"/>
          </a:xfrm>
        </p:spPr>
        <p:txBody>
          <a:bodyPr/>
          <a:lstStyle/>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r>
              <a:rPr lang="nb-NO" dirty="0"/>
              <a:t>Prof. Dr. Walter </a:t>
            </a:r>
            <a:r>
              <a:rPr lang="nb-NO" dirty="0" err="1"/>
              <a:t>Veith</a:t>
            </a:r>
            <a:endParaRPr lang="nb-NO" dirty="0"/>
          </a:p>
          <a:p>
            <a:r>
              <a:rPr lang="nb-NO" dirty="0" err="1"/>
              <a:t>University</a:t>
            </a:r>
            <a:r>
              <a:rPr lang="nb-NO" dirty="0"/>
              <a:t> </a:t>
            </a:r>
            <a:r>
              <a:rPr lang="nb-NO" dirty="0" err="1"/>
              <a:t>of</a:t>
            </a:r>
            <a:r>
              <a:rPr lang="nb-NO" dirty="0"/>
              <a:t> South </a:t>
            </a:r>
            <a:r>
              <a:rPr lang="nb-NO" dirty="0" err="1"/>
              <a:t>Africa</a:t>
            </a:r>
            <a:r>
              <a:rPr lang="nb-NO" dirty="0"/>
              <a:t> Pretoria</a:t>
            </a:r>
          </a:p>
          <a:p>
            <a:endParaRPr lang="nb-NO"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spAutoFit/>
          </a:bodyPr>
          <a:lstStyle/>
          <a:p>
            <a:endParaRPr lang="nb-NO"/>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1597489"/>
            <a:ext cx="7773120" cy="1102795"/>
          </a:xfrm>
        </p:spPr>
        <p:txBody>
          <a:bodyPr/>
          <a:lstStyle/>
          <a:p>
            <a:r>
              <a:rPr lang="en-US"/>
              <a:t>Click to edit Master title style</a:t>
            </a:r>
            <a:endParaRPr lang="en-GB"/>
          </a:p>
        </p:txBody>
      </p:sp>
      <p:sp>
        <p:nvSpPr>
          <p:cNvPr id="3" name="Subtitle 2"/>
          <p:cNvSpPr>
            <a:spLocks noGrp="1"/>
          </p:cNvSpPr>
          <p:nvPr>
            <p:ph type="subTitle" idx="1"/>
          </p:nvPr>
        </p:nvSpPr>
        <p:spPr>
          <a:xfrm>
            <a:off x="1372321" y="2914146"/>
            <a:ext cx="6400800" cy="1314498"/>
          </a:xfrm>
        </p:spPr>
        <p:txBody>
          <a:bodyPr/>
          <a:lstStyle>
            <a:lvl1pPr marL="0" indent="0" algn="ctr">
              <a:buNone/>
              <a:defRPr>
                <a:solidFill>
                  <a:schemeClr val="tx1">
                    <a:tint val="75000"/>
                  </a:schemeClr>
                </a:solidFill>
              </a:defRPr>
            </a:lvl1pPr>
            <a:lvl2pPr marL="370286" indent="0" algn="ctr">
              <a:buNone/>
              <a:defRPr>
                <a:solidFill>
                  <a:schemeClr val="tx1">
                    <a:tint val="75000"/>
                  </a:schemeClr>
                </a:solidFill>
              </a:defRPr>
            </a:lvl2pPr>
            <a:lvl3pPr marL="740573" indent="0" algn="ctr">
              <a:buNone/>
              <a:defRPr>
                <a:solidFill>
                  <a:schemeClr val="tx1">
                    <a:tint val="75000"/>
                  </a:schemeClr>
                </a:solidFill>
              </a:defRPr>
            </a:lvl3pPr>
            <a:lvl4pPr marL="1110859" indent="0" algn="ctr">
              <a:buNone/>
              <a:defRPr>
                <a:solidFill>
                  <a:schemeClr val="tx1">
                    <a:tint val="75000"/>
                  </a:schemeClr>
                </a:solidFill>
              </a:defRPr>
            </a:lvl4pPr>
            <a:lvl5pPr marL="1481145" indent="0" algn="ctr">
              <a:buNone/>
              <a:defRPr>
                <a:solidFill>
                  <a:schemeClr val="tx1">
                    <a:tint val="75000"/>
                  </a:schemeClr>
                </a:solidFill>
              </a:defRPr>
            </a:lvl5pPr>
            <a:lvl6pPr marL="1851431" indent="0" algn="ctr">
              <a:buNone/>
              <a:defRPr>
                <a:solidFill>
                  <a:schemeClr val="tx1">
                    <a:tint val="75000"/>
                  </a:schemeClr>
                </a:solidFill>
              </a:defRPr>
            </a:lvl6pPr>
            <a:lvl7pPr marL="2221718" indent="0" algn="ctr">
              <a:buNone/>
              <a:defRPr>
                <a:solidFill>
                  <a:schemeClr val="tx1">
                    <a:tint val="75000"/>
                  </a:schemeClr>
                </a:solidFill>
              </a:defRPr>
            </a:lvl7pPr>
            <a:lvl8pPr marL="2592004" indent="0" algn="ctr">
              <a:buNone/>
              <a:defRPr>
                <a:solidFill>
                  <a:schemeClr val="tx1">
                    <a:tint val="75000"/>
                  </a:schemeClr>
                </a:solidFill>
              </a:defRPr>
            </a:lvl8pPr>
            <a:lvl9pPr marL="296229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lvl="0"/>
            <a:endParaRPr lang="nb-NO"/>
          </a:p>
        </p:txBody>
      </p:sp>
      <p:sp>
        <p:nvSpPr>
          <p:cNvPr id="5" name="Footer Placeholder 4"/>
          <p:cNvSpPr>
            <a:spLocks noGrp="1"/>
          </p:cNvSpPr>
          <p:nvPr>
            <p:ph type="ftr" sz="quarter" idx="11"/>
          </p:nvPr>
        </p:nvSpPr>
        <p:spPr/>
        <p:txBody>
          <a:bodyPr/>
          <a:lstStyle/>
          <a:p>
            <a:pPr lvl="0"/>
            <a:endParaRPr lang="nb-NO"/>
          </a:p>
        </p:txBody>
      </p:sp>
      <p:sp>
        <p:nvSpPr>
          <p:cNvPr id="6" name="Slide Number Placeholder 5"/>
          <p:cNvSpPr>
            <a:spLocks noGrp="1"/>
          </p:cNvSpPr>
          <p:nvPr>
            <p:ph type="sldNum" sz="quarter" idx="12"/>
          </p:nvPr>
        </p:nvSpPr>
        <p:spPr/>
        <p:txBody>
          <a:bodyPr/>
          <a:lstStyle/>
          <a:p>
            <a:pPr lvl="0"/>
            <a:fld id="{6F926C87-2EA0-4779-8A56-83547E895AEB}" type="slidenum">
              <a:rPr/>
              <a:pPr lvl="0"/>
              <a:t>‹#›</a:t>
            </a:fld>
            <a:endParaRPr lang="nb-NO"/>
          </a:p>
        </p:txBody>
      </p:sp>
    </p:spTree>
    <p:extLst>
      <p:ext uri="{BB962C8B-B14F-4D97-AF65-F5344CB8AC3E}">
        <p14:creationId xmlns:p14="http://schemas.microsoft.com/office/powerpoint/2010/main" val="1382391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lvl="0"/>
            <a:endParaRPr lang="nb-NO"/>
          </a:p>
        </p:txBody>
      </p:sp>
      <p:sp>
        <p:nvSpPr>
          <p:cNvPr id="5" name="Footer Placeholder 4"/>
          <p:cNvSpPr>
            <a:spLocks noGrp="1"/>
          </p:cNvSpPr>
          <p:nvPr>
            <p:ph type="ftr" sz="quarter" idx="11"/>
          </p:nvPr>
        </p:nvSpPr>
        <p:spPr/>
        <p:txBody>
          <a:bodyPr/>
          <a:lstStyle/>
          <a:p>
            <a:pPr lvl="0"/>
            <a:endParaRPr lang="nb-NO"/>
          </a:p>
        </p:txBody>
      </p:sp>
      <p:sp>
        <p:nvSpPr>
          <p:cNvPr id="6" name="Slide Number Placeholder 5"/>
          <p:cNvSpPr>
            <a:spLocks noGrp="1"/>
          </p:cNvSpPr>
          <p:nvPr>
            <p:ph type="sldNum" sz="quarter" idx="12"/>
          </p:nvPr>
        </p:nvSpPr>
        <p:spPr/>
        <p:txBody>
          <a:bodyPr/>
          <a:lstStyle/>
          <a:p>
            <a:pPr lvl="0"/>
            <a:fld id="{FA413796-D603-4714-BB4D-F392B88F61B7}" type="slidenum">
              <a:rPr/>
              <a:pPr lvl="0"/>
              <a:t>‹#›</a:t>
            </a:fld>
            <a:endParaRPr lang="nb-NO"/>
          </a:p>
        </p:txBody>
      </p:sp>
    </p:spTree>
    <p:extLst>
      <p:ext uri="{BB962C8B-B14F-4D97-AF65-F5344CB8AC3E}">
        <p14:creationId xmlns:p14="http://schemas.microsoft.com/office/powerpoint/2010/main" val="2753529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3305147"/>
            <a:ext cx="7771680" cy="1021787"/>
          </a:xfrm>
        </p:spPr>
        <p:txBody>
          <a:bodyPr anchor="t"/>
          <a:lstStyle>
            <a:lvl1pPr algn="l">
              <a:defRPr sz="3200" b="1" cap="all"/>
            </a:lvl1pPr>
          </a:lstStyle>
          <a:p>
            <a:r>
              <a:rPr lang="en-US"/>
              <a:t>Click to edit Master title style</a:t>
            </a:r>
            <a:endParaRPr lang="en-GB"/>
          </a:p>
        </p:txBody>
      </p:sp>
      <p:sp>
        <p:nvSpPr>
          <p:cNvPr id="3" name="Text Placeholder 2"/>
          <p:cNvSpPr>
            <a:spLocks noGrp="1"/>
          </p:cNvSpPr>
          <p:nvPr>
            <p:ph type="body" idx="1"/>
          </p:nvPr>
        </p:nvSpPr>
        <p:spPr>
          <a:xfrm>
            <a:off x="722880" y="2179669"/>
            <a:ext cx="7771680" cy="1125478"/>
          </a:xfrm>
        </p:spPr>
        <p:txBody>
          <a:bodyPr anchor="b"/>
          <a:lstStyle>
            <a:lvl1pPr marL="0" indent="0">
              <a:buNone/>
              <a:defRPr sz="1600">
                <a:solidFill>
                  <a:schemeClr val="tx1">
                    <a:tint val="75000"/>
                  </a:schemeClr>
                </a:solidFill>
              </a:defRPr>
            </a:lvl1pPr>
            <a:lvl2pPr marL="370286" indent="0">
              <a:buNone/>
              <a:defRPr sz="1500">
                <a:solidFill>
                  <a:schemeClr val="tx1">
                    <a:tint val="75000"/>
                  </a:schemeClr>
                </a:solidFill>
              </a:defRPr>
            </a:lvl2pPr>
            <a:lvl3pPr marL="740573" indent="0">
              <a:buNone/>
              <a:defRPr sz="1300">
                <a:solidFill>
                  <a:schemeClr val="tx1">
                    <a:tint val="75000"/>
                  </a:schemeClr>
                </a:solidFill>
              </a:defRPr>
            </a:lvl3pPr>
            <a:lvl4pPr marL="1110859" indent="0">
              <a:buNone/>
              <a:defRPr sz="1100">
                <a:solidFill>
                  <a:schemeClr val="tx1">
                    <a:tint val="75000"/>
                  </a:schemeClr>
                </a:solidFill>
              </a:defRPr>
            </a:lvl4pPr>
            <a:lvl5pPr marL="1481145" indent="0">
              <a:buNone/>
              <a:defRPr sz="1100">
                <a:solidFill>
                  <a:schemeClr val="tx1">
                    <a:tint val="75000"/>
                  </a:schemeClr>
                </a:solidFill>
              </a:defRPr>
            </a:lvl5pPr>
            <a:lvl6pPr marL="1851431" indent="0">
              <a:buNone/>
              <a:defRPr sz="1100">
                <a:solidFill>
                  <a:schemeClr val="tx1">
                    <a:tint val="75000"/>
                  </a:schemeClr>
                </a:solidFill>
              </a:defRPr>
            </a:lvl6pPr>
            <a:lvl7pPr marL="2221718" indent="0">
              <a:buNone/>
              <a:defRPr sz="1100">
                <a:solidFill>
                  <a:schemeClr val="tx1">
                    <a:tint val="75000"/>
                  </a:schemeClr>
                </a:solidFill>
              </a:defRPr>
            </a:lvl7pPr>
            <a:lvl8pPr marL="2592004" indent="0">
              <a:buNone/>
              <a:defRPr sz="1100">
                <a:solidFill>
                  <a:schemeClr val="tx1">
                    <a:tint val="75000"/>
                  </a:schemeClr>
                </a:solidFill>
              </a:defRPr>
            </a:lvl8pPr>
            <a:lvl9pPr marL="296229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endParaRPr lang="nb-NO"/>
          </a:p>
        </p:txBody>
      </p:sp>
      <p:sp>
        <p:nvSpPr>
          <p:cNvPr id="5" name="Footer Placeholder 4"/>
          <p:cNvSpPr>
            <a:spLocks noGrp="1"/>
          </p:cNvSpPr>
          <p:nvPr>
            <p:ph type="ftr" sz="quarter" idx="11"/>
          </p:nvPr>
        </p:nvSpPr>
        <p:spPr/>
        <p:txBody>
          <a:bodyPr/>
          <a:lstStyle/>
          <a:p>
            <a:pPr lvl="0"/>
            <a:endParaRPr lang="nb-NO"/>
          </a:p>
        </p:txBody>
      </p:sp>
      <p:sp>
        <p:nvSpPr>
          <p:cNvPr id="6" name="Slide Number Placeholder 5"/>
          <p:cNvSpPr>
            <a:spLocks noGrp="1"/>
          </p:cNvSpPr>
          <p:nvPr>
            <p:ph type="sldNum" sz="quarter" idx="12"/>
          </p:nvPr>
        </p:nvSpPr>
        <p:spPr/>
        <p:txBody>
          <a:bodyPr/>
          <a:lstStyle/>
          <a:p>
            <a:pPr lvl="0"/>
            <a:fld id="{B0C4F577-7C69-425E-A46E-D75D4856B1D9}" type="slidenum">
              <a:rPr/>
              <a:pPr lvl="0"/>
              <a:t>‹#›</a:t>
            </a:fld>
            <a:endParaRPr lang="nb-NO"/>
          </a:p>
        </p:txBody>
      </p:sp>
    </p:spTree>
    <p:extLst>
      <p:ext uri="{BB962C8B-B14F-4D97-AF65-F5344CB8AC3E}">
        <p14:creationId xmlns:p14="http://schemas.microsoft.com/office/powerpoint/2010/main" val="3595910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6481" y="1203247"/>
            <a:ext cx="4044960" cy="3394797"/>
          </a:xfrm>
        </p:spPr>
        <p:txBody>
          <a:bodyPr/>
          <a:lstStyle>
            <a:lvl1pPr>
              <a:defRPr sz="23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39680" y="1203247"/>
            <a:ext cx="4046400" cy="3394797"/>
          </a:xfrm>
        </p:spPr>
        <p:txBody>
          <a:bodyPr/>
          <a:lstStyle>
            <a:lvl1pPr>
              <a:defRPr sz="23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lvl="0"/>
            <a:endParaRPr lang="nb-NO"/>
          </a:p>
        </p:txBody>
      </p:sp>
      <p:sp>
        <p:nvSpPr>
          <p:cNvPr id="6" name="Footer Placeholder 5"/>
          <p:cNvSpPr>
            <a:spLocks noGrp="1"/>
          </p:cNvSpPr>
          <p:nvPr>
            <p:ph type="ftr" sz="quarter" idx="11"/>
          </p:nvPr>
        </p:nvSpPr>
        <p:spPr/>
        <p:txBody>
          <a:bodyPr/>
          <a:lstStyle/>
          <a:p>
            <a:pPr lvl="0"/>
            <a:endParaRPr lang="nb-NO"/>
          </a:p>
        </p:txBody>
      </p:sp>
      <p:sp>
        <p:nvSpPr>
          <p:cNvPr id="7" name="Slide Number Placeholder 6"/>
          <p:cNvSpPr>
            <a:spLocks noGrp="1"/>
          </p:cNvSpPr>
          <p:nvPr>
            <p:ph type="sldNum" sz="quarter" idx="12"/>
          </p:nvPr>
        </p:nvSpPr>
        <p:spPr/>
        <p:txBody>
          <a:bodyPr/>
          <a:lstStyle/>
          <a:p>
            <a:pPr lvl="0"/>
            <a:fld id="{B7AC74E6-160F-4F7A-ADF3-B8CB370E58F9}" type="slidenum">
              <a:rPr/>
              <a:pPr lvl="0"/>
              <a:t>‹#›</a:t>
            </a:fld>
            <a:endParaRPr lang="nb-NO"/>
          </a:p>
        </p:txBody>
      </p:sp>
    </p:spTree>
    <p:extLst>
      <p:ext uri="{BB962C8B-B14F-4D97-AF65-F5344CB8AC3E}">
        <p14:creationId xmlns:p14="http://schemas.microsoft.com/office/powerpoint/2010/main" val="133606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06302"/>
            <a:ext cx="8229600" cy="85653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920" y="1151401"/>
            <a:ext cx="4039200" cy="479570"/>
          </a:xfrm>
        </p:spPr>
        <p:txBody>
          <a:bodyPr anchor="b"/>
          <a:lstStyle>
            <a:lvl1pPr marL="0" indent="0">
              <a:buNone/>
              <a:defRPr sz="1900" b="1"/>
            </a:lvl1pPr>
            <a:lvl2pPr marL="370286" indent="0">
              <a:buNone/>
              <a:defRPr sz="1600" b="1"/>
            </a:lvl2pPr>
            <a:lvl3pPr marL="740573" indent="0">
              <a:buNone/>
              <a:defRPr sz="1500" b="1"/>
            </a:lvl3pPr>
            <a:lvl4pPr marL="1110859" indent="0">
              <a:buNone/>
              <a:defRPr sz="1300" b="1"/>
            </a:lvl4pPr>
            <a:lvl5pPr marL="1481145" indent="0">
              <a:buNone/>
              <a:defRPr sz="1300" b="1"/>
            </a:lvl5pPr>
            <a:lvl6pPr marL="1851431" indent="0">
              <a:buNone/>
              <a:defRPr sz="1300" b="1"/>
            </a:lvl6pPr>
            <a:lvl7pPr marL="2221718" indent="0">
              <a:buNone/>
              <a:defRPr sz="1300" b="1"/>
            </a:lvl7pPr>
            <a:lvl8pPr marL="2592004" indent="0">
              <a:buNone/>
              <a:defRPr sz="1300" b="1"/>
            </a:lvl8pPr>
            <a:lvl9pPr marL="2962290" indent="0">
              <a:buNone/>
              <a:defRPr sz="1300" b="1"/>
            </a:lvl9pPr>
          </a:lstStyle>
          <a:p>
            <a:pPr lvl="0"/>
            <a:r>
              <a:rPr lang="en-US"/>
              <a:t>Click to edit Master text styles</a:t>
            </a:r>
          </a:p>
        </p:txBody>
      </p:sp>
      <p:sp>
        <p:nvSpPr>
          <p:cNvPr id="4" name="Content Placeholder 3"/>
          <p:cNvSpPr>
            <a:spLocks noGrp="1"/>
          </p:cNvSpPr>
          <p:nvPr>
            <p:ph sz="half" idx="2"/>
          </p:nvPr>
        </p:nvSpPr>
        <p:spPr>
          <a:xfrm>
            <a:off x="457920" y="1630971"/>
            <a:ext cx="4039200" cy="2963831"/>
          </a:xfrm>
        </p:spPr>
        <p:txBody>
          <a:bodyPr/>
          <a:lstStyle>
            <a:lvl1pPr>
              <a:defRPr sz="1900"/>
            </a:lvl1pPr>
            <a:lvl2pPr>
              <a:defRPr sz="16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441" y="1151401"/>
            <a:ext cx="4042080" cy="479570"/>
          </a:xfrm>
        </p:spPr>
        <p:txBody>
          <a:bodyPr anchor="b"/>
          <a:lstStyle>
            <a:lvl1pPr marL="0" indent="0">
              <a:buNone/>
              <a:defRPr sz="1900" b="1"/>
            </a:lvl1pPr>
            <a:lvl2pPr marL="370286" indent="0">
              <a:buNone/>
              <a:defRPr sz="1600" b="1"/>
            </a:lvl2pPr>
            <a:lvl3pPr marL="740573" indent="0">
              <a:buNone/>
              <a:defRPr sz="1500" b="1"/>
            </a:lvl3pPr>
            <a:lvl4pPr marL="1110859" indent="0">
              <a:buNone/>
              <a:defRPr sz="1300" b="1"/>
            </a:lvl4pPr>
            <a:lvl5pPr marL="1481145" indent="0">
              <a:buNone/>
              <a:defRPr sz="1300" b="1"/>
            </a:lvl5pPr>
            <a:lvl6pPr marL="1851431" indent="0">
              <a:buNone/>
              <a:defRPr sz="1300" b="1"/>
            </a:lvl6pPr>
            <a:lvl7pPr marL="2221718" indent="0">
              <a:buNone/>
              <a:defRPr sz="1300" b="1"/>
            </a:lvl7pPr>
            <a:lvl8pPr marL="2592004" indent="0">
              <a:buNone/>
              <a:defRPr sz="1300" b="1"/>
            </a:lvl8pPr>
            <a:lvl9pPr marL="296229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441" y="1630971"/>
            <a:ext cx="4042080" cy="2963831"/>
          </a:xfrm>
        </p:spPr>
        <p:txBody>
          <a:bodyPr/>
          <a:lstStyle>
            <a:lvl1pPr>
              <a:defRPr sz="1900"/>
            </a:lvl1pPr>
            <a:lvl2pPr>
              <a:defRPr sz="16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pPr lvl="0"/>
            <a:endParaRPr lang="nb-NO"/>
          </a:p>
        </p:txBody>
      </p:sp>
      <p:sp>
        <p:nvSpPr>
          <p:cNvPr id="8" name="Footer Placeholder 7"/>
          <p:cNvSpPr>
            <a:spLocks noGrp="1"/>
          </p:cNvSpPr>
          <p:nvPr>
            <p:ph type="ftr" sz="quarter" idx="11"/>
          </p:nvPr>
        </p:nvSpPr>
        <p:spPr/>
        <p:txBody>
          <a:bodyPr/>
          <a:lstStyle/>
          <a:p>
            <a:pPr lvl="0"/>
            <a:endParaRPr lang="nb-NO"/>
          </a:p>
        </p:txBody>
      </p:sp>
      <p:sp>
        <p:nvSpPr>
          <p:cNvPr id="9" name="Slide Number Placeholder 8"/>
          <p:cNvSpPr>
            <a:spLocks noGrp="1"/>
          </p:cNvSpPr>
          <p:nvPr>
            <p:ph type="sldNum" sz="quarter" idx="12"/>
          </p:nvPr>
        </p:nvSpPr>
        <p:spPr/>
        <p:txBody>
          <a:bodyPr/>
          <a:lstStyle/>
          <a:p>
            <a:pPr lvl="0"/>
            <a:fld id="{D2226C34-E486-427F-AD0D-7C05F5829972}" type="slidenum">
              <a:rPr/>
              <a:pPr lvl="0"/>
              <a:t>‹#›</a:t>
            </a:fld>
            <a:endParaRPr lang="nb-NO"/>
          </a:p>
        </p:txBody>
      </p:sp>
    </p:spTree>
    <p:extLst>
      <p:ext uri="{BB962C8B-B14F-4D97-AF65-F5344CB8AC3E}">
        <p14:creationId xmlns:p14="http://schemas.microsoft.com/office/powerpoint/2010/main" val="923606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lvl="0"/>
            <a:endParaRPr lang="nb-NO"/>
          </a:p>
        </p:txBody>
      </p:sp>
      <p:sp>
        <p:nvSpPr>
          <p:cNvPr id="4" name="Footer Placeholder 3"/>
          <p:cNvSpPr>
            <a:spLocks noGrp="1"/>
          </p:cNvSpPr>
          <p:nvPr>
            <p:ph type="ftr" sz="quarter" idx="11"/>
          </p:nvPr>
        </p:nvSpPr>
        <p:spPr/>
        <p:txBody>
          <a:bodyPr/>
          <a:lstStyle/>
          <a:p>
            <a:pPr lvl="0"/>
            <a:endParaRPr lang="nb-NO"/>
          </a:p>
        </p:txBody>
      </p:sp>
      <p:sp>
        <p:nvSpPr>
          <p:cNvPr id="5" name="Slide Number Placeholder 4"/>
          <p:cNvSpPr>
            <a:spLocks noGrp="1"/>
          </p:cNvSpPr>
          <p:nvPr>
            <p:ph type="sldNum" sz="quarter" idx="12"/>
          </p:nvPr>
        </p:nvSpPr>
        <p:spPr/>
        <p:txBody>
          <a:bodyPr/>
          <a:lstStyle/>
          <a:p>
            <a:pPr lvl="0"/>
            <a:fld id="{E6D60078-808B-44E3-94F6-4A7954A54A69}" type="slidenum">
              <a:rPr/>
              <a:pPr lvl="0"/>
              <a:t>‹#›</a:t>
            </a:fld>
            <a:endParaRPr lang="nb-NO"/>
          </a:p>
        </p:txBody>
      </p:sp>
    </p:spTree>
    <p:extLst>
      <p:ext uri="{BB962C8B-B14F-4D97-AF65-F5344CB8AC3E}">
        <p14:creationId xmlns:p14="http://schemas.microsoft.com/office/powerpoint/2010/main" val="4001704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nb-NO"/>
          </a:p>
        </p:txBody>
      </p:sp>
      <p:sp>
        <p:nvSpPr>
          <p:cNvPr id="3" name="Footer Placeholder 2"/>
          <p:cNvSpPr>
            <a:spLocks noGrp="1"/>
          </p:cNvSpPr>
          <p:nvPr>
            <p:ph type="ftr" sz="quarter" idx="11"/>
          </p:nvPr>
        </p:nvSpPr>
        <p:spPr/>
        <p:txBody>
          <a:bodyPr/>
          <a:lstStyle/>
          <a:p>
            <a:pPr lvl="0"/>
            <a:endParaRPr lang="nb-NO"/>
          </a:p>
        </p:txBody>
      </p:sp>
      <p:sp>
        <p:nvSpPr>
          <p:cNvPr id="4" name="Slide Number Placeholder 3"/>
          <p:cNvSpPr>
            <a:spLocks noGrp="1"/>
          </p:cNvSpPr>
          <p:nvPr>
            <p:ph type="sldNum" sz="quarter" idx="12"/>
          </p:nvPr>
        </p:nvSpPr>
        <p:spPr/>
        <p:txBody>
          <a:bodyPr/>
          <a:lstStyle/>
          <a:p>
            <a:pPr lvl="0"/>
            <a:fld id="{BEE26109-1FAC-4D70-8C85-FBCF1745F7BB}" type="slidenum">
              <a:rPr/>
              <a:pPr lvl="0"/>
              <a:t>‹#›</a:t>
            </a:fld>
            <a:endParaRPr lang="nb-NO"/>
          </a:p>
        </p:txBody>
      </p:sp>
    </p:spTree>
    <p:extLst>
      <p:ext uri="{BB962C8B-B14F-4D97-AF65-F5344CB8AC3E}">
        <p14:creationId xmlns:p14="http://schemas.microsoft.com/office/powerpoint/2010/main" val="857518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05222"/>
            <a:ext cx="3008160" cy="870571"/>
          </a:xfrm>
        </p:spPr>
        <p:txBody>
          <a:bodyPr anchor="b"/>
          <a:lstStyle>
            <a:lvl1pPr algn="l">
              <a:defRPr sz="1600" b="1"/>
            </a:lvl1pPr>
          </a:lstStyle>
          <a:p>
            <a:r>
              <a:rPr lang="en-US"/>
              <a:t>Click to edit Master title style</a:t>
            </a:r>
            <a:endParaRPr lang="en-GB"/>
          </a:p>
        </p:txBody>
      </p:sp>
      <p:sp>
        <p:nvSpPr>
          <p:cNvPr id="3" name="Content Placeholder 2"/>
          <p:cNvSpPr>
            <a:spLocks noGrp="1"/>
          </p:cNvSpPr>
          <p:nvPr>
            <p:ph idx="1"/>
          </p:nvPr>
        </p:nvSpPr>
        <p:spPr>
          <a:xfrm>
            <a:off x="3575521" y="205221"/>
            <a:ext cx="5112000" cy="4389581"/>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920" y="1075794"/>
            <a:ext cx="3008160" cy="3519009"/>
          </a:xfrm>
        </p:spPr>
        <p:txBody>
          <a:bodyPr/>
          <a:lstStyle>
            <a:lvl1pPr marL="0" indent="0">
              <a:buNone/>
              <a:defRPr sz="1100"/>
            </a:lvl1pPr>
            <a:lvl2pPr marL="370286" indent="0">
              <a:buNone/>
              <a:defRPr sz="1000"/>
            </a:lvl2pPr>
            <a:lvl3pPr marL="740573" indent="0">
              <a:buNone/>
              <a:defRPr sz="800"/>
            </a:lvl3pPr>
            <a:lvl4pPr marL="1110859" indent="0">
              <a:buNone/>
              <a:defRPr sz="700"/>
            </a:lvl4pPr>
            <a:lvl5pPr marL="1481145" indent="0">
              <a:buNone/>
              <a:defRPr sz="700"/>
            </a:lvl5pPr>
            <a:lvl6pPr marL="1851431" indent="0">
              <a:buNone/>
              <a:defRPr sz="700"/>
            </a:lvl6pPr>
            <a:lvl7pPr marL="2221718" indent="0">
              <a:buNone/>
              <a:defRPr sz="700"/>
            </a:lvl7pPr>
            <a:lvl8pPr marL="2592004" indent="0">
              <a:buNone/>
              <a:defRPr sz="700"/>
            </a:lvl8pPr>
            <a:lvl9pPr marL="296229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nb-NO"/>
          </a:p>
        </p:txBody>
      </p:sp>
      <p:sp>
        <p:nvSpPr>
          <p:cNvPr id="6" name="Footer Placeholder 5"/>
          <p:cNvSpPr>
            <a:spLocks noGrp="1"/>
          </p:cNvSpPr>
          <p:nvPr>
            <p:ph type="ftr" sz="quarter" idx="11"/>
          </p:nvPr>
        </p:nvSpPr>
        <p:spPr/>
        <p:txBody>
          <a:bodyPr/>
          <a:lstStyle/>
          <a:p>
            <a:pPr lvl="0"/>
            <a:endParaRPr lang="nb-NO"/>
          </a:p>
        </p:txBody>
      </p:sp>
      <p:sp>
        <p:nvSpPr>
          <p:cNvPr id="7" name="Slide Number Placeholder 6"/>
          <p:cNvSpPr>
            <a:spLocks noGrp="1"/>
          </p:cNvSpPr>
          <p:nvPr>
            <p:ph type="sldNum" sz="quarter" idx="12"/>
          </p:nvPr>
        </p:nvSpPr>
        <p:spPr/>
        <p:txBody>
          <a:bodyPr/>
          <a:lstStyle/>
          <a:p>
            <a:pPr lvl="0"/>
            <a:fld id="{C81D7881-4398-439A-A0E7-44594FC2821F}" type="slidenum">
              <a:rPr/>
              <a:pPr lvl="0"/>
              <a:t>‹#›</a:t>
            </a:fld>
            <a:endParaRPr lang="nb-NO"/>
          </a:p>
        </p:txBody>
      </p:sp>
    </p:spTree>
    <p:extLst>
      <p:ext uri="{BB962C8B-B14F-4D97-AF65-F5344CB8AC3E}">
        <p14:creationId xmlns:p14="http://schemas.microsoft.com/office/powerpoint/2010/main" val="379095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3600018"/>
            <a:ext cx="5486400" cy="425565"/>
          </a:xfrm>
        </p:spPr>
        <p:txBody>
          <a:bodyPr anchor="b"/>
          <a:lstStyle>
            <a:lvl1pPr algn="l">
              <a:defRPr sz="1600" b="1"/>
            </a:lvl1pPr>
          </a:lstStyle>
          <a:p>
            <a:r>
              <a:rPr lang="en-US"/>
              <a:t>Click to edit Master title style</a:t>
            </a:r>
            <a:endParaRPr lang="en-GB"/>
          </a:p>
        </p:txBody>
      </p:sp>
      <p:sp>
        <p:nvSpPr>
          <p:cNvPr id="3" name="Picture Placeholder 2"/>
          <p:cNvSpPr>
            <a:spLocks noGrp="1"/>
          </p:cNvSpPr>
          <p:nvPr>
            <p:ph type="pic" idx="1"/>
          </p:nvPr>
        </p:nvSpPr>
        <p:spPr>
          <a:xfrm>
            <a:off x="1792801" y="459049"/>
            <a:ext cx="5486400" cy="3086964"/>
          </a:xfrm>
        </p:spPr>
        <p:txBody>
          <a:bodyPr/>
          <a:lstStyle>
            <a:lvl1pPr marL="0" indent="0">
              <a:buNone/>
              <a:defRPr sz="2600"/>
            </a:lvl1pPr>
            <a:lvl2pPr marL="370286" indent="0">
              <a:buNone/>
              <a:defRPr sz="2300"/>
            </a:lvl2pPr>
            <a:lvl3pPr marL="740573" indent="0">
              <a:buNone/>
              <a:defRPr sz="1900"/>
            </a:lvl3pPr>
            <a:lvl4pPr marL="1110859" indent="0">
              <a:buNone/>
              <a:defRPr sz="1600"/>
            </a:lvl4pPr>
            <a:lvl5pPr marL="1481145" indent="0">
              <a:buNone/>
              <a:defRPr sz="1600"/>
            </a:lvl5pPr>
            <a:lvl6pPr marL="1851431" indent="0">
              <a:buNone/>
              <a:defRPr sz="1600"/>
            </a:lvl6pPr>
            <a:lvl7pPr marL="2221718" indent="0">
              <a:buNone/>
              <a:defRPr sz="1600"/>
            </a:lvl7pPr>
            <a:lvl8pPr marL="2592004" indent="0">
              <a:buNone/>
              <a:defRPr sz="1600"/>
            </a:lvl8pPr>
            <a:lvl9pPr marL="2962290" indent="0">
              <a:buNone/>
              <a:defRPr sz="1600"/>
            </a:lvl9pPr>
          </a:lstStyle>
          <a:p>
            <a:endParaRPr lang="en-GB"/>
          </a:p>
        </p:txBody>
      </p:sp>
      <p:sp>
        <p:nvSpPr>
          <p:cNvPr id="4" name="Text Placeholder 3"/>
          <p:cNvSpPr>
            <a:spLocks noGrp="1"/>
          </p:cNvSpPr>
          <p:nvPr>
            <p:ph type="body" sz="half" idx="2"/>
          </p:nvPr>
        </p:nvSpPr>
        <p:spPr>
          <a:xfrm>
            <a:off x="1792801" y="4025583"/>
            <a:ext cx="5486400" cy="603783"/>
          </a:xfrm>
        </p:spPr>
        <p:txBody>
          <a:bodyPr/>
          <a:lstStyle>
            <a:lvl1pPr marL="0" indent="0">
              <a:buNone/>
              <a:defRPr sz="1100"/>
            </a:lvl1pPr>
            <a:lvl2pPr marL="370286" indent="0">
              <a:buNone/>
              <a:defRPr sz="1000"/>
            </a:lvl2pPr>
            <a:lvl3pPr marL="740573" indent="0">
              <a:buNone/>
              <a:defRPr sz="800"/>
            </a:lvl3pPr>
            <a:lvl4pPr marL="1110859" indent="0">
              <a:buNone/>
              <a:defRPr sz="700"/>
            </a:lvl4pPr>
            <a:lvl5pPr marL="1481145" indent="0">
              <a:buNone/>
              <a:defRPr sz="700"/>
            </a:lvl5pPr>
            <a:lvl6pPr marL="1851431" indent="0">
              <a:buNone/>
              <a:defRPr sz="700"/>
            </a:lvl6pPr>
            <a:lvl7pPr marL="2221718" indent="0">
              <a:buNone/>
              <a:defRPr sz="700"/>
            </a:lvl7pPr>
            <a:lvl8pPr marL="2592004" indent="0">
              <a:buNone/>
              <a:defRPr sz="700"/>
            </a:lvl8pPr>
            <a:lvl9pPr marL="296229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nb-NO"/>
          </a:p>
        </p:txBody>
      </p:sp>
      <p:sp>
        <p:nvSpPr>
          <p:cNvPr id="6" name="Footer Placeholder 5"/>
          <p:cNvSpPr>
            <a:spLocks noGrp="1"/>
          </p:cNvSpPr>
          <p:nvPr>
            <p:ph type="ftr" sz="quarter" idx="11"/>
          </p:nvPr>
        </p:nvSpPr>
        <p:spPr/>
        <p:txBody>
          <a:bodyPr/>
          <a:lstStyle/>
          <a:p>
            <a:pPr lvl="0"/>
            <a:endParaRPr lang="nb-NO"/>
          </a:p>
        </p:txBody>
      </p:sp>
      <p:sp>
        <p:nvSpPr>
          <p:cNvPr id="7" name="Slide Number Placeholder 6"/>
          <p:cNvSpPr>
            <a:spLocks noGrp="1"/>
          </p:cNvSpPr>
          <p:nvPr>
            <p:ph type="sldNum" sz="quarter" idx="12"/>
          </p:nvPr>
        </p:nvSpPr>
        <p:spPr/>
        <p:txBody>
          <a:bodyPr/>
          <a:lstStyle/>
          <a:p>
            <a:pPr lvl="0"/>
            <a:fld id="{7EFF5F71-6F86-4954-8BFA-B789EAA362CD}" type="slidenum">
              <a:rPr/>
              <a:pPr lvl="0"/>
              <a:t>‹#›</a:t>
            </a:fld>
            <a:endParaRPr lang="nb-NO"/>
          </a:p>
        </p:txBody>
      </p:sp>
    </p:spTree>
    <p:extLst>
      <p:ext uri="{BB962C8B-B14F-4D97-AF65-F5344CB8AC3E}">
        <p14:creationId xmlns:p14="http://schemas.microsoft.com/office/powerpoint/2010/main" val="770414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lvl="0"/>
            <a:endParaRPr lang="nb-NO"/>
          </a:p>
        </p:txBody>
      </p:sp>
      <p:sp>
        <p:nvSpPr>
          <p:cNvPr id="5" name="Footer Placeholder 4"/>
          <p:cNvSpPr>
            <a:spLocks noGrp="1"/>
          </p:cNvSpPr>
          <p:nvPr>
            <p:ph type="ftr" sz="quarter" idx="11"/>
          </p:nvPr>
        </p:nvSpPr>
        <p:spPr/>
        <p:txBody>
          <a:bodyPr/>
          <a:lstStyle/>
          <a:p>
            <a:pPr lvl="0"/>
            <a:endParaRPr lang="nb-NO"/>
          </a:p>
        </p:txBody>
      </p:sp>
      <p:sp>
        <p:nvSpPr>
          <p:cNvPr id="6" name="Slide Number Placeholder 5"/>
          <p:cNvSpPr>
            <a:spLocks noGrp="1"/>
          </p:cNvSpPr>
          <p:nvPr>
            <p:ph type="sldNum" sz="quarter" idx="12"/>
          </p:nvPr>
        </p:nvSpPr>
        <p:spPr/>
        <p:txBody>
          <a:bodyPr/>
          <a:lstStyle/>
          <a:p>
            <a:pPr lvl="0"/>
            <a:fld id="{08FE3049-50A8-4C12-A772-79C8FB9631B0}" type="slidenum">
              <a:rPr/>
              <a:pPr lvl="0"/>
              <a:t>‹#›</a:t>
            </a:fld>
            <a:endParaRPr lang="nb-NO"/>
          </a:p>
        </p:txBody>
      </p:sp>
    </p:spTree>
    <p:extLst>
      <p:ext uri="{BB962C8B-B14F-4D97-AF65-F5344CB8AC3E}">
        <p14:creationId xmlns:p14="http://schemas.microsoft.com/office/powerpoint/2010/main" val="848507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760" y="205222"/>
            <a:ext cx="2056320" cy="439282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6480" y="205222"/>
            <a:ext cx="6035040" cy="4392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lvl="0"/>
            <a:endParaRPr lang="nb-NO"/>
          </a:p>
        </p:txBody>
      </p:sp>
      <p:sp>
        <p:nvSpPr>
          <p:cNvPr id="5" name="Footer Placeholder 4"/>
          <p:cNvSpPr>
            <a:spLocks noGrp="1"/>
          </p:cNvSpPr>
          <p:nvPr>
            <p:ph type="ftr" sz="quarter" idx="11"/>
          </p:nvPr>
        </p:nvSpPr>
        <p:spPr/>
        <p:txBody>
          <a:bodyPr/>
          <a:lstStyle/>
          <a:p>
            <a:pPr lvl="0"/>
            <a:endParaRPr lang="nb-NO"/>
          </a:p>
        </p:txBody>
      </p:sp>
      <p:sp>
        <p:nvSpPr>
          <p:cNvPr id="6" name="Slide Number Placeholder 5"/>
          <p:cNvSpPr>
            <a:spLocks noGrp="1"/>
          </p:cNvSpPr>
          <p:nvPr>
            <p:ph type="sldNum" sz="quarter" idx="12"/>
          </p:nvPr>
        </p:nvSpPr>
        <p:spPr/>
        <p:txBody>
          <a:bodyPr/>
          <a:lstStyle/>
          <a:p>
            <a:pPr lvl="0"/>
            <a:fld id="{BB2310AD-BC69-4943-8D81-C694612C6283}" type="slidenum">
              <a:rPr/>
              <a:pPr lvl="0"/>
              <a:t>‹#›</a:t>
            </a:fld>
            <a:endParaRPr lang="nb-NO"/>
          </a:p>
        </p:txBody>
      </p:sp>
    </p:spTree>
    <p:extLst>
      <p:ext uri="{BB962C8B-B14F-4D97-AF65-F5344CB8AC3E}">
        <p14:creationId xmlns:p14="http://schemas.microsoft.com/office/powerpoint/2010/main" val="74667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7171" y="205014"/>
            <a:ext cx="8228763" cy="858756"/>
          </a:xfrm>
          <a:prstGeom prst="rect">
            <a:avLst/>
          </a:prstGeom>
          <a:noFill/>
          <a:ln>
            <a:noFill/>
          </a:ln>
        </p:spPr>
        <p:txBody>
          <a:bodyPr lIns="0" tIns="0" rIns="0" bIns="0" anchor="ctr"/>
          <a:lstStyle/>
          <a:p>
            <a:endParaRPr lang="nb-NO"/>
          </a:p>
        </p:txBody>
      </p:sp>
      <p:sp>
        <p:nvSpPr>
          <p:cNvPr id="3" name="Text Placeholder 2"/>
          <p:cNvSpPr txBox="1">
            <a:spLocks noGrp="1"/>
          </p:cNvSpPr>
          <p:nvPr>
            <p:ph type="body" idx="1"/>
          </p:nvPr>
        </p:nvSpPr>
        <p:spPr>
          <a:xfrm>
            <a:off x="457171" y="1203631"/>
            <a:ext cx="8228763" cy="3394611"/>
          </a:xfrm>
          <a:prstGeom prst="rect">
            <a:avLst/>
          </a:prstGeom>
          <a:noFill/>
          <a:ln>
            <a:noFill/>
          </a:ln>
        </p:spPr>
        <p:txBody>
          <a:bodyPr lIns="0" tIns="0" rIns="0" bIns="0"/>
          <a:lstStyle>
            <a:defPPr marL="432000" marR="0" lvl="0" indent="-324000">
              <a:spcBef>
                <a:spcPts val="0"/>
              </a:spcBef>
              <a:spcAft>
                <a:spcPts val="1417"/>
              </a:spcAft>
              <a:buSzPct val="45000"/>
              <a:buFont typeface="StarSymbol"/>
              <a:buNone/>
              <a:defRPr lang="nb-NO" sz="3200" b="0" i="0" u="none" strike="noStrike" kern="1200">
                <a:ln>
                  <a:noFill/>
                </a:ln>
                <a:latin typeface="Arial" pitchFamily="18"/>
                <a:ea typeface="MS Gothic" pitchFamily="2"/>
                <a:cs typeface="Tahoma" pitchFamily="2"/>
              </a:defRPr>
            </a:defPPr>
            <a:lvl1pPr marL="432000" marR="0" lvl="0" indent="-324000">
              <a:spcBef>
                <a:spcPts val="0"/>
              </a:spcBef>
              <a:spcAft>
                <a:spcPts val="1417"/>
              </a:spcAft>
              <a:buSzPct val="45000"/>
              <a:buFont typeface="StarSymbol"/>
              <a:buChar char="●"/>
              <a:defRPr lang="nb-NO" sz="3200" b="0" i="0" u="none" strike="noStrike" kern="1200">
                <a:ln>
                  <a:noFill/>
                </a:ln>
                <a:latin typeface="Arial" pitchFamily="18"/>
                <a:ea typeface="MS Gothic" pitchFamily="2"/>
                <a:cs typeface="Tahoma" pitchFamily="2"/>
              </a:defRPr>
            </a:lvl1pPr>
            <a:lvl2pPr marL="864000" marR="0" lvl="1" indent="-288000">
              <a:spcBef>
                <a:spcPts val="0"/>
              </a:spcBef>
              <a:spcAft>
                <a:spcPts val="1134"/>
              </a:spcAft>
              <a:buSzPct val="75000"/>
              <a:buFont typeface="StarSymbol"/>
              <a:buChar char="–"/>
              <a:defRPr lang="nb-NO" sz="2800" b="0" i="0" u="none" strike="noStrike" kern="1200">
                <a:ln>
                  <a:noFill/>
                </a:ln>
                <a:latin typeface="Arial" pitchFamily="18"/>
                <a:ea typeface="MS Gothic" pitchFamily="2"/>
                <a:cs typeface="Tahoma" pitchFamily="2"/>
              </a:defRPr>
            </a:lvl2pPr>
            <a:lvl3pPr marL="1296000" marR="0" lvl="2" indent="-216000">
              <a:spcBef>
                <a:spcPts val="0"/>
              </a:spcBef>
              <a:spcAft>
                <a:spcPts val="850"/>
              </a:spcAft>
              <a:buSzPct val="45000"/>
              <a:buFont typeface="StarSymbol"/>
              <a:buChar char="●"/>
              <a:defRPr lang="nb-NO" sz="2400" b="0" i="0" u="none" strike="noStrike" kern="1200">
                <a:ln>
                  <a:noFill/>
                </a:ln>
                <a:latin typeface="Arial" pitchFamily="18"/>
                <a:ea typeface="MS Gothic" pitchFamily="2"/>
                <a:cs typeface="Tahoma" pitchFamily="2"/>
              </a:defRPr>
            </a:lvl3pPr>
            <a:lvl4pPr marL="1728000" marR="0" lvl="3" indent="-216000">
              <a:spcBef>
                <a:spcPts val="0"/>
              </a:spcBef>
              <a:spcAft>
                <a:spcPts val="567"/>
              </a:spcAft>
              <a:buSzPct val="75000"/>
              <a:buFont typeface="StarSymbol"/>
              <a:buChar char="–"/>
              <a:defRPr lang="nb-NO" sz="2000" b="0" i="0" u="none" strike="noStrike" kern="1200">
                <a:ln>
                  <a:noFill/>
                </a:ln>
                <a:latin typeface="Arial" pitchFamily="18"/>
                <a:ea typeface="MS Gothic" pitchFamily="2"/>
                <a:cs typeface="Tahoma" pitchFamily="2"/>
              </a:defRPr>
            </a:lvl4pPr>
            <a:lvl5pPr marL="2160000" marR="0" lvl="4" indent="-216000">
              <a:spcBef>
                <a:spcPts val="0"/>
              </a:spcBef>
              <a:spcAft>
                <a:spcPts val="283"/>
              </a:spcAft>
              <a:buSzPct val="45000"/>
              <a:buFont typeface="StarSymbol"/>
              <a:buChar char="●"/>
              <a:defRPr lang="nb-NO" sz="2000" b="0" i="0" u="none" strike="noStrike" kern="1200">
                <a:ln>
                  <a:noFill/>
                </a:ln>
                <a:latin typeface="Arial" pitchFamily="18"/>
                <a:ea typeface="MS Gothic" pitchFamily="2"/>
                <a:cs typeface="Tahoma" pitchFamily="2"/>
              </a:defRPr>
            </a:lvl5pPr>
            <a:lvl6pPr marL="2592000" marR="0" lvl="5" indent="-216000">
              <a:spcBef>
                <a:spcPts val="0"/>
              </a:spcBef>
              <a:spcAft>
                <a:spcPts val="283"/>
              </a:spcAft>
              <a:buSzPct val="45000"/>
              <a:buFont typeface="StarSymbol"/>
              <a:buChar char="●"/>
              <a:defRPr lang="nb-NO" sz="2000" b="0" i="0" u="none" strike="noStrike" kern="1200">
                <a:ln>
                  <a:noFill/>
                </a:ln>
                <a:latin typeface="Arial" pitchFamily="18"/>
                <a:ea typeface="MS Gothic" pitchFamily="2"/>
                <a:cs typeface="Tahoma" pitchFamily="2"/>
              </a:defRPr>
            </a:lvl6pPr>
            <a:lvl7pPr marL="3024000" marR="0" lvl="6" indent="-216000">
              <a:spcBef>
                <a:spcPts val="0"/>
              </a:spcBef>
              <a:spcAft>
                <a:spcPts val="283"/>
              </a:spcAft>
              <a:buSzPct val="45000"/>
              <a:buFont typeface="StarSymbol"/>
              <a:buChar char="●"/>
              <a:defRPr lang="nb-NO" sz="2000" b="0" i="0" u="none" strike="noStrike" kern="1200">
                <a:ln>
                  <a:noFill/>
                </a:ln>
                <a:latin typeface="Arial" pitchFamily="18"/>
                <a:ea typeface="MS Gothic" pitchFamily="2"/>
                <a:cs typeface="Tahoma" pitchFamily="2"/>
              </a:defRPr>
            </a:lvl7pPr>
            <a:lvl8pPr marL="3456000" marR="0" lvl="7" indent="-216000">
              <a:spcBef>
                <a:spcPts val="0"/>
              </a:spcBef>
              <a:spcAft>
                <a:spcPts val="283"/>
              </a:spcAft>
              <a:buSzPct val="45000"/>
              <a:buFont typeface="StarSymbol"/>
              <a:buChar char="●"/>
              <a:defRPr lang="nb-NO" sz="2000" b="0" i="0" u="none" strike="noStrike" kern="1200">
                <a:ln>
                  <a:noFill/>
                </a:ln>
                <a:latin typeface="Arial" pitchFamily="18"/>
                <a:ea typeface="MS Gothic" pitchFamily="2"/>
                <a:cs typeface="Tahoma" pitchFamily="2"/>
              </a:defRPr>
            </a:lvl8pPr>
            <a:lvl9pPr marL="3887999" marR="0" lvl="8" indent="-216000">
              <a:spcBef>
                <a:spcPts val="0"/>
              </a:spcBef>
              <a:spcAft>
                <a:spcPts val="283"/>
              </a:spcAft>
              <a:buSzPct val="45000"/>
              <a:buFont typeface="StarSymbol"/>
              <a:buChar char="●"/>
              <a:defRPr lang="nb-NO" sz="2000" b="0" i="0" u="none" strike="noStrike" kern="1200">
                <a:ln>
                  <a:noFill/>
                </a:ln>
                <a:latin typeface="Arial" pitchFamily="18"/>
                <a:ea typeface="MS Gothic" pitchFamily="2"/>
                <a:cs typeface="Tahoma" pitchFamily="2"/>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txBox="1">
            <a:spLocks noGrp="1"/>
          </p:cNvSpPr>
          <p:nvPr>
            <p:ph type="dt" sz="half" idx="2"/>
          </p:nvPr>
        </p:nvSpPr>
        <p:spPr>
          <a:xfrm>
            <a:off x="457171" y="4685930"/>
            <a:ext cx="2130093" cy="354672"/>
          </a:xfrm>
          <a:prstGeom prst="rect">
            <a:avLst/>
          </a:prstGeom>
          <a:noFill/>
          <a:ln>
            <a:noFill/>
          </a:ln>
        </p:spPr>
        <p:txBody>
          <a:bodyPr lIns="0" tIns="0" rIns="0" bIns="0"/>
          <a:lstStyle>
            <a:lvl1pPr marL="0" marR="0" lvl="0" indent="0" rtl="0" hangingPunct="0">
              <a:buNone/>
              <a:tabLst/>
              <a:defRPr lang="nb-NO" sz="1100" kern="1200">
                <a:latin typeface="Times New Roman" pitchFamily="18"/>
                <a:ea typeface="Lucida Sans Unicode" pitchFamily="2"/>
                <a:cs typeface="Tahoma" pitchFamily="2"/>
              </a:defRPr>
            </a:lvl1pPr>
          </a:lstStyle>
          <a:p>
            <a:pPr lvl="0"/>
            <a:endParaRPr lang="nb-NO"/>
          </a:p>
        </p:txBody>
      </p:sp>
      <p:sp>
        <p:nvSpPr>
          <p:cNvPr id="5" name="Footer Placeholder 4"/>
          <p:cNvSpPr txBox="1">
            <a:spLocks noGrp="1"/>
          </p:cNvSpPr>
          <p:nvPr>
            <p:ph type="ftr" sz="quarter" idx="3"/>
          </p:nvPr>
        </p:nvSpPr>
        <p:spPr>
          <a:xfrm>
            <a:off x="3127054" y="4685930"/>
            <a:ext cx="2898142" cy="354672"/>
          </a:xfrm>
          <a:prstGeom prst="rect">
            <a:avLst/>
          </a:prstGeom>
          <a:noFill/>
          <a:ln>
            <a:noFill/>
          </a:ln>
        </p:spPr>
        <p:txBody>
          <a:bodyPr lIns="0" tIns="0" rIns="0" bIns="0"/>
          <a:lstStyle>
            <a:lvl1pPr marL="0" marR="0" lvl="0" indent="0" algn="ctr" rtl="0" hangingPunct="0">
              <a:buNone/>
              <a:tabLst/>
              <a:defRPr lang="nb-NO" sz="1100" kern="1200">
                <a:latin typeface="Times New Roman" pitchFamily="18"/>
                <a:ea typeface="Lucida Sans Unicode" pitchFamily="2"/>
                <a:cs typeface="Tahoma" pitchFamily="2"/>
              </a:defRPr>
            </a:lvl1pPr>
          </a:lstStyle>
          <a:p>
            <a:pPr lvl="0"/>
            <a:endParaRPr lang="nb-NO"/>
          </a:p>
        </p:txBody>
      </p:sp>
      <p:sp>
        <p:nvSpPr>
          <p:cNvPr id="6" name="Slide Number Placeholder 5"/>
          <p:cNvSpPr txBox="1">
            <a:spLocks noGrp="1"/>
          </p:cNvSpPr>
          <p:nvPr>
            <p:ph type="sldNum" sz="quarter" idx="4"/>
          </p:nvPr>
        </p:nvSpPr>
        <p:spPr>
          <a:xfrm>
            <a:off x="6555842" y="4685930"/>
            <a:ext cx="2130093" cy="354672"/>
          </a:xfrm>
          <a:prstGeom prst="rect">
            <a:avLst/>
          </a:prstGeom>
          <a:noFill/>
          <a:ln>
            <a:noFill/>
          </a:ln>
        </p:spPr>
        <p:txBody>
          <a:bodyPr lIns="0" tIns="0" rIns="0" bIns="0"/>
          <a:lstStyle>
            <a:lvl1pPr marL="0" marR="0" lvl="0" indent="0" algn="r" rtl="0" hangingPunct="0">
              <a:buNone/>
              <a:tabLst/>
              <a:defRPr lang="nb-NO" sz="1100" kern="1200">
                <a:latin typeface="Times New Roman" pitchFamily="18"/>
                <a:ea typeface="Lucida Sans Unicode" pitchFamily="2"/>
                <a:cs typeface="Tahoma" pitchFamily="2"/>
              </a:defRPr>
            </a:lvl1pPr>
          </a:lstStyle>
          <a:p>
            <a:pPr lvl="0"/>
            <a:fld id="{E26BBE76-1728-40BC-9A3E-4CC6D24102E5}" type="slidenum">
              <a:rPr/>
              <a:pPr lvl="0"/>
              <a:t>‹#›</a:t>
            </a:fld>
            <a:endParaRPr lang="nb-NO"/>
          </a:p>
        </p:txBody>
      </p:sp>
      <p:sp>
        <p:nvSpPr>
          <p:cNvPr id="7" name="TextBox 6">
            <a:extLst>
              <a:ext uri="{FF2B5EF4-FFF2-40B4-BE49-F238E27FC236}">
                <a16:creationId xmlns:a16="http://schemas.microsoft.com/office/drawing/2014/main" id="{9A5C559B-4FA6-4260-B9B6-561F313F31ED}"/>
              </a:ext>
            </a:extLst>
          </p:cNvPr>
          <p:cNvSpPr txBox="1"/>
          <p:nvPr userDrawn="1"/>
        </p:nvSpPr>
        <p:spPr>
          <a:xfrm>
            <a:off x="3631096" y="4596488"/>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latin typeface="Bahnschrift Light" panose="020B0502040204020203" pitchFamily="34" charset="0"/>
              </a:rPr>
              <a:t>© Harald Hesse 2021</a:t>
            </a:r>
          </a:p>
        </p:txBody>
      </p:sp>
      <p:pic>
        <p:nvPicPr>
          <p:cNvPr id="8" name="Picture 7">
            <a:extLst>
              <a:ext uri="{FF2B5EF4-FFF2-40B4-BE49-F238E27FC236}">
                <a16:creationId xmlns:a16="http://schemas.microsoft.com/office/drawing/2014/main" id="{C12058BB-DFEA-431C-AE36-898702D0F84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657600" y="4823272"/>
            <a:ext cx="1828800" cy="217330"/>
          </a:xfrm>
          <a:prstGeom prst="rect">
            <a:avLst/>
          </a:prstGeom>
          <a:effectLst>
            <a:glow rad="228600">
              <a:schemeClr val="accent1">
                <a:satMod val="175000"/>
                <a:alpha val="40000"/>
              </a:schemeClr>
            </a:glow>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hangingPunct="0">
        <a:buNone/>
        <a:tabLst/>
        <a:defRPr lang="nb-NO" sz="3600" b="0" i="0" u="none" strike="noStrike" kern="1200">
          <a:ln>
            <a:noFill/>
          </a:ln>
          <a:latin typeface="Arial" pitchFamily="18"/>
          <a:ea typeface="MS Gothic" pitchFamily="2"/>
          <a:cs typeface="Tahoma" pitchFamily="2"/>
        </a:defRPr>
      </a:lvl1pPr>
    </p:titleStyle>
    <p:bodyStyle>
      <a:lvl1pPr marL="349877" marR="0" indent="-262408" rtl="0" hangingPunct="0">
        <a:spcBef>
          <a:spcPts val="0"/>
        </a:spcBef>
        <a:spcAft>
          <a:spcPts val="1148"/>
        </a:spcAft>
        <a:tabLst/>
        <a:defRPr lang="nb-NO" sz="2600" b="0" i="0" u="none" strike="noStrike" kern="1200">
          <a:ln>
            <a:noFill/>
          </a:ln>
          <a:latin typeface="Arial" pitchFamily="18"/>
          <a:ea typeface="MS Gothic" pitchFamily="2"/>
          <a:cs typeface="Tahoma" pitchFamily="2"/>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package" Target="../embeddings/Microsoft_Excel_Worksheet.xlsx"/><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hyperlink" Target="http://ebible.com/esv/section/1794?landing_src=cr" TargetMode="External"/><Relationship Id="rId2" Type="http://schemas.openxmlformats.org/officeDocument/2006/relationships/hyperlink" Target="http://ebible.com/query?utf=8%E2%9C%93&amp;query=LUKE+3%3A23&amp;landing_src=cr" TargetMode="Externa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7D528B-234A-4050-A742-6D979BE9A3C6}"/>
              </a:ext>
            </a:extLst>
          </p:cNvPr>
          <p:cNvSpPr/>
          <p:nvPr/>
        </p:nvSpPr>
        <p:spPr>
          <a:xfrm>
            <a:off x="0" y="0"/>
            <a:ext cx="5403273" cy="5143500"/>
          </a:xfrm>
          <a:prstGeom prst="rect">
            <a:avLst/>
          </a:prstGeom>
          <a:solidFill>
            <a:srgbClr val="DC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3780DF7-A58C-45FA-BC9E-2969DE9C6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273" y="0"/>
            <a:ext cx="3740727" cy="5143500"/>
          </a:xfrm>
          <a:prstGeom prst="rect">
            <a:avLst/>
          </a:prstGeom>
        </p:spPr>
      </p:pic>
      <p:sp>
        <p:nvSpPr>
          <p:cNvPr id="7" name="Rectangle 6">
            <a:extLst>
              <a:ext uri="{FF2B5EF4-FFF2-40B4-BE49-F238E27FC236}">
                <a16:creationId xmlns:a16="http://schemas.microsoft.com/office/drawing/2014/main" id="{657CA137-E721-4C27-B47B-E79F5FB6AB81}"/>
              </a:ext>
            </a:extLst>
          </p:cNvPr>
          <p:cNvSpPr/>
          <p:nvPr/>
        </p:nvSpPr>
        <p:spPr>
          <a:xfrm>
            <a:off x="591622" y="217259"/>
            <a:ext cx="3997311" cy="4708981"/>
          </a:xfrm>
          <a:prstGeom prst="rect">
            <a:avLst/>
          </a:prstGeom>
          <a:noFill/>
        </p:spPr>
        <p:txBody>
          <a:bodyPr wrap="square" lIns="91440" tIns="45720" rIns="91440" bIns="45720">
            <a:spAutoFit/>
          </a:bodyPr>
          <a:lstStyle/>
          <a:p>
            <a:pPr algn="ctr"/>
            <a:r>
              <a:rPr lang="en-US" sz="48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rPr>
              <a:t>The Basic of our </a:t>
            </a:r>
            <a:br>
              <a:rPr lang="en-US" sz="48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48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rPr>
              <a:t>Christian Faith in Danger</a:t>
            </a:r>
          </a:p>
          <a:p>
            <a:pPr algn="ctr"/>
            <a:endParaRPr lang="en-US" sz="36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a:p>
            <a:pPr algn="ctr"/>
            <a:r>
              <a:rPr lang="en-US" sz="3600" b="1" dirty="0">
                <a:ln w="10160">
                  <a:solidFill>
                    <a:schemeClr val="tx1"/>
                  </a:solidFill>
                  <a:prstDash val="solid"/>
                </a:ln>
                <a:solidFill>
                  <a:srgbClr val="FFFFFF"/>
                </a:solidFill>
                <a:effectLst>
                  <a:outerShdw blurRad="38100" dist="22860" dir="5400000" algn="tl" rotWithShape="0">
                    <a:srgbClr val="000000">
                      <a:alpha val="30000"/>
                    </a:srgbClr>
                  </a:outerShdw>
                </a:effectLst>
              </a:rPr>
              <a:t>I think they will kill me for this one</a:t>
            </a:r>
            <a:endParaRPr lang="en-US" sz="36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Rounded Corners 2">
            <a:extLst>
              <a:ext uri="{FF2B5EF4-FFF2-40B4-BE49-F238E27FC236}">
                <a16:creationId xmlns:a16="http://schemas.microsoft.com/office/drawing/2014/main" id="{C9DE083E-19CC-4C9C-9183-6715325B5379}"/>
              </a:ext>
            </a:extLst>
          </p:cNvPr>
          <p:cNvSpPr/>
          <p:nvPr/>
        </p:nvSpPr>
        <p:spPr>
          <a:xfrm>
            <a:off x="7456998" y="3028950"/>
            <a:ext cx="1676400" cy="3810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900" b="1" dirty="0">
                <a:latin typeface="Arial Narrow" panose="020B0606020202030204" pitchFamily="34" charset="0"/>
              </a:rPr>
              <a:t>OCT 04 2021 (MONDAY)</a:t>
            </a:r>
          </a:p>
          <a:p>
            <a:r>
              <a:rPr lang="en-US" sz="900" b="1" dirty="0">
                <a:latin typeface="Arial Narrow" panose="020B0606020202030204" pitchFamily="34" charset="0"/>
              </a:rPr>
              <a:t>9AM – 3PM</a:t>
            </a:r>
          </a:p>
        </p:txBody>
      </p:sp>
      <p:sp>
        <p:nvSpPr>
          <p:cNvPr id="8" name="Slide Number Placeholder 7">
            <a:extLst>
              <a:ext uri="{FF2B5EF4-FFF2-40B4-BE49-F238E27FC236}">
                <a16:creationId xmlns:a16="http://schemas.microsoft.com/office/drawing/2014/main" id="{8F5BD8C3-3835-4C53-9785-27DEBE641C91}"/>
              </a:ext>
            </a:extLst>
          </p:cNvPr>
          <p:cNvSpPr>
            <a:spLocks noGrp="1"/>
          </p:cNvSpPr>
          <p:nvPr>
            <p:ph type="sldNum" sz="quarter" idx="12"/>
          </p:nvPr>
        </p:nvSpPr>
        <p:spPr/>
        <p:txBody>
          <a:bodyPr/>
          <a:lstStyle/>
          <a:p>
            <a:pPr lvl="0"/>
            <a:fld id="{BEE26109-1FAC-4D70-8C85-FBCF1745F7BB}" type="slidenum">
              <a:rPr lang="en-US" smtClean="0"/>
              <a:pPr lvl="0"/>
              <a:t>1</a:t>
            </a:fld>
            <a:endParaRPr lang="en-US"/>
          </a:p>
        </p:txBody>
      </p:sp>
      <p:sp>
        <p:nvSpPr>
          <p:cNvPr id="9" name="Rectangle: Rounded Corners 8">
            <a:extLst>
              <a:ext uri="{FF2B5EF4-FFF2-40B4-BE49-F238E27FC236}">
                <a16:creationId xmlns:a16="http://schemas.microsoft.com/office/drawing/2014/main" id="{5D6296DF-ADA5-43EB-8FE2-FD2BCC8A8A76}"/>
              </a:ext>
            </a:extLst>
          </p:cNvPr>
          <p:cNvSpPr/>
          <p:nvPr/>
        </p:nvSpPr>
        <p:spPr>
          <a:xfrm>
            <a:off x="7456998" y="3028950"/>
            <a:ext cx="1676400" cy="3810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900" b="1" dirty="0">
                <a:latin typeface="Arial Narrow" panose="020B0606020202030204" pitchFamily="34" charset="0"/>
              </a:rPr>
              <a:t>SEP 27 2021 (MONDAY)</a:t>
            </a:r>
          </a:p>
          <a:p>
            <a:r>
              <a:rPr lang="en-US" sz="900" b="1" dirty="0">
                <a:latin typeface="Arial Narrow" panose="020B0606020202030204" pitchFamily="34" charset="0"/>
              </a:rPr>
              <a:t>9AM – 3PM</a:t>
            </a:r>
          </a:p>
        </p:txBody>
      </p:sp>
    </p:spTree>
    <p:extLst>
      <p:ext uri="{BB962C8B-B14F-4D97-AF65-F5344CB8AC3E}">
        <p14:creationId xmlns:p14="http://schemas.microsoft.com/office/powerpoint/2010/main" val="1161301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489572" y="335900"/>
            <a:ext cx="8164857" cy="4471701"/>
          </a:xfrm>
          <a:prstGeom prst="roundRect">
            <a:avLst/>
          </a:prstGeom>
          <a:solidFill>
            <a:srgbClr val="FF0066"/>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0">
              <a:rot lat="0" lon="0" rev="0"/>
            </a:camera>
            <a:lightRig rig="threePt" dir="t">
              <a:rot lat="0" lon="0" rev="0"/>
            </a:lightRig>
          </a:scene3d>
          <a:sp3d extrusionH="38100" prstMaterial="metal">
            <a:bevelT w="260350" h="50800" prst="softRound"/>
            <a:bevelB prst="softRound"/>
          </a:sp3d>
        </p:spPr>
        <p:style>
          <a:lnRef idx="1">
            <a:schemeClr val="dk1"/>
          </a:lnRef>
          <a:fillRef idx="2">
            <a:schemeClr val="dk1"/>
          </a:fillRef>
          <a:effectRef idx="1">
            <a:schemeClr val="dk1"/>
          </a:effectRef>
          <a:fontRef idx="minor">
            <a:schemeClr val="dk1"/>
          </a:fontRef>
        </p:style>
        <p:txBody>
          <a:bodyPr lIns="74049" tIns="37025" rIns="74049" bIns="37025"/>
          <a:lstStyle/>
          <a:p>
            <a:pPr defTabSz="363820" hangingPunct="0">
              <a:lnSpc>
                <a:spcPct val="93000"/>
              </a:lnSpc>
              <a:buClr>
                <a:srgbClr val="000000"/>
              </a:buClr>
              <a:buSzPct val="45000"/>
              <a:defRPr/>
            </a:pPr>
            <a:endParaRPr lang="en-GB" dirty="0">
              <a:solidFill>
                <a:srgbClr val="00B0F0"/>
              </a:solidFill>
              <a:latin typeface="Arial" charset="0"/>
              <a:ea typeface="MS Gothic" charset="-128"/>
            </a:endParaRPr>
          </a:p>
        </p:txBody>
      </p:sp>
      <p:sp>
        <p:nvSpPr>
          <p:cNvPr id="2" name="TextBox 1"/>
          <p:cNvSpPr txBox="1"/>
          <p:nvPr/>
        </p:nvSpPr>
        <p:spPr>
          <a:xfrm>
            <a:off x="755576" y="994234"/>
            <a:ext cx="7632848" cy="3155032"/>
          </a:xfrm>
          <a:custGeom>
            <a:avLst/>
            <a:gdLst>
              <a:gd name="connsiteX0" fmla="*/ 0 w 8072494"/>
              <a:gd name="connsiteY0" fmla="*/ 0 h 2984343"/>
              <a:gd name="connsiteX1" fmla="*/ 8072494 w 8072494"/>
              <a:gd name="connsiteY1" fmla="*/ 0 h 2984343"/>
              <a:gd name="connsiteX2" fmla="*/ 8072494 w 8072494"/>
              <a:gd name="connsiteY2" fmla="*/ 2984343 h 2984343"/>
              <a:gd name="connsiteX3" fmla="*/ 0 w 8072494"/>
              <a:gd name="connsiteY3" fmla="*/ 2984343 h 2984343"/>
              <a:gd name="connsiteX4" fmla="*/ 0 w 8072494"/>
              <a:gd name="connsiteY4" fmla="*/ 0 h 298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2494" h="2984343">
                <a:moveTo>
                  <a:pt x="0" y="0"/>
                </a:moveTo>
                <a:lnTo>
                  <a:pt x="8072494" y="0"/>
                </a:lnTo>
                <a:lnTo>
                  <a:pt x="8072494" y="2984343"/>
                </a:lnTo>
                <a:lnTo>
                  <a:pt x="0" y="2984343"/>
                </a:lnTo>
                <a:lnTo>
                  <a:pt x="0" y="0"/>
                </a:lnTo>
                <a:close/>
              </a:path>
            </a:pathLst>
          </a:custGeom>
          <a:noFill/>
        </p:spPr>
        <p:txBody>
          <a:bodyPr lIns="0" tIns="0" rIns="0" bIns="0">
            <a:noAutofit/>
          </a:bodyPr>
          <a:lstStyle/>
          <a:p>
            <a:pPr algn="ctr" defTabSz="363820" hangingPunct="0">
              <a:buClr>
                <a:srgbClr val="000000"/>
              </a:buClr>
              <a:buSzPct val="45000"/>
              <a:defRPr/>
            </a:pPr>
            <a:r>
              <a:rPr lang="nn-NO"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rPr>
              <a:t>Bibliology </a:t>
            </a:r>
          </a:p>
          <a:p>
            <a:pPr algn="ctr" defTabSz="363820" hangingPunct="0">
              <a:buClr>
                <a:srgbClr val="000000"/>
              </a:buClr>
              <a:buSzPct val="45000"/>
              <a:defRPr/>
            </a:pPr>
            <a:r>
              <a:rPr lang="nn-NO"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rPr>
              <a:t>Scripture </a:t>
            </a:r>
            <a:r>
              <a:rPr lang="nn-NO" sz="6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rPr>
              <a:t>research</a:t>
            </a:r>
            <a:r>
              <a:rPr lang="nn-NO"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rPr>
              <a:t> Part of Archaeology</a:t>
            </a:r>
            <a:endParaRPr lang="en-GB"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endParaRPr>
          </a:p>
        </p:txBody>
      </p:sp>
    </p:spTree>
    <p:extLst>
      <p:ext uri="{BB962C8B-B14F-4D97-AF65-F5344CB8AC3E}">
        <p14:creationId xmlns:p14="http://schemas.microsoft.com/office/powerpoint/2010/main" val="30144397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xit" presetSubtype="0" fill="hold" nodeType="clickEffect">
                                  <p:stCondLst>
                                    <p:cond delay="0"/>
                                  </p:stCondLst>
                                  <p:childTnLst>
                                    <p:anim calcmode="lin" valueType="num">
                                      <p:cBhvr>
                                        <p:cTn id="6" dur="1000"/>
                                        <p:tgtEl>
                                          <p:spTgt spid="2">
                                            <p:txEl>
                                              <p:pRg st="0" end="0"/>
                                            </p:txEl>
                                          </p:spTgt>
                                        </p:tgtEl>
                                        <p:attrNameLst>
                                          <p:attrName>ppt_w</p:attrName>
                                        </p:attrNameLst>
                                      </p:cBhvr>
                                      <p:tavLst>
                                        <p:tav tm="0">
                                          <p:val>
                                            <p:strVal val="ppt_w"/>
                                          </p:val>
                                        </p:tav>
                                        <p:tav tm="100000">
                                          <p:val>
                                            <p:fltVal val="0"/>
                                          </p:val>
                                        </p:tav>
                                      </p:tavLst>
                                    </p:anim>
                                    <p:anim calcmode="lin" valueType="num">
                                      <p:cBhvr>
                                        <p:cTn id="7" dur="1000"/>
                                        <p:tgtEl>
                                          <p:spTgt spid="2">
                                            <p:txEl>
                                              <p:pRg st="0" end="0"/>
                                            </p:txEl>
                                          </p:spTgt>
                                        </p:tgtEl>
                                        <p:attrNameLst>
                                          <p:attrName>ppt_h</p:attrName>
                                        </p:attrNameLst>
                                      </p:cBhvr>
                                      <p:tavLst>
                                        <p:tav tm="0">
                                          <p:val>
                                            <p:strVal val="ppt_h"/>
                                          </p:val>
                                        </p:tav>
                                        <p:tav tm="100000">
                                          <p:val>
                                            <p:fltVal val="0"/>
                                          </p:val>
                                        </p:tav>
                                      </p:tavLst>
                                    </p:anim>
                                    <p:anim calcmode="lin" valueType="num">
                                      <p:cBhvr>
                                        <p:cTn id="8" dur="1000"/>
                                        <p:tgtEl>
                                          <p:spTgt spid="2">
                                            <p:txEl>
                                              <p:pRg st="0" end="0"/>
                                            </p:txEl>
                                          </p:spTgt>
                                        </p:tgtEl>
                                        <p:attrNameLst>
                                          <p:attrName>style.rotation</p:attrName>
                                        </p:attrNameLst>
                                      </p:cBhvr>
                                      <p:tavLst>
                                        <p:tav tm="0">
                                          <p:val>
                                            <p:fltVal val="0"/>
                                          </p:val>
                                        </p:tav>
                                        <p:tav tm="100000">
                                          <p:val>
                                            <p:fltVal val="90"/>
                                          </p:val>
                                        </p:tav>
                                      </p:tavLst>
                                    </p:anim>
                                    <p:animEffect transition="out" filter="fade">
                                      <p:cBhvr>
                                        <p:cTn id="9" dur="1000"/>
                                        <p:tgtEl>
                                          <p:spTgt spid="2">
                                            <p:txEl>
                                              <p:pRg st="0" end="0"/>
                                            </p:txEl>
                                          </p:spTgt>
                                        </p:tgtEl>
                                      </p:cBhvr>
                                    </p:animEffect>
                                    <p:set>
                                      <p:cBhvr>
                                        <p:cTn id="10" dur="1" fill="hold">
                                          <p:stCondLst>
                                            <p:cond delay="999"/>
                                          </p:stCondLst>
                                        </p:cTn>
                                        <p:tgtEl>
                                          <p:spTgt spid="2">
                                            <p:txEl>
                                              <p:pRg st="0" end="0"/>
                                            </p:txEl>
                                          </p:spTgt>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nodeType="clickEffect">
                                  <p:stCondLst>
                                    <p:cond delay="0"/>
                                  </p:stCondLst>
                                  <p:childTnLst>
                                    <p:anim calcmode="lin" valueType="num">
                                      <p:cBhvr>
                                        <p:cTn id="14" dur="1000"/>
                                        <p:tgtEl>
                                          <p:spTgt spid="2">
                                            <p:txEl>
                                              <p:pRg st="1" end="1"/>
                                            </p:txEl>
                                          </p:spTgt>
                                        </p:tgtEl>
                                        <p:attrNameLst>
                                          <p:attrName>ppt_w</p:attrName>
                                        </p:attrNameLst>
                                      </p:cBhvr>
                                      <p:tavLst>
                                        <p:tav tm="0">
                                          <p:val>
                                            <p:strVal val="ppt_w"/>
                                          </p:val>
                                        </p:tav>
                                        <p:tav tm="100000">
                                          <p:val>
                                            <p:fltVal val="0"/>
                                          </p:val>
                                        </p:tav>
                                      </p:tavLst>
                                    </p:anim>
                                    <p:anim calcmode="lin" valueType="num">
                                      <p:cBhvr>
                                        <p:cTn id="15" dur="1000"/>
                                        <p:tgtEl>
                                          <p:spTgt spid="2">
                                            <p:txEl>
                                              <p:pRg st="1" end="1"/>
                                            </p:txEl>
                                          </p:spTgt>
                                        </p:tgtEl>
                                        <p:attrNameLst>
                                          <p:attrName>ppt_h</p:attrName>
                                        </p:attrNameLst>
                                      </p:cBhvr>
                                      <p:tavLst>
                                        <p:tav tm="0">
                                          <p:val>
                                            <p:strVal val="ppt_h"/>
                                          </p:val>
                                        </p:tav>
                                        <p:tav tm="100000">
                                          <p:val>
                                            <p:fltVal val="0"/>
                                          </p:val>
                                        </p:tav>
                                      </p:tavLst>
                                    </p:anim>
                                    <p:anim calcmode="lin" valueType="num">
                                      <p:cBhvr>
                                        <p:cTn id="16" dur="1000"/>
                                        <p:tgtEl>
                                          <p:spTgt spid="2">
                                            <p:txEl>
                                              <p:pRg st="1" end="1"/>
                                            </p:txEl>
                                          </p:spTgt>
                                        </p:tgtEl>
                                        <p:attrNameLst>
                                          <p:attrName>style.rotation</p:attrName>
                                        </p:attrNameLst>
                                      </p:cBhvr>
                                      <p:tavLst>
                                        <p:tav tm="0">
                                          <p:val>
                                            <p:fltVal val="0"/>
                                          </p:val>
                                        </p:tav>
                                        <p:tav tm="100000">
                                          <p:val>
                                            <p:fltVal val="90"/>
                                          </p:val>
                                        </p:tav>
                                      </p:tavLst>
                                    </p:anim>
                                    <p:animEffect transition="out" filter="fade">
                                      <p:cBhvr>
                                        <p:cTn id="17" dur="1000"/>
                                        <p:tgtEl>
                                          <p:spTgt spid="2">
                                            <p:txEl>
                                              <p:pRg st="1" end="1"/>
                                            </p:txEl>
                                          </p:spTgt>
                                        </p:tgtEl>
                                      </p:cBhvr>
                                    </p:animEffect>
                                    <p:set>
                                      <p:cBhvr>
                                        <p:cTn id="18" dur="1" fill="hold">
                                          <p:stCondLst>
                                            <p:cond delay="999"/>
                                          </p:stCondLst>
                                        </p:cTn>
                                        <p:tgtEl>
                                          <p:spTgt spid="2">
                                            <p:txEl>
                                              <p:pRg st="1" end="1"/>
                                            </p:txEl>
                                          </p:spTgt>
                                        </p:tgtEl>
                                        <p:attrNameLst>
                                          <p:attrName>style.visibility</p:attrName>
                                        </p:attrNameLst>
                                      </p:cBhvr>
                                      <p:to>
                                        <p:strVal val="hidden"/>
                                      </p:to>
                                    </p:set>
                                  </p:childTnLst>
                                </p:cTn>
                              </p:par>
                              <p:par>
                                <p:cTn id="19" presetID="31" presetClass="exit" presetSubtype="0" fill="hold" nodeType="withEffect">
                                  <p:stCondLst>
                                    <p:cond delay="0"/>
                                  </p:stCondLst>
                                  <p:childTnLst>
                                    <p:anim calcmode="lin" valueType="num">
                                      <p:cBhvr>
                                        <p:cTn id="20" dur="1000"/>
                                        <p:tgtEl>
                                          <p:spTgt spid="4"/>
                                        </p:tgtEl>
                                        <p:attrNameLst>
                                          <p:attrName>ppt_w</p:attrName>
                                        </p:attrNameLst>
                                      </p:cBhvr>
                                      <p:tavLst>
                                        <p:tav tm="0">
                                          <p:val>
                                            <p:strVal val="ppt_w"/>
                                          </p:val>
                                        </p:tav>
                                        <p:tav tm="100000">
                                          <p:val>
                                            <p:fltVal val="0"/>
                                          </p:val>
                                        </p:tav>
                                      </p:tavLst>
                                    </p:anim>
                                    <p:anim calcmode="lin" valueType="num">
                                      <p:cBhvr>
                                        <p:cTn id="21" dur="1000"/>
                                        <p:tgtEl>
                                          <p:spTgt spid="4"/>
                                        </p:tgtEl>
                                        <p:attrNameLst>
                                          <p:attrName>ppt_h</p:attrName>
                                        </p:attrNameLst>
                                      </p:cBhvr>
                                      <p:tavLst>
                                        <p:tav tm="0">
                                          <p:val>
                                            <p:strVal val="ppt_h"/>
                                          </p:val>
                                        </p:tav>
                                        <p:tav tm="100000">
                                          <p:val>
                                            <p:fltVal val="0"/>
                                          </p:val>
                                        </p:tav>
                                      </p:tavLst>
                                    </p:anim>
                                    <p:anim calcmode="lin" valueType="num">
                                      <p:cBhvr>
                                        <p:cTn id="22" dur="1000"/>
                                        <p:tgtEl>
                                          <p:spTgt spid="4"/>
                                        </p:tgtEl>
                                        <p:attrNameLst>
                                          <p:attrName>style.rotation</p:attrName>
                                        </p:attrNameLst>
                                      </p:cBhvr>
                                      <p:tavLst>
                                        <p:tav tm="0">
                                          <p:val>
                                            <p:fltVal val="0"/>
                                          </p:val>
                                        </p:tav>
                                        <p:tav tm="100000">
                                          <p:val>
                                            <p:fltVal val="90"/>
                                          </p:val>
                                        </p:tav>
                                      </p:tavLst>
                                    </p:anim>
                                    <p:animEffect transition="out" filter="fade">
                                      <p:cBhvr>
                                        <p:cTn id="23" dur="1000"/>
                                        <p:tgtEl>
                                          <p:spTgt spid="4"/>
                                        </p:tgtEl>
                                      </p:cBhvr>
                                    </p:animEffect>
                                    <p:set>
                                      <p:cBhvr>
                                        <p:cTn id="24"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0E746F-FEDD-AA93-CE6A-A2D6BEA9A0FB}"/>
              </a:ext>
            </a:extLst>
          </p:cNvPr>
          <p:cNvSpPr>
            <a:spLocks noGrp="1"/>
          </p:cNvSpPr>
          <p:nvPr>
            <p:ph type="sldNum" sz="quarter" idx="12"/>
          </p:nvPr>
        </p:nvSpPr>
        <p:spPr/>
        <p:txBody>
          <a:bodyPr/>
          <a:lstStyle/>
          <a:p>
            <a:pPr lvl="0"/>
            <a:fld id="{BEE26109-1FAC-4D70-8C85-FBCF1745F7BB}" type="slidenum">
              <a:rPr lang="en-US" smtClean="0"/>
              <a:pPr lvl="0"/>
              <a:t>3</a:t>
            </a:fld>
            <a:endParaRPr lang="en-US"/>
          </a:p>
        </p:txBody>
      </p:sp>
      <p:pic>
        <p:nvPicPr>
          <p:cNvPr id="4" name="Picture 3">
            <a:extLst>
              <a:ext uri="{FF2B5EF4-FFF2-40B4-BE49-F238E27FC236}">
                <a16:creationId xmlns:a16="http://schemas.microsoft.com/office/drawing/2014/main" id="{6D9D7A68-366E-FCA7-9F14-79B304E98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6925" y="-169"/>
            <a:ext cx="5010150" cy="4781550"/>
          </a:xfrm>
          <a:prstGeom prst="rect">
            <a:avLst/>
          </a:prstGeom>
        </p:spPr>
      </p:pic>
    </p:spTree>
    <p:extLst>
      <p:ext uri="{BB962C8B-B14F-4D97-AF65-F5344CB8AC3E}">
        <p14:creationId xmlns:p14="http://schemas.microsoft.com/office/powerpoint/2010/main" val="227490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D60B-ED52-4DB4-B0D3-8D2E8892E646}"/>
              </a:ext>
            </a:extLst>
          </p:cNvPr>
          <p:cNvSpPr>
            <a:spLocks noGrp="1"/>
          </p:cNvSpPr>
          <p:nvPr>
            <p:ph type="title"/>
          </p:nvPr>
        </p:nvSpPr>
        <p:spPr/>
        <p:txBody>
          <a:bodyPr/>
          <a:lstStyle/>
          <a:p>
            <a:r>
              <a:rPr lang="de-DE" dirty="0"/>
              <a:t>Strong Delusions</a:t>
            </a:r>
            <a:endParaRPr lang="en-US" dirty="0"/>
          </a:p>
        </p:txBody>
      </p:sp>
      <p:sp>
        <p:nvSpPr>
          <p:cNvPr id="3" name="Content Placeholder 2">
            <a:extLst>
              <a:ext uri="{FF2B5EF4-FFF2-40B4-BE49-F238E27FC236}">
                <a16:creationId xmlns:a16="http://schemas.microsoft.com/office/drawing/2014/main" id="{D5F6FBAB-B9E8-411E-8394-A609FC93076A}"/>
              </a:ext>
            </a:extLst>
          </p:cNvPr>
          <p:cNvSpPr>
            <a:spLocks noGrp="1"/>
          </p:cNvSpPr>
          <p:nvPr>
            <p:ph idx="1"/>
          </p:nvPr>
        </p:nvSpPr>
        <p:spPr/>
        <p:txBody>
          <a:bodyPr/>
          <a:lstStyle/>
          <a:p>
            <a:pPr marL="108000" indent="0">
              <a:buNone/>
            </a:pPr>
            <a:r>
              <a:rPr lang="en-US" sz="2400" dirty="0">
                <a:solidFill>
                  <a:srgbClr val="0000FE"/>
                </a:solidFill>
                <a:latin typeface="Calibri" panose="020F0502020204030204" pitchFamily="34" charset="0"/>
              </a:rPr>
              <a:t>[KJV+] 2Th 2:11 </a:t>
            </a:r>
          </a:p>
          <a:p>
            <a:pPr marL="108000" indent="0">
              <a:buNone/>
            </a:pPr>
            <a:r>
              <a:rPr lang="en-US" sz="4800" dirty="0"/>
              <a:t>And for this cause God shall send them strong delusion, that they should believe a lie</a:t>
            </a:r>
          </a:p>
        </p:txBody>
      </p:sp>
      <p:sp>
        <p:nvSpPr>
          <p:cNvPr id="4" name="Slide Number Placeholder 3">
            <a:extLst>
              <a:ext uri="{FF2B5EF4-FFF2-40B4-BE49-F238E27FC236}">
                <a16:creationId xmlns:a16="http://schemas.microsoft.com/office/drawing/2014/main" id="{BA875BDA-BD47-4E45-A870-2CC660981589}"/>
              </a:ext>
            </a:extLst>
          </p:cNvPr>
          <p:cNvSpPr>
            <a:spLocks noGrp="1"/>
          </p:cNvSpPr>
          <p:nvPr>
            <p:ph type="sldNum" sz="quarter" idx="12"/>
          </p:nvPr>
        </p:nvSpPr>
        <p:spPr/>
        <p:txBody>
          <a:bodyPr/>
          <a:lstStyle/>
          <a:p>
            <a:pPr lvl="0"/>
            <a:fld id="{FA413796-D603-4714-BB4D-F392B88F61B7}" type="slidenum">
              <a:rPr lang="en-US" smtClean="0"/>
              <a:pPr lvl="0"/>
              <a:t>4</a:t>
            </a:fld>
            <a:endParaRPr lang="en-US"/>
          </a:p>
        </p:txBody>
      </p:sp>
    </p:spTree>
    <p:extLst>
      <p:ext uri="{BB962C8B-B14F-4D97-AF65-F5344CB8AC3E}">
        <p14:creationId xmlns:p14="http://schemas.microsoft.com/office/powerpoint/2010/main" val="1464943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D60B-ED52-4DB4-B0D3-8D2E8892E646}"/>
              </a:ext>
            </a:extLst>
          </p:cNvPr>
          <p:cNvSpPr>
            <a:spLocks noGrp="1"/>
          </p:cNvSpPr>
          <p:nvPr>
            <p:ph type="title"/>
          </p:nvPr>
        </p:nvSpPr>
        <p:spPr/>
        <p:txBody>
          <a:bodyPr/>
          <a:lstStyle/>
          <a:p>
            <a:r>
              <a:rPr lang="de-DE" dirty="0"/>
              <a:t>Strong Delusions</a:t>
            </a:r>
            <a:endParaRPr lang="en-US" dirty="0"/>
          </a:p>
        </p:txBody>
      </p:sp>
      <p:sp>
        <p:nvSpPr>
          <p:cNvPr id="3" name="Content Placeholder 2">
            <a:extLst>
              <a:ext uri="{FF2B5EF4-FFF2-40B4-BE49-F238E27FC236}">
                <a16:creationId xmlns:a16="http://schemas.microsoft.com/office/drawing/2014/main" id="{D5F6FBAB-B9E8-411E-8394-A609FC93076A}"/>
              </a:ext>
            </a:extLst>
          </p:cNvPr>
          <p:cNvSpPr>
            <a:spLocks noGrp="1"/>
          </p:cNvSpPr>
          <p:nvPr>
            <p:ph idx="1"/>
          </p:nvPr>
        </p:nvSpPr>
        <p:spPr>
          <a:xfrm>
            <a:off x="457171" y="971550"/>
            <a:ext cx="8228763" cy="3966936"/>
          </a:xfrm>
        </p:spPr>
        <p:txBody>
          <a:bodyPr/>
          <a:lstStyle/>
          <a:p>
            <a:r>
              <a:rPr lang="en-US" sz="1800" dirty="0">
                <a:solidFill>
                  <a:srgbClr val="0000FE"/>
                </a:solidFill>
                <a:latin typeface="Calibri" panose="020F0502020204030204" pitchFamily="34" charset="0"/>
              </a:rPr>
              <a:t>[KJV+] 2Th 2:</a:t>
            </a:r>
          </a:p>
          <a:p>
            <a:r>
              <a:rPr lang="en-US" sz="1800" dirty="0">
                <a:solidFill>
                  <a:srgbClr val="0000FE"/>
                </a:solidFill>
                <a:latin typeface="Calibri" panose="020F0502020204030204" pitchFamily="34" charset="0"/>
              </a:rPr>
              <a:t>3 </a:t>
            </a:r>
            <a:r>
              <a:rPr lang="en-US" sz="1800" dirty="0">
                <a:solidFill>
                  <a:srgbClr val="000000"/>
                </a:solidFill>
                <a:latin typeface="Calibri" panose="020F0502020204030204" pitchFamily="34" charset="0"/>
              </a:rPr>
              <a:t>Let no man deceive you by any means: for , except there come a falling away first, and that </a:t>
            </a:r>
            <a:r>
              <a:rPr lang="en-US" sz="1800" b="1" dirty="0">
                <a:solidFill>
                  <a:srgbClr val="FF0000"/>
                </a:solidFill>
                <a:latin typeface="Calibri" panose="020F0502020204030204" pitchFamily="34" charset="0"/>
              </a:rPr>
              <a:t>man of sin</a:t>
            </a:r>
            <a:r>
              <a:rPr lang="en-US" sz="1800" dirty="0">
                <a:solidFill>
                  <a:srgbClr val="000000"/>
                </a:solidFill>
                <a:latin typeface="Calibri" panose="020F0502020204030204" pitchFamily="34" charset="0"/>
              </a:rPr>
              <a:t> be </a:t>
            </a:r>
            <a:r>
              <a:rPr lang="en-US" sz="1800" b="1" dirty="0">
                <a:solidFill>
                  <a:srgbClr val="7030A0"/>
                </a:solidFill>
                <a:latin typeface="Calibri" panose="020F0502020204030204" pitchFamily="34" charset="0"/>
              </a:rPr>
              <a:t>revealed</a:t>
            </a:r>
            <a:r>
              <a:rPr lang="en-US" sz="1800" dirty="0">
                <a:solidFill>
                  <a:srgbClr val="000000"/>
                </a:solidFill>
                <a:latin typeface="Calibri" panose="020F0502020204030204" pitchFamily="34" charset="0"/>
              </a:rPr>
              <a:t>, </a:t>
            </a:r>
            <a:r>
              <a:rPr lang="en-US" sz="1800" b="1" dirty="0">
                <a:solidFill>
                  <a:srgbClr val="FF0000"/>
                </a:solidFill>
                <a:latin typeface="Calibri" panose="020F0502020204030204" pitchFamily="34" charset="0"/>
              </a:rPr>
              <a:t>the son of perdition</a:t>
            </a:r>
            <a:r>
              <a:rPr lang="en-US" sz="1800" dirty="0">
                <a:solidFill>
                  <a:srgbClr val="000000"/>
                </a:solidFill>
                <a:latin typeface="Calibri" panose="020F0502020204030204" pitchFamily="34" charset="0"/>
              </a:rPr>
              <a:t>;</a:t>
            </a:r>
          </a:p>
          <a:p>
            <a:pPr rtl="0"/>
            <a:r>
              <a:rPr lang="en-US" sz="1800" dirty="0">
                <a:solidFill>
                  <a:srgbClr val="0000FE"/>
                </a:solidFill>
                <a:latin typeface="Calibri" panose="020F0502020204030204" pitchFamily="34" charset="0"/>
              </a:rPr>
              <a:t>4 </a:t>
            </a:r>
            <a:r>
              <a:rPr lang="en-US" sz="1800" dirty="0">
                <a:solidFill>
                  <a:srgbClr val="000000"/>
                </a:solidFill>
                <a:latin typeface="Calibri" panose="020F0502020204030204" pitchFamily="34" charset="0"/>
              </a:rPr>
              <a:t>Who </a:t>
            </a:r>
            <a:r>
              <a:rPr lang="en-US" sz="1800" dirty="0" err="1">
                <a:solidFill>
                  <a:srgbClr val="000000"/>
                </a:solidFill>
                <a:latin typeface="Calibri" panose="020F0502020204030204" pitchFamily="34" charset="0"/>
              </a:rPr>
              <a:t>opposeth</a:t>
            </a:r>
            <a:r>
              <a:rPr lang="en-US" sz="1800" dirty="0">
                <a:solidFill>
                  <a:srgbClr val="000000"/>
                </a:solidFill>
                <a:latin typeface="Calibri" panose="020F0502020204030204" pitchFamily="34" charset="0"/>
              </a:rPr>
              <a:t> and </a:t>
            </a:r>
            <a:r>
              <a:rPr lang="en-US" sz="1800" dirty="0" err="1">
                <a:solidFill>
                  <a:srgbClr val="000000"/>
                </a:solidFill>
                <a:latin typeface="Calibri" panose="020F0502020204030204" pitchFamily="34" charset="0"/>
              </a:rPr>
              <a:t>exalteth</a:t>
            </a:r>
            <a:r>
              <a:rPr lang="en-US" sz="1800" dirty="0">
                <a:solidFill>
                  <a:srgbClr val="000000"/>
                </a:solidFill>
                <a:latin typeface="Calibri" panose="020F0502020204030204" pitchFamily="34" charset="0"/>
              </a:rPr>
              <a:t> himself above all that is called God, or that is worshipped; so that he as God </a:t>
            </a:r>
            <a:r>
              <a:rPr lang="en-US" sz="1800" dirty="0" err="1">
                <a:solidFill>
                  <a:srgbClr val="000000"/>
                </a:solidFill>
                <a:latin typeface="Calibri" panose="020F0502020204030204" pitchFamily="34" charset="0"/>
              </a:rPr>
              <a:t>sitteth</a:t>
            </a:r>
            <a:r>
              <a:rPr lang="en-US" sz="1800" dirty="0">
                <a:solidFill>
                  <a:srgbClr val="000000"/>
                </a:solidFill>
                <a:latin typeface="Calibri" panose="020F0502020204030204" pitchFamily="34" charset="0"/>
              </a:rPr>
              <a:t> in the temple of God, shewing himself that he is God.</a:t>
            </a:r>
          </a:p>
          <a:p>
            <a:pPr rtl="0"/>
            <a:r>
              <a:rPr lang="en-US" sz="1800" dirty="0">
                <a:solidFill>
                  <a:srgbClr val="0000FE"/>
                </a:solidFill>
                <a:latin typeface="Calibri" panose="020F0502020204030204" pitchFamily="34" charset="0"/>
              </a:rPr>
              <a:t>5 </a:t>
            </a:r>
            <a:r>
              <a:rPr lang="en-US" sz="1800" dirty="0">
                <a:solidFill>
                  <a:srgbClr val="000000"/>
                </a:solidFill>
                <a:latin typeface="Calibri" panose="020F0502020204030204" pitchFamily="34" charset="0"/>
              </a:rPr>
              <a:t>Remember ye not, that, when I was yet with you, I told you these things?</a:t>
            </a:r>
          </a:p>
          <a:p>
            <a:pPr rtl="0"/>
            <a:r>
              <a:rPr lang="en-US" sz="1800" dirty="0">
                <a:solidFill>
                  <a:srgbClr val="0000FE"/>
                </a:solidFill>
                <a:latin typeface="Calibri" panose="020F0502020204030204" pitchFamily="34" charset="0"/>
              </a:rPr>
              <a:t>6 </a:t>
            </a:r>
            <a:r>
              <a:rPr lang="en-US" sz="1800" dirty="0">
                <a:solidFill>
                  <a:srgbClr val="000000"/>
                </a:solidFill>
                <a:latin typeface="Calibri" panose="020F0502020204030204" pitchFamily="34" charset="0"/>
              </a:rPr>
              <a:t>And now ye know what </a:t>
            </a:r>
            <a:r>
              <a:rPr lang="en-US" sz="1800" dirty="0" err="1">
                <a:solidFill>
                  <a:srgbClr val="000000"/>
                </a:solidFill>
                <a:latin typeface="Calibri" panose="020F0502020204030204" pitchFamily="34" charset="0"/>
              </a:rPr>
              <a:t>withholdeth</a:t>
            </a:r>
            <a:r>
              <a:rPr lang="en-US" sz="1800" dirty="0">
                <a:solidFill>
                  <a:srgbClr val="000000"/>
                </a:solidFill>
                <a:latin typeface="Calibri" panose="020F0502020204030204" pitchFamily="34" charset="0"/>
              </a:rPr>
              <a:t> that </a:t>
            </a:r>
            <a:r>
              <a:rPr lang="en-US" sz="1800" b="1" dirty="0">
                <a:solidFill>
                  <a:srgbClr val="FF0000"/>
                </a:solidFill>
                <a:latin typeface="Calibri" panose="020F0502020204030204" pitchFamily="34" charset="0"/>
              </a:rPr>
              <a:t>he</a:t>
            </a:r>
            <a:r>
              <a:rPr lang="en-US" sz="1800" dirty="0">
                <a:solidFill>
                  <a:srgbClr val="000000"/>
                </a:solidFill>
                <a:latin typeface="Calibri" panose="020F0502020204030204" pitchFamily="34" charset="0"/>
              </a:rPr>
              <a:t> might be revealed in </a:t>
            </a:r>
            <a:r>
              <a:rPr lang="en-US" sz="1800" b="1" dirty="0">
                <a:solidFill>
                  <a:srgbClr val="FF0000"/>
                </a:solidFill>
                <a:latin typeface="Calibri" panose="020F0502020204030204" pitchFamily="34" charset="0"/>
              </a:rPr>
              <a:t>his time</a:t>
            </a:r>
            <a:r>
              <a:rPr lang="en-US" sz="1800" dirty="0">
                <a:solidFill>
                  <a:srgbClr val="000000"/>
                </a:solidFill>
                <a:latin typeface="Calibri" panose="020F0502020204030204" pitchFamily="34" charset="0"/>
              </a:rPr>
              <a:t>.</a:t>
            </a:r>
          </a:p>
          <a:p>
            <a:pPr rtl="0"/>
            <a:r>
              <a:rPr lang="en-US" sz="1800" dirty="0">
                <a:solidFill>
                  <a:srgbClr val="0000FE"/>
                </a:solidFill>
                <a:latin typeface="Calibri" panose="020F0502020204030204" pitchFamily="34" charset="0"/>
              </a:rPr>
              <a:t>7 </a:t>
            </a:r>
            <a:r>
              <a:rPr lang="en-US" sz="1800" dirty="0">
                <a:solidFill>
                  <a:srgbClr val="000000"/>
                </a:solidFill>
                <a:latin typeface="Calibri" panose="020F0502020204030204" pitchFamily="34" charset="0"/>
              </a:rPr>
              <a:t>For </a:t>
            </a:r>
            <a:r>
              <a:rPr lang="en-US" sz="1800" dirty="0">
                <a:solidFill>
                  <a:srgbClr val="FF0000"/>
                </a:solidFill>
                <a:latin typeface="Calibri" panose="020F0502020204030204" pitchFamily="34" charset="0"/>
              </a:rPr>
              <a:t>the mystery of iniquity doth already work</a:t>
            </a:r>
            <a:r>
              <a:rPr lang="en-US" sz="1800" dirty="0">
                <a:solidFill>
                  <a:srgbClr val="000000"/>
                </a:solidFill>
                <a:latin typeface="Calibri" panose="020F0502020204030204" pitchFamily="34" charset="0"/>
              </a:rPr>
              <a:t>: only he who now </a:t>
            </a:r>
            <a:r>
              <a:rPr lang="en-US" sz="1800" dirty="0" err="1">
                <a:solidFill>
                  <a:srgbClr val="000000"/>
                </a:solidFill>
                <a:latin typeface="Calibri" panose="020F0502020204030204" pitchFamily="34" charset="0"/>
              </a:rPr>
              <a:t>letteth</a:t>
            </a:r>
            <a:r>
              <a:rPr lang="en-US" sz="1800" dirty="0">
                <a:solidFill>
                  <a:srgbClr val="000000"/>
                </a:solidFill>
                <a:latin typeface="Calibri" panose="020F0502020204030204" pitchFamily="34" charset="0"/>
              </a:rPr>
              <a:t> , until he be taken out of the way.</a:t>
            </a:r>
          </a:p>
        </p:txBody>
      </p:sp>
      <p:sp>
        <p:nvSpPr>
          <p:cNvPr id="4" name="Slide Number Placeholder 3">
            <a:extLst>
              <a:ext uri="{FF2B5EF4-FFF2-40B4-BE49-F238E27FC236}">
                <a16:creationId xmlns:a16="http://schemas.microsoft.com/office/drawing/2014/main" id="{C955DE8B-1FE1-48EB-9327-9321E5B1B0B3}"/>
              </a:ext>
            </a:extLst>
          </p:cNvPr>
          <p:cNvSpPr>
            <a:spLocks noGrp="1"/>
          </p:cNvSpPr>
          <p:nvPr>
            <p:ph type="sldNum" sz="quarter" idx="12"/>
          </p:nvPr>
        </p:nvSpPr>
        <p:spPr/>
        <p:txBody>
          <a:bodyPr/>
          <a:lstStyle/>
          <a:p>
            <a:pPr lvl="0"/>
            <a:fld id="{FA413796-D603-4714-BB4D-F392B88F61B7}" type="slidenum">
              <a:rPr lang="en-US" smtClean="0"/>
              <a:pPr lvl="0"/>
              <a:t>5</a:t>
            </a:fld>
            <a:endParaRPr lang="en-US"/>
          </a:p>
        </p:txBody>
      </p:sp>
    </p:spTree>
    <p:extLst>
      <p:ext uri="{BB962C8B-B14F-4D97-AF65-F5344CB8AC3E}">
        <p14:creationId xmlns:p14="http://schemas.microsoft.com/office/powerpoint/2010/main" val="1049455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D60B-ED52-4DB4-B0D3-8D2E8892E646}"/>
              </a:ext>
            </a:extLst>
          </p:cNvPr>
          <p:cNvSpPr>
            <a:spLocks noGrp="1"/>
          </p:cNvSpPr>
          <p:nvPr>
            <p:ph type="title"/>
          </p:nvPr>
        </p:nvSpPr>
        <p:spPr/>
        <p:txBody>
          <a:bodyPr/>
          <a:lstStyle/>
          <a:p>
            <a:r>
              <a:rPr lang="de-DE" dirty="0"/>
              <a:t>Strong Delusions</a:t>
            </a:r>
            <a:endParaRPr lang="en-US" dirty="0"/>
          </a:p>
        </p:txBody>
      </p:sp>
      <p:sp>
        <p:nvSpPr>
          <p:cNvPr id="3" name="Content Placeholder 2">
            <a:extLst>
              <a:ext uri="{FF2B5EF4-FFF2-40B4-BE49-F238E27FC236}">
                <a16:creationId xmlns:a16="http://schemas.microsoft.com/office/drawing/2014/main" id="{D5F6FBAB-B9E8-411E-8394-A609FC93076A}"/>
              </a:ext>
            </a:extLst>
          </p:cNvPr>
          <p:cNvSpPr>
            <a:spLocks noGrp="1"/>
          </p:cNvSpPr>
          <p:nvPr>
            <p:ph idx="1"/>
          </p:nvPr>
        </p:nvSpPr>
        <p:spPr>
          <a:xfrm>
            <a:off x="381000" y="2343150"/>
            <a:ext cx="8228763" cy="2554545"/>
          </a:xfrm>
        </p:spPr>
        <p:txBody>
          <a:bodyPr/>
          <a:lstStyle/>
          <a:p>
            <a:pPr marL="108000" indent="0">
              <a:buNone/>
            </a:pPr>
            <a:r>
              <a:rPr lang="en-US" sz="1800" dirty="0">
                <a:solidFill>
                  <a:srgbClr val="0000FE"/>
                </a:solidFill>
                <a:latin typeface="Calibri" panose="020F0502020204030204" pitchFamily="34" charset="0"/>
              </a:rPr>
              <a:t>[KJV+] 2Thess 2:</a:t>
            </a:r>
          </a:p>
          <a:p>
            <a:pPr marL="108000" indent="0" rtl="0">
              <a:buNone/>
            </a:pPr>
            <a:r>
              <a:rPr lang="en-US" sz="1800" dirty="0">
                <a:solidFill>
                  <a:srgbClr val="0000FE"/>
                </a:solidFill>
                <a:latin typeface="Calibri" panose="020F0502020204030204" pitchFamily="34" charset="0"/>
              </a:rPr>
              <a:t>8 </a:t>
            </a:r>
            <a:r>
              <a:rPr lang="en-US" sz="1800" dirty="0">
                <a:solidFill>
                  <a:srgbClr val="000000"/>
                </a:solidFill>
                <a:latin typeface="Calibri" panose="020F0502020204030204" pitchFamily="34" charset="0"/>
              </a:rPr>
              <a:t>And then shall that </a:t>
            </a:r>
            <a:r>
              <a:rPr lang="en-US" sz="1800" b="1" dirty="0">
                <a:solidFill>
                  <a:srgbClr val="FF0000"/>
                </a:solidFill>
                <a:effectLst>
                  <a:outerShdw blurRad="38100" dist="38100" dir="2700000" algn="tl">
                    <a:srgbClr val="000000">
                      <a:alpha val="43137"/>
                    </a:srgbClr>
                  </a:outerShdw>
                </a:effectLst>
                <a:latin typeface="Calibri" panose="020F0502020204030204" pitchFamily="34" charset="0"/>
              </a:rPr>
              <a:t>Wicked</a:t>
            </a:r>
            <a:r>
              <a:rPr lang="en-US" sz="1800" b="1" dirty="0">
                <a:solidFill>
                  <a:srgbClr val="FF0000"/>
                </a:solidFill>
                <a:latin typeface="Calibri" panose="020F0502020204030204" pitchFamily="34" charset="0"/>
              </a:rPr>
              <a:t> </a:t>
            </a:r>
            <a:r>
              <a:rPr lang="en-US" sz="1800" dirty="0">
                <a:solidFill>
                  <a:srgbClr val="000000"/>
                </a:solidFill>
                <a:latin typeface="Calibri" panose="020F0502020204030204" pitchFamily="34" charset="0"/>
              </a:rPr>
              <a:t>be revealed, whom the Lord shall consume with the spirit of his mouth, and shall destroy with the brightness of his coming: </a:t>
            </a:r>
            <a:r>
              <a:rPr lang="en-US" sz="1800" dirty="0">
                <a:solidFill>
                  <a:srgbClr val="0000FE"/>
                </a:solidFill>
                <a:latin typeface="Calibri" panose="020F0502020204030204" pitchFamily="34" charset="0"/>
              </a:rPr>
              <a:t>9 </a:t>
            </a:r>
            <a:r>
              <a:rPr lang="en-US" sz="1800" dirty="0">
                <a:solidFill>
                  <a:srgbClr val="000000"/>
                </a:solidFill>
                <a:latin typeface="Calibri" panose="020F0502020204030204" pitchFamily="34" charset="0"/>
              </a:rPr>
              <a:t>, </a:t>
            </a:r>
            <a:r>
              <a:rPr lang="en-US" sz="1800" dirty="0">
                <a:solidFill>
                  <a:srgbClr val="FF0000"/>
                </a:solidFill>
                <a:latin typeface="Calibri" panose="020F0502020204030204" pitchFamily="34" charset="0"/>
              </a:rPr>
              <a:t>whose coming is after the working of Satan with all power and signs and lying wonders, </a:t>
            </a:r>
            <a:r>
              <a:rPr lang="en-US" sz="1800" dirty="0">
                <a:solidFill>
                  <a:srgbClr val="0000FE"/>
                </a:solidFill>
                <a:latin typeface="Calibri" panose="020F0502020204030204" pitchFamily="34" charset="0"/>
              </a:rPr>
              <a:t>10 </a:t>
            </a:r>
            <a:r>
              <a:rPr lang="en-US" sz="1800" dirty="0">
                <a:solidFill>
                  <a:srgbClr val="000000"/>
                </a:solidFill>
                <a:latin typeface="Calibri" panose="020F0502020204030204" pitchFamily="34" charset="0"/>
              </a:rPr>
              <a:t>And with all </a:t>
            </a:r>
            <a:r>
              <a:rPr lang="en-US" sz="1800" b="1" dirty="0">
                <a:solidFill>
                  <a:srgbClr val="FF0000"/>
                </a:solidFill>
                <a:latin typeface="Calibri" panose="020F0502020204030204" pitchFamily="34" charset="0"/>
              </a:rPr>
              <a:t>deceivableness</a:t>
            </a:r>
            <a:r>
              <a:rPr lang="en-US" sz="1800" dirty="0">
                <a:solidFill>
                  <a:srgbClr val="000000"/>
                </a:solidFill>
                <a:latin typeface="Calibri" panose="020F0502020204030204" pitchFamily="34" charset="0"/>
              </a:rPr>
              <a:t> of </a:t>
            </a:r>
            <a:r>
              <a:rPr lang="en-US" sz="1800" dirty="0">
                <a:solidFill>
                  <a:srgbClr val="FF0000"/>
                </a:solidFill>
                <a:latin typeface="Calibri" panose="020F0502020204030204" pitchFamily="34" charset="0"/>
              </a:rPr>
              <a:t>unrighteousness</a:t>
            </a:r>
            <a:r>
              <a:rPr lang="en-US" sz="1800" dirty="0">
                <a:solidFill>
                  <a:srgbClr val="000000"/>
                </a:solidFill>
                <a:latin typeface="Calibri" panose="020F0502020204030204" pitchFamily="34" charset="0"/>
              </a:rPr>
              <a:t> in them that perish; because they received not </a:t>
            </a:r>
            <a:r>
              <a:rPr lang="en-US" sz="2000" b="1" dirty="0">
                <a:solidFill>
                  <a:srgbClr val="002060"/>
                </a:solidFill>
                <a:latin typeface="Calibri" panose="020F0502020204030204" pitchFamily="34" charset="0"/>
              </a:rPr>
              <a:t>the love of the truth</a:t>
            </a:r>
            <a:r>
              <a:rPr lang="en-US" sz="1800" dirty="0">
                <a:solidFill>
                  <a:srgbClr val="000000"/>
                </a:solidFill>
                <a:latin typeface="Calibri" panose="020F0502020204030204" pitchFamily="34" charset="0"/>
              </a:rPr>
              <a:t>, that they might be saved. </a:t>
            </a:r>
            <a:r>
              <a:rPr lang="en-US" sz="1800" dirty="0">
                <a:solidFill>
                  <a:srgbClr val="0000FE"/>
                </a:solidFill>
                <a:latin typeface="Calibri" panose="020F0502020204030204" pitchFamily="34" charset="0"/>
              </a:rPr>
              <a:t>11 </a:t>
            </a:r>
            <a:r>
              <a:rPr lang="en-US" sz="1800" dirty="0">
                <a:solidFill>
                  <a:srgbClr val="000000"/>
                </a:solidFill>
                <a:latin typeface="Calibri" panose="020F0502020204030204" pitchFamily="34" charset="0"/>
              </a:rPr>
              <a:t>And for this cause God shall send them strong delusion, that </a:t>
            </a:r>
            <a:r>
              <a:rPr lang="en-US" sz="1800" b="1" dirty="0">
                <a:solidFill>
                  <a:srgbClr val="FF0000"/>
                </a:solidFill>
                <a:latin typeface="Calibri" panose="020F0502020204030204" pitchFamily="34" charset="0"/>
              </a:rPr>
              <a:t>they should </a:t>
            </a:r>
            <a:r>
              <a:rPr lang="en-US" sz="1800" dirty="0">
                <a:solidFill>
                  <a:srgbClr val="000000"/>
                </a:solidFill>
                <a:latin typeface="Calibri" panose="020F0502020204030204" pitchFamily="34" charset="0"/>
              </a:rPr>
              <a:t>believe a lie: </a:t>
            </a:r>
            <a:r>
              <a:rPr lang="en-US" sz="1800" dirty="0">
                <a:solidFill>
                  <a:srgbClr val="0000FE"/>
                </a:solidFill>
                <a:latin typeface="Calibri" panose="020F0502020204030204" pitchFamily="34" charset="0"/>
              </a:rPr>
              <a:t>12 </a:t>
            </a:r>
            <a:r>
              <a:rPr lang="en-US" sz="1800" dirty="0">
                <a:solidFill>
                  <a:srgbClr val="000000"/>
                </a:solidFill>
                <a:latin typeface="Calibri" panose="020F0502020204030204" pitchFamily="34" charset="0"/>
              </a:rPr>
              <a:t>That they all might be damned who believed not the truth, but had pleasure in unrighteousness.</a:t>
            </a:r>
          </a:p>
        </p:txBody>
      </p:sp>
      <p:sp>
        <p:nvSpPr>
          <p:cNvPr id="5" name="TextBox 4">
            <a:extLst>
              <a:ext uri="{FF2B5EF4-FFF2-40B4-BE49-F238E27FC236}">
                <a16:creationId xmlns:a16="http://schemas.microsoft.com/office/drawing/2014/main" id="{F50B5145-58B8-4657-B4DD-5DC6274F12F7}"/>
              </a:ext>
            </a:extLst>
          </p:cNvPr>
          <p:cNvSpPr txBox="1"/>
          <p:nvPr/>
        </p:nvSpPr>
        <p:spPr>
          <a:xfrm>
            <a:off x="2399765" y="1044393"/>
            <a:ext cx="6248400" cy="1323439"/>
          </a:xfrm>
          <a:prstGeom prst="rect">
            <a:avLst/>
          </a:prstGeom>
          <a:noFill/>
        </p:spPr>
        <p:txBody>
          <a:bodyPr wrap="square">
            <a:spAutoFit/>
          </a:bodyPr>
          <a:lstStyle/>
          <a:p>
            <a:r>
              <a:rPr lang="en-US" sz="3200" b="1" dirty="0" err="1">
                <a:solidFill>
                  <a:schemeClr val="tx2"/>
                </a:solidFill>
                <a:latin typeface="Calibri" panose="020F0502020204030204" pitchFamily="34" charset="0"/>
              </a:rPr>
              <a:t>Strongs</a:t>
            </a:r>
            <a:r>
              <a:rPr lang="en-US" sz="3200" b="1" dirty="0">
                <a:solidFill>
                  <a:schemeClr val="tx2"/>
                </a:solidFill>
                <a:latin typeface="Calibri" panose="020F0502020204030204" pitchFamily="34" charset="0"/>
              </a:rPr>
              <a:t>: G459 </a:t>
            </a:r>
            <a:r>
              <a:rPr lang="fi-FI" sz="3200" b="1" dirty="0">
                <a:solidFill>
                  <a:srgbClr val="FF0000"/>
                </a:solidFill>
                <a:effectLst>
                  <a:outerShdw blurRad="38100" dist="38100" dir="2700000" algn="tl">
                    <a:srgbClr val="000000">
                      <a:alpha val="43137"/>
                    </a:srgbClr>
                  </a:outerShdw>
                </a:effectLst>
              </a:rPr>
              <a:t>ὁ ἄνομος</a:t>
            </a:r>
            <a:endParaRPr lang="en-US" sz="3200" b="1" dirty="0">
              <a:solidFill>
                <a:srgbClr val="FF0000"/>
              </a:solidFill>
              <a:effectLst>
                <a:outerShdw blurRad="38100" dist="38100" dir="2700000" algn="tl">
                  <a:srgbClr val="000000">
                    <a:alpha val="43137"/>
                  </a:srgbClr>
                </a:outerShdw>
              </a:effectLst>
              <a:latin typeface="Calibri" panose="020F0502020204030204" pitchFamily="34" charset="0"/>
            </a:endParaRPr>
          </a:p>
          <a:p>
            <a:pPr rtl="0"/>
            <a:r>
              <a:rPr lang="en-US" sz="1600" b="0" dirty="0">
                <a:solidFill>
                  <a:srgbClr val="000000"/>
                </a:solidFill>
                <a:latin typeface="Calibri" panose="020F0502020204030204" pitchFamily="34" charset="0"/>
              </a:rPr>
              <a:t>1) 	destitute of (the Mosaic) law </a:t>
            </a:r>
          </a:p>
          <a:p>
            <a:pPr rtl="0"/>
            <a:r>
              <a:rPr lang="en-US" sz="1600" b="0" dirty="0">
                <a:solidFill>
                  <a:srgbClr val="000000"/>
                </a:solidFill>
                <a:latin typeface="Calibri" panose="020F0502020204030204" pitchFamily="34" charset="0"/>
              </a:rPr>
              <a:t>1a) 	of the Gentiles </a:t>
            </a:r>
          </a:p>
          <a:p>
            <a:pPr rtl="0"/>
            <a:r>
              <a:rPr lang="en-US" sz="1600" b="0" dirty="0">
                <a:solidFill>
                  <a:srgbClr val="000000"/>
                </a:solidFill>
                <a:latin typeface="Calibri" panose="020F0502020204030204" pitchFamily="34" charset="0"/>
              </a:rPr>
              <a:t>2) 	departing from the law, a violator of the law, lawless, wicked </a:t>
            </a:r>
            <a:endParaRPr lang="en-US" sz="1800" dirty="0">
              <a:solidFill>
                <a:srgbClr val="FF0000"/>
              </a:solidFill>
            </a:endParaRPr>
          </a:p>
        </p:txBody>
      </p:sp>
      <p:sp>
        <p:nvSpPr>
          <p:cNvPr id="4" name="Slide Number Placeholder 3">
            <a:extLst>
              <a:ext uri="{FF2B5EF4-FFF2-40B4-BE49-F238E27FC236}">
                <a16:creationId xmlns:a16="http://schemas.microsoft.com/office/drawing/2014/main" id="{0635C345-6CB3-44FE-A4C3-A5B9A04B616C}"/>
              </a:ext>
            </a:extLst>
          </p:cNvPr>
          <p:cNvSpPr>
            <a:spLocks noGrp="1"/>
          </p:cNvSpPr>
          <p:nvPr>
            <p:ph type="sldNum" sz="quarter" idx="12"/>
          </p:nvPr>
        </p:nvSpPr>
        <p:spPr/>
        <p:txBody>
          <a:bodyPr/>
          <a:lstStyle/>
          <a:p>
            <a:pPr lvl="0"/>
            <a:fld id="{FA413796-D603-4714-BB4D-F392B88F61B7}" type="slidenum">
              <a:rPr lang="en-US" smtClean="0"/>
              <a:pPr lvl="0"/>
              <a:t>6</a:t>
            </a:fld>
            <a:endParaRPr lang="en-US" dirty="0"/>
          </a:p>
        </p:txBody>
      </p:sp>
    </p:spTree>
    <p:extLst>
      <p:ext uri="{BB962C8B-B14F-4D97-AF65-F5344CB8AC3E}">
        <p14:creationId xmlns:p14="http://schemas.microsoft.com/office/powerpoint/2010/main" val="3948529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653" y="245"/>
            <a:ext cx="9142780" cy="5143476"/>
          </a:xfrm>
          <a:prstGeom prst="rect">
            <a:avLst/>
          </a:prstGeom>
          <a:noFill/>
          <a:ln>
            <a:noFill/>
          </a:ln>
        </p:spPr>
      </p:pic>
      <p:sp>
        <p:nvSpPr>
          <p:cNvPr id="3" name="TextBox 2"/>
          <p:cNvSpPr txBox="1"/>
          <p:nvPr/>
        </p:nvSpPr>
        <p:spPr>
          <a:xfrm>
            <a:off x="653103" y="627534"/>
            <a:ext cx="7837228" cy="4350416"/>
          </a:xfrm>
          <a:prstGeom prst="rect">
            <a:avLst/>
          </a:prstGeom>
          <a:noFill/>
          <a:ln>
            <a:noFill/>
          </a:ln>
        </p:spPr>
        <p:txBody>
          <a:bodyPr vert="horz" lIns="72891" tIns="36446" rIns="72891" bIns="36446" compatLnSpc="0">
            <a:spAutoFit/>
          </a:bodyPr>
          <a:lstStyle/>
          <a:p>
            <a:pPr algn="ctr" hangingPunct="0"/>
            <a:r>
              <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rPr>
              <a:t>Have you been once in a dream and in the dream you dreamed a dream? This how I feel sometimes when I compare Bibles with the sources of scriptures.</a:t>
            </a:r>
          </a:p>
          <a:p>
            <a:pPr algn="ctr" hangingPunct="0"/>
            <a:endPar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endParaRPr>
          </a:p>
          <a:p>
            <a:pPr algn="ctr" hangingPunct="0"/>
            <a:r>
              <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rPr>
              <a:t>Often you can only see the teaching that the translator has put in it and not </a:t>
            </a:r>
            <a:r>
              <a:rPr lang="en-US" sz="2900" b="1" dirty="0" err="1">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rPr>
              <a:t>Yeshua</a:t>
            </a:r>
            <a:r>
              <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rPr>
              <a:t> the King and you ask:</a:t>
            </a:r>
          </a:p>
          <a:p>
            <a:pPr algn="ctr" hangingPunct="0"/>
            <a:endPar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endParaRPr>
          </a:p>
          <a:p>
            <a:pPr algn="ctr" hangingPunct="0"/>
            <a:r>
              <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rPr>
              <a:t>“Why is this so?”</a:t>
            </a:r>
          </a:p>
        </p:txBody>
      </p:sp>
      <p:sp>
        <p:nvSpPr>
          <p:cNvPr id="4" name="Slide Number Placeholder 3">
            <a:extLst>
              <a:ext uri="{FF2B5EF4-FFF2-40B4-BE49-F238E27FC236}">
                <a16:creationId xmlns:a16="http://schemas.microsoft.com/office/drawing/2014/main" id="{189C208B-5B91-4024-8627-BEE55AD35A33}"/>
              </a:ext>
            </a:extLst>
          </p:cNvPr>
          <p:cNvSpPr>
            <a:spLocks noGrp="1"/>
          </p:cNvSpPr>
          <p:nvPr>
            <p:ph type="sldNum" sz="quarter" idx="12"/>
          </p:nvPr>
        </p:nvSpPr>
        <p:spPr/>
        <p:txBody>
          <a:bodyPr/>
          <a:lstStyle/>
          <a:p>
            <a:pPr lvl="0"/>
            <a:fld id="{BEE26109-1FAC-4D70-8C85-FBCF1745F7BB}" type="slidenum">
              <a:rPr lang="en-US" smtClean="0">
                <a:solidFill>
                  <a:schemeClr val="bg1"/>
                </a:solidFill>
              </a:rPr>
              <a:pPr lvl="0"/>
              <a:t>7</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accel="1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05"/>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 calcmode="lin" valueType="num">
                                      <p:cBhvr>
                                        <p:cTn id="9" dur="500" fill="hold"/>
                                        <p:tgtEl>
                                          <p:spTgt spid="3"/>
                                        </p:tgtEl>
                                        <p:attrNameLst>
                                          <p:attrName>ppt_x</p:attrName>
                                        </p:attrNameLst>
                                      </p:cBhvr>
                                      <p:tavLst>
                                        <p:tav tm="0">
                                          <p:val>
                                            <p:strVal val="#ppt_x-.2"/>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0" y="0"/>
            <a:ext cx="9142780" cy="5143476"/>
          </a:xfrm>
          <a:prstGeom prst="rect">
            <a:avLst/>
          </a:prstGeom>
          <a:noFill/>
          <a:ln>
            <a:noFill/>
          </a:ln>
        </p:spPr>
      </p:pic>
      <p:sp>
        <p:nvSpPr>
          <p:cNvPr id="3" name="TextBox 2"/>
          <p:cNvSpPr txBox="1"/>
          <p:nvPr/>
        </p:nvSpPr>
        <p:spPr>
          <a:xfrm>
            <a:off x="494690" y="1885950"/>
            <a:ext cx="8153400" cy="3200400"/>
          </a:xfrm>
          <a:prstGeom prst="rect">
            <a:avLst/>
          </a:prstGeom>
          <a:noFill/>
          <a:ln>
            <a:noFill/>
          </a:ln>
        </p:spPr>
        <p:txBody>
          <a:bodyPr vert="horz" lIns="72891" tIns="36446" rIns="72891" bIns="36446" compatLnSpc="0"/>
          <a:lstStyle/>
          <a:p>
            <a:pPr algn="just" hangingPunct="0"/>
            <a:r>
              <a:rPr lang="en-US" sz="2900" b="1" dirty="0">
                <a:ln w="0">
                  <a:solidFill>
                    <a:srgbClr val="FF0000"/>
                  </a:solidFill>
                  <a:prstDash val="solid"/>
                </a:ln>
                <a:solidFill>
                  <a:srgbClr val="FFFF00"/>
                </a:solidFill>
                <a:effectLst>
                  <a:outerShdw dist="17961" dir="2700000">
                    <a:scrgbClr r="0" g="0" b="0"/>
                  </a:outerShdw>
                </a:effectLst>
                <a:latin typeface="Arial" pitchFamily="18"/>
                <a:ea typeface="MS Gothic" pitchFamily="2"/>
                <a:cs typeface="Tahoma" pitchFamily="2"/>
              </a:rPr>
              <a:t>First you have a question to God then you look it up in the Bible then you are not satisfied because the spirit of God troubles you and you dig deeper. Compare it with other Bibles and it puzzles you more, you go down to the ancient text and there are also different once. Then where is the answer?</a:t>
            </a:r>
          </a:p>
        </p:txBody>
      </p:sp>
      <p:sp>
        <p:nvSpPr>
          <p:cNvPr id="4" name="Slide Number Placeholder 3">
            <a:extLst>
              <a:ext uri="{FF2B5EF4-FFF2-40B4-BE49-F238E27FC236}">
                <a16:creationId xmlns:a16="http://schemas.microsoft.com/office/drawing/2014/main" id="{CB42400B-4BEB-42E0-AE79-6E243E956626}"/>
              </a:ext>
            </a:extLst>
          </p:cNvPr>
          <p:cNvSpPr>
            <a:spLocks noGrp="1"/>
          </p:cNvSpPr>
          <p:nvPr>
            <p:ph type="sldNum" sz="quarter" idx="12"/>
          </p:nvPr>
        </p:nvSpPr>
        <p:spPr/>
        <p:txBody>
          <a:bodyPr/>
          <a:lstStyle/>
          <a:p>
            <a:pPr lvl="0"/>
            <a:fld id="{BEE26109-1FAC-4D70-8C85-FBCF1745F7BB}" type="slidenum">
              <a:rPr lang="en-US" smtClean="0">
                <a:solidFill>
                  <a:schemeClr val="bg1"/>
                </a:solidFill>
              </a:rPr>
              <a:pPr lvl="0"/>
              <a:t>8</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327" y="-245"/>
            <a:ext cx="9143433" cy="5143721"/>
          </a:xfrm>
          <a:prstGeom prst="rect">
            <a:avLst/>
          </a:prstGeom>
          <a:noFill/>
          <a:ln>
            <a:noFill/>
          </a:ln>
        </p:spPr>
      </p:pic>
      <p:sp>
        <p:nvSpPr>
          <p:cNvPr id="3" name="TextBox 2"/>
          <p:cNvSpPr txBox="1"/>
          <p:nvPr/>
        </p:nvSpPr>
        <p:spPr>
          <a:xfrm>
            <a:off x="539552" y="699542"/>
            <a:ext cx="7837228" cy="3028259"/>
          </a:xfrm>
          <a:prstGeom prst="rect">
            <a:avLst/>
          </a:prstGeom>
          <a:noFill/>
          <a:ln>
            <a:noFill/>
          </a:ln>
        </p:spPr>
        <p:txBody>
          <a:bodyPr vert="horz" lIns="72891" tIns="36446" rIns="72891" bIns="36446" compatLnSpc="0">
            <a:spAutoFit/>
            <a:scene3d>
              <a:camera prst="orthographicFront"/>
              <a:lightRig rig="glow" dir="tl">
                <a:rot lat="0" lon="0" rev="5400000"/>
              </a:lightRig>
            </a:scene3d>
            <a:sp3d contourW="12700">
              <a:bevelT w="25400" h="25400"/>
              <a:contourClr>
                <a:schemeClr val="accent6">
                  <a:shade val="73000"/>
                </a:schemeClr>
              </a:contourClr>
            </a:sp3d>
          </a:bodyPr>
          <a:lstStyle/>
          <a:p>
            <a:pPr algn="ctr" hangingPunct="0"/>
            <a:r>
              <a:rPr lang="en-US" sz="7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rPr>
              <a:t>Jesus ???</a:t>
            </a:r>
          </a:p>
          <a:p>
            <a:pPr algn="ctr" hangingPunct="0"/>
            <a:r>
              <a:rPr lang="en-US" sz="7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rPr>
              <a:t>dzjeesous</a:t>
            </a:r>
            <a:endParaRPr lang="en-US" sz="7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endParaRPr>
          </a:p>
          <a:p>
            <a:pPr algn="ctr" hangingPunct="0"/>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endParaRPr>
          </a:p>
        </p:txBody>
      </p:sp>
      <p:sp>
        <p:nvSpPr>
          <p:cNvPr id="4" name="Rectangle 3"/>
          <p:cNvSpPr/>
          <p:nvPr/>
        </p:nvSpPr>
        <p:spPr>
          <a:xfrm>
            <a:off x="395536" y="3291830"/>
            <a:ext cx="8352928" cy="1569660"/>
          </a:xfrm>
          <a:prstGeom prst="rect">
            <a:avLst/>
          </a:prstGeom>
        </p:spPr>
        <p:txBody>
          <a:bodyPr wrap="square">
            <a:spAutoFit/>
          </a:bodyPr>
          <a:lstStyle/>
          <a:p>
            <a:pPr algn="ctr" hangingPunct="0"/>
            <a:r>
              <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rPr>
              <a:t>Where is your Deity, Name, Miracles, </a:t>
            </a:r>
          </a:p>
          <a:p>
            <a:pPr algn="ctr" hangingPunct="0"/>
            <a:r>
              <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rPr>
              <a:t>Tanakh and it's fulfillments, Teaching </a:t>
            </a:r>
          </a:p>
          <a:p>
            <a:pPr algn="ctr" hangingPunct="0"/>
            <a:r>
              <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18"/>
                <a:ea typeface="MS Gothic" pitchFamily="2"/>
                <a:cs typeface="Tahoma" pitchFamily="2"/>
              </a:rPr>
              <a:t>all is gone in the wind???</a:t>
            </a:r>
          </a:p>
        </p:txBody>
      </p:sp>
      <p:sp>
        <p:nvSpPr>
          <p:cNvPr id="5" name="Slide Number Placeholder 4">
            <a:extLst>
              <a:ext uri="{FF2B5EF4-FFF2-40B4-BE49-F238E27FC236}">
                <a16:creationId xmlns:a16="http://schemas.microsoft.com/office/drawing/2014/main" id="{5024734D-B495-43D0-831A-767CBEF78447}"/>
              </a:ext>
            </a:extLst>
          </p:cNvPr>
          <p:cNvSpPr>
            <a:spLocks noGrp="1"/>
          </p:cNvSpPr>
          <p:nvPr>
            <p:ph type="sldNum" sz="quarter" idx="12"/>
          </p:nvPr>
        </p:nvSpPr>
        <p:spPr/>
        <p:txBody>
          <a:bodyPr/>
          <a:lstStyle/>
          <a:p>
            <a:pPr lvl="0"/>
            <a:fld id="{BEE26109-1FAC-4D70-8C85-FBCF1745F7BB}" type="slidenum">
              <a:rPr lang="en-US" smtClean="0"/>
              <a:pPr lvl="0"/>
              <a:t>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 fill="hold">
                                          <p:stCondLst>
                                            <p:cond delay="0"/>
                                          </p:stCondLst>
                                        </p:cTn>
                                        <p:tgtEl>
                                          <p:spTgt spid="3"/>
                                        </p:tgtEl>
                                        <p:attrNameLst>
                                          <p:attrName>r</p:attrName>
                                        </p:attrNameLst>
                                      </p:cBhvr>
                                      <p:tavLst>
                                        <p:tav tm="0">
                                          <p:val>
                                            <p:strVal val="-90"/>
                                          </p:val>
                                        </p:tav>
                                        <p:tav tm="100000">
                                          <p:val>
                                            <p:strVal val="0"/>
                                          </p:val>
                                        </p:tav>
                                      </p:tavLst>
                                    </p:anim>
                                    <p:anim calcmode="lin" valueType="num">
                                      <p:cBhvr>
                                        <p:cTn id="8" dur="500" decel="5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extBox 1"/>
          <p:cNvSpPr txBox="1"/>
          <p:nvPr/>
        </p:nvSpPr>
        <p:spPr>
          <a:xfrm>
            <a:off x="323528" y="267494"/>
            <a:ext cx="8496943" cy="4291425"/>
          </a:xfrm>
          <a:prstGeom prst="rect">
            <a:avLst/>
          </a:prstGeom>
          <a:noFill/>
          <a:ln>
            <a:noFill/>
          </a:ln>
        </p:spPr>
        <p:txBody>
          <a:bodyPr vert="horz" wrap="square" lIns="72891" tIns="36446" rIns="72891" bIns="36446" compatLnSpc="0">
            <a:spAutoFit/>
          </a:bodyPr>
          <a:lstStyle/>
          <a:p>
            <a:pPr algn="just" hangingPunct="0"/>
            <a:r>
              <a:rPr lang="nb-NO" sz="2600" i="1" dirty="0">
                <a:solidFill>
                  <a:srgbClr val="0000FE"/>
                </a:solidFill>
                <a:latin typeface="Times" pitchFamily="18"/>
                <a:ea typeface="Times" pitchFamily="18"/>
                <a:cs typeface="Times" pitchFamily="18"/>
              </a:rPr>
              <a:t>Revelation 22:18 </a:t>
            </a:r>
            <a:r>
              <a:rPr lang="nb-NO" sz="2600" i="1" dirty="0">
                <a:solidFill>
                  <a:srgbClr val="000000"/>
                </a:solidFill>
                <a:latin typeface="Times" pitchFamily="18"/>
                <a:ea typeface="Times" pitchFamily="18"/>
                <a:cs typeface="Times" pitchFamily="18"/>
              </a:rPr>
              <a:t>For I testify unto every man that heareth the words of the prophecy of this book, If any man shall </a:t>
            </a:r>
            <a:r>
              <a:rPr lang="nb-NO" sz="2600" b="1" i="1" dirty="0">
                <a:solidFill>
                  <a:srgbClr val="000000"/>
                </a:solidFill>
                <a:latin typeface="Times" pitchFamily="18"/>
                <a:ea typeface="Times" pitchFamily="18"/>
                <a:cs typeface="Times" pitchFamily="18"/>
              </a:rPr>
              <a:t>add unto</a:t>
            </a:r>
            <a:r>
              <a:rPr lang="nb-NO" sz="2600" i="1" dirty="0">
                <a:solidFill>
                  <a:srgbClr val="000000"/>
                </a:solidFill>
                <a:latin typeface="Times" pitchFamily="18"/>
                <a:ea typeface="Times" pitchFamily="18"/>
                <a:cs typeface="Times" pitchFamily="18"/>
              </a:rPr>
              <a:t> these things, God shall add unto him the plagues that are written in this book:</a:t>
            </a:r>
          </a:p>
          <a:p>
            <a:pPr algn="just" hangingPunct="0"/>
            <a:r>
              <a:rPr lang="nb-NO" sz="2600" i="1" dirty="0">
                <a:solidFill>
                  <a:srgbClr val="0000FE"/>
                </a:solidFill>
                <a:latin typeface="Times" pitchFamily="18"/>
                <a:ea typeface="Times" pitchFamily="18"/>
                <a:cs typeface="Times" pitchFamily="18"/>
              </a:rPr>
              <a:t>19 </a:t>
            </a:r>
            <a:r>
              <a:rPr lang="nb-NO" sz="2600" i="1" dirty="0">
                <a:solidFill>
                  <a:srgbClr val="000000"/>
                </a:solidFill>
                <a:latin typeface="Times" pitchFamily="18"/>
                <a:ea typeface="Times" pitchFamily="18"/>
                <a:cs typeface="Times" pitchFamily="18"/>
              </a:rPr>
              <a:t>And if any man shall </a:t>
            </a:r>
            <a:r>
              <a:rPr lang="nb-NO" sz="2600" b="1" i="1" dirty="0">
                <a:solidFill>
                  <a:srgbClr val="000000"/>
                </a:solidFill>
                <a:latin typeface="Times" pitchFamily="18"/>
                <a:ea typeface="Times" pitchFamily="18"/>
                <a:cs typeface="Times" pitchFamily="18"/>
              </a:rPr>
              <a:t>take away</a:t>
            </a:r>
            <a:r>
              <a:rPr lang="nb-NO" sz="2600" i="1" dirty="0">
                <a:solidFill>
                  <a:srgbClr val="000000"/>
                </a:solidFill>
                <a:latin typeface="Times" pitchFamily="18"/>
                <a:ea typeface="Times" pitchFamily="18"/>
                <a:cs typeface="Times" pitchFamily="18"/>
              </a:rPr>
              <a:t> from the words of the book of this prophecy, God shall take away his part out of the book of life, and out of the holy city, and  the things which are written in this book.</a:t>
            </a:r>
          </a:p>
          <a:p>
            <a:pPr algn="just" hangingPunct="0"/>
            <a:r>
              <a:rPr lang="nb-NO" sz="2600" i="1" dirty="0">
                <a:solidFill>
                  <a:srgbClr val="0000FE"/>
                </a:solidFill>
                <a:latin typeface="Times" pitchFamily="18"/>
                <a:ea typeface="Times" pitchFamily="18"/>
                <a:cs typeface="Times" pitchFamily="18"/>
              </a:rPr>
              <a:t>20 </a:t>
            </a:r>
            <a:r>
              <a:rPr lang="nb-NO" sz="2600" i="1" dirty="0">
                <a:solidFill>
                  <a:srgbClr val="000000"/>
                </a:solidFill>
                <a:latin typeface="Times" pitchFamily="18"/>
                <a:ea typeface="Times" pitchFamily="18"/>
                <a:cs typeface="Times" pitchFamily="18"/>
              </a:rPr>
              <a:t>He which testifieth these things saith, Surely I come quickly. Amen. Even so, come, Lord Jesus.</a:t>
            </a:r>
          </a:p>
          <a:p>
            <a:pPr algn="just" hangingPunct="0"/>
            <a:r>
              <a:rPr lang="nb-NO" sz="2600" i="1" dirty="0">
                <a:solidFill>
                  <a:srgbClr val="0000FE"/>
                </a:solidFill>
                <a:latin typeface="Times" pitchFamily="18"/>
                <a:ea typeface="Times" pitchFamily="18"/>
                <a:cs typeface="Times" pitchFamily="18"/>
              </a:rPr>
              <a:t>21 </a:t>
            </a:r>
            <a:r>
              <a:rPr lang="nb-NO" sz="2600" i="1" dirty="0">
                <a:solidFill>
                  <a:srgbClr val="000000"/>
                </a:solidFill>
                <a:latin typeface="Times" pitchFamily="18"/>
                <a:ea typeface="Times" pitchFamily="18"/>
                <a:cs typeface="Times" pitchFamily="18"/>
              </a:rPr>
              <a:t>The grace of our Lord Jesus Christ  with you all. Amen.</a:t>
            </a:r>
          </a:p>
        </p:txBody>
      </p:sp>
      <p:sp>
        <p:nvSpPr>
          <p:cNvPr id="3" name="TextBox 2"/>
          <p:cNvSpPr txBox="1"/>
          <p:nvPr/>
        </p:nvSpPr>
        <p:spPr>
          <a:xfrm>
            <a:off x="653103" y="4432663"/>
            <a:ext cx="7837228" cy="560084"/>
          </a:xfrm>
          <a:prstGeom prst="rect">
            <a:avLst/>
          </a:prstGeom>
          <a:noFill/>
          <a:ln>
            <a:noFill/>
          </a:ln>
        </p:spPr>
        <p:txBody>
          <a:bodyPr vert="horz" lIns="72891" tIns="36446" rIns="72891" bIns="36446" compatLnSpc="0">
            <a:spAutoFit/>
          </a:bodyPr>
          <a:lstStyle/>
          <a:p>
            <a:pPr hangingPunct="0"/>
            <a:r>
              <a:rPr lang="nb-NO" sz="1100">
                <a:solidFill>
                  <a:srgbClr val="0000FE"/>
                </a:solidFill>
                <a:latin typeface="Times" pitchFamily="18"/>
                <a:ea typeface="Times" pitchFamily="18"/>
                <a:cs typeface="Times" pitchFamily="18"/>
              </a:rPr>
              <a:t>Deuteronomy 4:2 </a:t>
            </a:r>
            <a:r>
              <a:rPr lang="nb-NO" sz="1100">
                <a:solidFill>
                  <a:srgbClr val="000000"/>
                </a:solidFill>
                <a:latin typeface="Times" pitchFamily="18"/>
                <a:ea typeface="Times" pitchFamily="18"/>
                <a:cs typeface="Times" pitchFamily="18"/>
              </a:rPr>
              <a:t>Ye shall not add unto the word which I command you, neither shall ye diminish  from it, that ye may keep the commandments of the LORD your God which I command you.</a:t>
            </a:r>
          </a:p>
          <a:p>
            <a:pPr hangingPunct="0"/>
            <a:r>
              <a:rPr lang="nb-NO" sz="1100">
                <a:solidFill>
                  <a:srgbClr val="0000FF"/>
                </a:solidFill>
                <a:latin typeface="Times" pitchFamily="18"/>
                <a:ea typeface="Times" pitchFamily="18"/>
                <a:cs typeface="Times" pitchFamily="18"/>
              </a:rPr>
              <a:t>Deuteronomy 12:32</a:t>
            </a:r>
            <a:r>
              <a:rPr lang="nb-NO" sz="1100">
                <a:solidFill>
                  <a:srgbClr val="000000"/>
                </a:solidFill>
                <a:latin typeface="Times" pitchFamily="18"/>
                <a:ea typeface="Times" pitchFamily="18"/>
                <a:cs typeface="Times" pitchFamily="18"/>
              </a:rPr>
              <a:t> </a:t>
            </a:r>
            <a:r>
              <a:rPr lang="nb-NO" sz="1100">
                <a:solidFill>
                  <a:srgbClr val="0000FF"/>
                </a:solidFill>
                <a:latin typeface="Times" pitchFamily="18"/>
                <a:ea typeface="Times" pitchFamily="18"/>
                <a:cs typeface="Times" pitchFamily="18"/>
              </a:rPr>
              <a:t>Proverbs 30:6</a:t>
            </a:r>
            <a:r>
              <a:rPr lang="nb-NO" sz="1100">
                <a:solidFill>
                  <a:srgbClr val="000000"/>
                </a:solidFill>
                <a:latin typeface="Times" pitchFamily="18"/>
                <a:ea typeface="Times" pitchFamily="18"/>
                <a:cs typeface="Times" pitchFamily="18"/>
              </a:rPr>
              <a:t> </a:t>
            </a:r>
            <a:r>
              <a:rPr lang="nb-NO" sz="1100">
                <a:solidFill>
                  <a:srgbClr val="0000FE"/>
                </a:solidFill>
                <a:latin typeface="Times" pitchFamily="18"/>
                <a:ea typeface="Times" pitchFamily="18"/>
                <a:cs typeface="Times" pitchFamily="18"/>
              </a:rPr>
              <a:t>Matthew 15:9 </a:t>
            </a:r>
            <a:r>
              <a:rPr lang="nb-NO" sz="1100">
                <a:solidFill>
                  <a:srgbClr val="000000"/>
                </a:solidFill>
                <a:latin typeface="Times" pitchFamily="18"/>
                <a:ea typeface="Times" pitchFamily="18"/>
                <a:cs typeface="Times" pitchFamily="18"/>
              </a:rPr>
              <a:t>But in vain they do worship me, teaching  doctrines the commandments of men.</a:t>
            </a:r>
          </a:p>
        </p:txBody>
      </p:sp>
      <p:sp>
        <p:nvSpPr>
          <p:cNvPr id="5" name="TextBox 4">
            <a:extLst>
              <a:ext uri="{FF2B5EF4-FFF2-40B4-BE49-F238E27FC236}">
                <a16:creationId xmlns:a16="http://schemas.microsoft.com/office/drawing/2014/main" id="{C631EF11-1CE4-46FF-89C9-E1AC40F281D2}"/>
              </a:ext>
            </a:extLst>
          </p:cNvPr>
          <p:cNvSpPr txBox="1"/>
          <p:nvPr/>
        </p:nvSpPr>
        <p:spPr>
          <a:xfrm>
            <a:off x="323528" y="1011251"/>
            <a:ext cx="8496943" cy="892552"/>
          </a:xfrm>
          <a:prstGeom prst="rect">
            <a:avLst/>
          </a:prstGeom>
          <a:noFill/>
        </p:spPr>
        <p:txBody>
          <a:bodyPr wrap="square">
            <a:spAutoFit/>
          </a:bodyPr>
          <a:lstStyle/>
          <a:p>
            <a:pPr algn="just" hangingPunct="0"/>
            <a:r>
              <a:rPr lang="nb-NO" sz="2600" i="1" dirty="0">
                <a:solidFill>
                  <a:srgbClr val="FF0000"/>
                </a:solidFill>
                <a:latin typeface="Times" pitchFamily="18"/>
                <a:ea typeface="Times" pitchFamily="18"/>
                <a:cs typeface="Times" pitchFamily="18"/>
              </a:rPr>
              <a:t>                       God shall add unto him the plagues that are </a:t>
            </a:r>
            <a:r>
              <a:rPr lang="nb-NO" sz="2600" i="1" dirty="0">
                <a:solidFill>
                  <a:srgbClr val="FF0000"/>
                </a:solidFill>
                <a:latin typeface="Times" pitchFamily="18"/>
                <a:cs typeface="Times" pitchFamily="18"/>
              </a:rPr>
              <a:t>written in this book:</a:t>
            </a:r>
          </a:p>
        </p:txBody>
      </p:sp>
      <p:sp>
        <p:nvSpPr>
          <p:cNvPr id="4" name="Slide Number Placeholder 3">
            <a:extLst>
              <a:ext uri="{FF2B5EF4-FFF2-40B4-BE49-F238E27FC236}">
                <a16:creationId xmlns:a16="http://schemas.microsoft.com/office/drawing/2014/main" id="{39804DE8-4F22-4A6B-9B0B-0FF961205B4D}"/>
              </a:ext>
            </a:extLst>
          </p:cNvPr>
          <p:cNvSpPr>
            <a:spLocks noGrp="1"/>
          </p:cNvSpPr>
          <p:nvPr>
            <p:ph type="sldNum" sz="quarter" idx="12"/>
          </p:nvPr>
        </p:nvSpPr>
        <p:spPr/>
        <p:txBody>
          <a:bodyPr/>
          <a:lstStyle/>
          <a:p>
            <a:pPr lvl="0"/>
            <a:fld id="{BEE26109-1FAC-4D70-8C85-FBCF1745F7BB}" type="slidenum">
              <a:rPr lang="en-US" smtClean="0"/>
              <a:pPr lvl="0"/>
              <a:t>10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extBox 1"/>
          <p:cNvSpPr txBox="1"/>
          <p:nvPr/>
        </p:nvSpPr>
        <p:spPr>
          <a:xfrm>
            <a:off x="0" y="-9362"/>
            <a:ext cx="9144000" cy="2595192"/>
          </a:xfrm>
          <a:prstGeom prst="rect">
            <a:avLst/>
          </a:prstGeom>
          <a:noFill/>
          <a:ln>
            <a:noFill/>
          </a:ln>
        </p:spPr>
        <p:txBody>
          <a:bodyPr vert="horz" wrap="square" lIns="72891" tIns="36446" rIns="72891" bIns="36446" compatLnSpc="0">
            <a:spAutoFit/>
          </a:bodyPr>
          <a:lstStyle/>
          <a:p>
            <a:pPr algn="ctr" hangingPunct="0"/>
            <a:r>
              <a:rPr lang="nb-NO" sz="7800" dirty="0">
                <a:latin typeface="Arial" pitchFamily="18"/>
                <a:ea typeface="MS Gothic" pitchFamily="2"/>
                <a:cs typeface="Tahoma" pitchFamily="2"/>
              </a:rPr>
              <a:t>What does that mean?</a:t>
            </a:r>
          </a:p>
          <a:p>
            <a:pPr hangingPunct="0"/>
            <a:endParaRPr lang="nb-NO" dirty="0">
              <a:latin typeface="Arial" pitchFamily="18"/>
              <a:ea typeface="MS Gothic" pitchFamily="2"/>
              <a:cs typeface="Tahoma" pitchFamily="2"/>
            </a:endParaRPr>
          </a:p>
        </p:txBody>
      </p:sp>
      <p:sp>
        <p:nvSpPr>
          <p:cNvPr id="3" name="TextBox 2">
            <a:extLst>
              <a:ext uri="{FF2B5EF4-FFF2-40B4-BE49-F238E27FC236}">
                <a16:creationId xmlns:a16="http://schemas.microsoft.com/office/drawing/2014/main" id="{7E110EED-6123-478A-868A-8EEC208F3F31}"/>
              </a:ext>
            </a:extLst>
          </p:cNvPr>
          <p:cNvSpPr txBox="1"/>
          <p:nvPr/>
        </p:nvSpPr>
        <p:spPr>
          <a:xfrm>
            <a:off x="0" y="2538784"/>
            <a:ext cx="9144000" cy="2595191"/>
          </a:xfrm>
          <a:prstGeom prst="rect">
            <a:avLst/>
          </a:prstGeom>
          <a:ln/>
        </p:spPr>
        <p:style>
          <a:lnRef idx="2">
            <a:schemeClr val="dk1">
              <a:shade val="50000"/>
            </a:schemeClr>
          </a:lnRef>
          <a:fillRef idx="1">
            <a:schemeClr val="dk1"/>
          </a:fillRef>
          <a:effectRef idx="0">
            <a:schemeClr val="dk1"/>
          </a:effectRef>
          <a:fontRef idx="minor">
            <a:schemeClr val="lt1"/>
          </a:fontRef>
        </p:style>
        <p:txBody>
          <a:bodyPr vert="horz" lIns="72891" tIns="36446" rIns="72891" bIns="36446" compatLnSpc="0"/>
          <a:lstStyle/>
          <a:p>
            <a:pPr algn="ctr" hangingPunct="0"/>
            <a:r>
              <a:rPr lang="en-US" sz="7800" dirty="0">
                <a:solidFill>
                  <a:srgbClr val="FF0000"/>
                </a:solidFill>
                <a:effectLst>
                  <a:outerShdw dist="17961" dir="2700000">
                    <a:scrgbClr r="0" g="0" b="0"/>
                  </a:outerShdw>
                </a:effectLst>
                <a:latin typeface="Croobie" pitchFamily="18"/>
                <a:ea typeface="MS Gothic" pitchFamily="2"/>
                <a:cs typeface="Tahoma" pitchFamily="2"/>
              </a:rPr>
              <a:t>Prepare for the last battle</a:t>
            </a:r>
          </a:p>
        </p:txBody>
      </p:sp>
      <p:sp>
        <p:nvSpPr>
          <p:cNvPr id="4" name="Slide Number Placeholder 3">
            <a:extLst>
              <a:ext uri="{FF2B5EF4-FFF2-40B4-BE49-F238E27FC236}">
                <a16:creationId xmlns:a16="http://schemas.microsoft.com/office/drawing/2014/main" id="{FE7AB9B7-411D-4E95-B291-603CE2F59D76}"/>
              </a:ext>
            </a:extLst>
          </p:cNvPr>
          <p:cNvSpPr>
            <a:spLocks noGrp="1"/>
          </p:cNvSpPr>
          <p:nvPr>
            <p:ph type="sldNum" sz="quarter" idx="12"/>
          </p:nvPr>
        </p:nvSpPr>
        <p:spPr/>
        <p:txBody>
          <a:bodyPr/>
          <a:lstStyle/>
          <a:p>
            <a:pPr lvl="0"/>
            <a:fld id="{BEE26109-1FAC-4D70-8C85-FBCF1745F7BB}" type="slidenum">
              <a:rPr lang="en-US" smtClean="0"/>
              <a:pPr lvl="0"/>
              <a:t>11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accel="500" fill="hold" nodeType="click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set>
                                      <p:cBhvr>
                                        <p:cTn id="7" dur="228" fill="hold">
                                          <p:stCondLst>
                                            <p:cond delay="0"/>
                                          </p:stCondLst>
                                        </p:cTn>
                                        <p:tgtEl>
                                          <p:spTgt spid="3"/>
                                        </p:tgtEl>
                                        <p:attrNameLst>
                                          <p:attrName>r</p:attrName>
                                        </p:attrNameLst>
                                      </p:cBhvr>
                                      <p:to>
                                        <p:strVal val="-45"/>
                                      </p:to>
                                    </p:set>
                                    <p:anim calcmode="lin" valueType="num">
                                      <p:cBhvr>
                                        <p:cTn id="8" dur="228" fill="hold">
                                          <p:stCondLst>
                                            <p:cond delay="228"/>
                                          </p:stCondLst>
                                        </p:cTn>
                                        <p:tgtEl>
                                          <p:spTgt spid="3"/>
                                        </p:tgtEl>
                                        <p:attrNameLst>
                                          <p:attrName>r</p:attrName>
                                        </p:attrNameLst>
                                      </p:cBhvr>
                                      <p:tavLst>
                                        <p:tav tm="0">
                                          <p:val>
                                            <p:strVal val="-45"/>
                                          </p:val>
                                        </p:tav>
                                        <p:tav tm="69900">
                                          <p:val>
                                            <p:strVal val="45"/>
                                          </p:val>
                                        </p:tav>
                                        <p:tav tm="100000">
                                          <p:val>
                                            <p:strVal val="0"/>
                                          </p:val>
                                        </p:tav>
                                      </p:tavLst>
                                    </p:anim>
                                    <p:anim calcmode="lin" valueType="num">
                                      <p:cBhvr>
                                        <p:cTn id="9"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78" decel="5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0" y="245"/>
            <a:ext cx="9142127" cy="5143476"/>
          </a:xfrm>
          <a:prstGeom prst="rect">
            <a:avLst/>
          </a:prstGeom>
          <a:noFill/>
          <a:ln>
            <a:noFill/>
          </a:ln>
        </p:spPr>
      </p:pic>
      <p:pic>
        <p:nvPicPr>
          <p:cNvPr id="3" name="Picture 2">
            <a:extLst>
              <a:ext uri="{FF2B5EF4-FFF2-40B4-BE49-F238E27FC236}">
                <a16:creationId xmlns:a16="http://schemas.microsoft.com/office/drawing/2014/main" id="{ADD45C54-0129-4FA5-B18A-EFAFAC89FBEA}"/>
              </a:ext>
            </a:extLst>
          </p:cNvPr>
          <p:cNvPicPr>
            <a:picLocks noChangeAspect="1"/>
          </p:cNvPicPr>
          <p:nvPr/>
        </p:nvPicPr>
        <p:blipFill>
          <a:blip r:embed="rId4">
            <a:lum/>
            <a:alphaModFix/>
          </a:blip>
          <a:srcRect/>
          <a:stretch>
            <a:fillRect/>
          </a:stretch>
        </p:blipFill>
        <p:spPr>
          <a:xfrm>
            <a:off x="1873" y="4828"/>
            <a:ext cx="9142127" cy="5143476"/>
          </a:xfrm>
          <a:prstGeom prst="rect">
            <a:avLst/>
          </a:prstGeom>
          <a:noFill/>
          <a:ln>
            <a:noFill/>
          </a:ln>
        </p:spPr>
      </p:pic>
      <p:sp>
        <p:nvSpPr>
          <p:cNvPr id="4" name="Slide Number Placeholder 3">
            <a:extLst>
              <a:ext uri="{FF2B5EF4-FFF2-40B4-BE49-F238E27FC236}">
                <a16:creationId xmlns:a16="http://schemas.microsoft.com/office/drawing/2014/main" id="{2A5D16FD-15C2-404C-A675-1643DD756BD7}"/>
              </a:ext>
            </a:extLst>
          </p:cNvPr>
          <p:cNvSpPr>
            <a:spLocks noGrp="1"/>
          </p:cNvSpPr>
          <p:nvPr>
            <p:ph type="sldNum" sz="quarter" idx="12"/>
          </p:nvPr>
        </p:nvSpPr>
        <p:spPr/>
        <p:txBody>
          <a:bodyPr/>
          <a:lstStyle/>
          <a:p>
            <a:pPr lvl="0"/>
            <a:fld id="{BEE26109-1FAC-4D70-8C85-FBCF1745F7BB}" type="slidenum">
              <a:rPr lang="en-US" smtClean="0"/>
              <a:pPr lvl="0"/>
              <a:t>12</a:t>
            </a:fld>
            <a:endParaRPr lang="en-US"/>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extBox 1"/>
          <p:cNvSpPr txBox="1"/>
          <p:nvPr/>
        </p:nvSpPr>
        <p:spPr>
          <a:xfrm>
            <a:off x="0" y="97037"/>
            <a:ext cx="9144000" cy="3767500"/>
          </a:xfrm>
          <a:prstGeom prst="rect">
            <a:avLst/>
          </a:prstGeom>
          <a:noFill/>
          <a:ln>
            <a:noFill/>
          </a:ln>
        </p:spPr>
        <p:txBody>
          <a:bodyPr vert="horz" wrap="square" lIns="72891" tIns="36446" rIns="72891" bIns="36446" compatLnSpc="0">
            <a:spAutoFit/>
          </a:bodyPr>
          <a:lstStyle/>
          <a:p>
            <a:pPr algn="ctr" hangingPunct="0"/>
            <a:r>
              <a:rPr lang="en-US" sz="4000" dirty="0">
                <a:latin typeface="Arial" pitchFamily="18"/>
                <a:ea typeface="MS Gothic" pitchFamily="2"/>
                <a:cs typeface="Tahoma" pitchFamily="2"/>
              </a:rPr>
              <a:t>The last battle is about the word of God</a:t>
            </a:r>
          </a:p>
          <a:p>
            <a:pPr algn="ctr" hangingPunct="0"/>
            <a:endParaRPr lang="en-US" sz="1050" dirty="0">
              <a:latin typeface="Arial" pitchFamily="18"/>
              <a:ea typeface="MS Gothic" pitchFamily="2"/>
              <a:cs typeface="Tahoma" pitchFamily="2"/>
            </a:endParaRPr>
          </a:p>
          <a:p>
            <a:pPr algn="ctr" hangingPunct="0"/>
            <a:r>
              <a:rPr lang="en-US" sz="4000" dirty="0">
                <a:latin typeface="Arial" pitchFamily="18"/>
                <a:ea typeface="MS Gothic" pitchFamily="2"/>
                <a:cs typeface="Tahoma" pitchFamily="2"/>
              </a:rPr>
              <a:t>like the serpent tempted Eve with the speech:</a:t>
            </a:r>
          </a:p>
          <a:p>
            <a:pPr algn="ctr" hangingPunct="0"/>
            <a:r>
              <a:rPr lang="en-US" sz="4000" dirty="0">
                <a:solidFill>
                  <a:srgbClr val="000000"/>
                </a:solidFill>
                <a:latin typeface="Times" pitchFamily="18"/>
                <a:ea typeface="Times" pitchFamily="18"/>
                <a:cs typeface="Times" pitchFamily="18"/>
              </a:rPr>
              <a:t>Yea, hath God said, </a:t>
            </a:r>
          </a:p>
          <a:p>
            <a:pPr algn="ctr" hangingPunct="0"/>
            <a:r>
              <a:rPr lang="en-US" sz="4000" dirty="0">
                <a:solidFill>
                  <a:srgbClr val="000000"/>
                </a:solidFill>
                <a:latin typeface="Times" pitchFamily="18"/>
                <a:ea typeface="Times" pitchFamily="18"/>
                <a:cs typeface="Times" pitchFamily="18"/>
              </a:rPr>
              <a:t>Ye shall not eat of every tree of the garden </a:t>
            </a:r>
            <a:r>
              <a:rPr lang="en-US" sz="4000" dirty="0">
                <a:latin typeface="Arial" pitchFamily="18"/>
                <a:ea typeface="MS Gothic" pitchFamily="2"/>
                <a:cs typeface="Tahoma" pitchFamily="2"/>
              </a:rPr>
              <a:t>???</a:t>
            </a:r>
          </a:p>
        </p:txBody>
      </p:sp>
      <p:sp>
        <p:nvSpPr>
          <p:cNvPr id="3" name="TextBox 2">
            <a:extLst>
              <a:ext uri="{FF2B5EF4-FFF2-40B4-BE49-F238E27FC236}">
                <a16:creationId xmlns:a16="http://schemas.microsoft.com/office/drawing/2014/main" id="{34AF11D8-098C-4A4D-AF94-37BC67FCD75F}"/>
              </a:ext>
            </a:extLst>
          </p:cNvPr>
          <p:cNvSpPr txBox="1"/>
          <p:nvPr/>
        </p:nvSpPr>
        <p:spPr>
          <a:xfrm>
            <a:off x="457200" y="4015905"/>
            <a:ext cx="8001000" cy="646331"/>
          </a:xfrm>
          <a:prstGeom prst="rect">
            <a:avLst/>
          </a:prstGeom>
          <a:noFill/>
        </p:spPr>
        <p:txBody>
          <a:bodyPr wrap="square" rtlCol="0">
            <a:spAutoFit/>
          </a:bodyPr>
          <a:lstStyle/>
          <a:p>
            <a:pPr algn="ctr"/>
            <a:r>
              <a:rPr lang="de-DE" sz="3600" dirty="0"/>
              <a:t>Wh</a:t>
            </a:r>
            <a:r>
              <a:rPr lang="en-US" sz="3600" dirty="0"/>
              <a:t>y</a:t>
            </a:r>
            <a:r>
              <a:rPr lang="de-DE" sz="3600" dirty="0"/>
              <a:t> was everything going so wrong??? </a:t>
            </a:r>
            <a:endParaRPr lang="en-US" sz="3600" dirty="0"/>
          </a:p>
        </p:txBody>
      </p:sp>
      <p:sp>
        <p:nvSpPr>
          <p:cNvPr id="4" name="L-Shape 3">
            <a:extLst>
              <a:ext uri="{FF2B5EF4-FFF2-40B4-BE49-F238E27FC236}">
                <a16:creationId xmlns:a16="http://schemas.microsoft.com/office/drawing/2014/main" id="{CC66FCFA-8C4B-42A5-8DE8-0BACBE665182}"/>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0123A7E4-6538-44D8-8770-8EF1F17E4610}"/>
              </a:ext>
            </a:extLst>
          </p:cNvPr>
          <p:cNvSpPr>
            <a:spLocks noGrp="1"/>
          </p:cNvSpPr>
          <p:nvPr>
            <p:ph type="sldNum" sz="quarter" idx="12"/>
          </p:nvPr>
        </p:nvSpPr>
        <p:spPr/>
        <p:txBody>
          <a:bodyPr/>
          <a:lstStyle/>
          <a:p>
            <a:pPr lvl="0"/>
            <a:fld id="{BEE26109-1FAC-4D70-8C85-FBCF1745F7BB}" type="slidenum">
              <a:rPr lang="en-US" smtClean="0"/>
              <a:pPr lvl="0"/>
              <a:t>13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E0692F-4201-44B1-9EEB-F7EFF67241A2}"/>
              </a:ext>
            </a:extLst>
          </p:cNvPr>
          <p:cNvSpPr txBox="1"/>
          <p:nvPr/>
        </p:nvSpPr>
        <p:spPr>
          <a:xfrm>
            <a:off x="533400" y="438150"/>
            <a:ext cx="8001000" cy="4016484"/>
          </a:xfrm>
          <a:prstGeom prst="rect">
            <a:avLst/>
          </a:prstGeom>
          <a:noFill/>
        </p:spPr>
        <p:txBody>
          <a:bodyPr wrap="square" rtlCol="0">
            <a:spAutoFit/>
          </a:bodyPr>
          <a:lstStyle/>
          <a:p>
            <a:pPr algn="ctr"/>
            <a:r>
              <a:rPr lang="en-US" sz="4000" dirty="0"/>
              <a:t>Acts of the Apostles</a:t>
            </a:r>
          </a:p>
          <a:p>
            <a:r>
              <a:rPr lang="en-US" sz="4000" dirty="0"/>
              <a:t>What does Luke report?</a:t>
            </a:r>
          </a:p>
          <a:p>
            <a:r>
              <a:rPr lang="en-US" sz="4000" dirty="0"/>
              <a:t>Why are there only a few Apostles mentioned in Acts?</a:t>
            </a:r>
          </a:p>
          <a:p>
            <a:r>
              <a:rPr lang="en-US" sz="4000" dirty="0"/>
              <a:t>Why was </a:t>
            </a:r>
            <a:r>
              <a:rPr lang="en-US" sz="4000" dirty="0" err="1"/>
              <a:t>Shme’on</a:t>
            </a:r>
            <a:r>
              <a:rPr lang="en-US" sz="4000" dirty="0"/>
              <a:t> </a:t>
            </a:r>
            <a:r>
              <a:rPr lang="en-US" sz="4000" dirty="0" err="1"/>
              <a:t>Kipha</a:t>
            </a:r>
            <a:r>
              <a:rPr lang="en-US" sz="4000" dirty="0"/>
              <a:t> not mentioned in Rome???</a:t>
            </a:r>
          </a:p>
          <a:p>
            <a:endParaRPr lang="en-US" dirty="0"/>
          </a:p>
        </p:txBody>
      </p:sp>
      <p:sp>
        <p:nvSpPr>
          <p:cNvPr id="3" name="L-Shape 2">
            <a:extLst>
              <a:ext uri="{FF2B5EF4-FFF2-40B4-BE49-F238E27FC236}">
                <a16:creationId xmlns:a16="http://schemas.microsoft.com/office/drawing/2014/main" id="{400CB886-47E0-4F94-835C-24603A066370}"/>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852B0C8-BD27-4F72-9271-21BBA99797D6}"/>
              </a:ext>
            </a:extLst>
          </p:cNvPr>
          <p:cNvSpPr>
            <a:spLocks noGrp="1"/>
          </p:cNvSpPr>
          <p:nvPr>
            <p:ph type="sldNum" sz="quarter" idx="12"/>
          </p:nvPr>
        </p:nvSpPr>
        <p:spPr/>
        <p:txBody>
          <a:bodyPr/>
          <a:lstStyle/>
          <a:p>
            <a:pPr lvl="0"/>
            <a:fld id="{BEE26109-1FAC-4D70-8C85-FBCF1745F7BB}" type="slidenum">
              <a:rPr lang="en-US" smtClean="0"/>
              <a:pPr lvl="0"/>
              <a:t>14</a:t>
            </a:fld>
            <a:endParaRPr lang="en-US"/>
          </a:p>
        </p:txBody>
      </p:sp>
    </p:spTree>
    <p:extLst>
      <p:ext uri="{BB962C8B-B14F-4D97-AF65-F5344CB8AC3E}">
        <p14:creationId xmlns:p14="http://schemas.microsoft.com/office/powerpoint/2010/main" val="346241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heel(1)">
                                      <p:cBhvr>
                                        <p:cTn id="20" dur="20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DF33C4-2F3B-4C09-AE73-80B57415B7DB}"/>
              </a:ext>
            </a:extLst>
          </p:cNvPr>
          <p:cNvSpPr txBox="1"/>
          <p:nvPr/>
        </p:nvSpPr>
        <p:spPr>
          <a:xfrm>
            <a:off x="533400" y="1276350"/>
            <a:ext cx="8077200" cy="3416320"/>
          </a:xfrm>
          <a:prstGeom prst="rect">
            <a:avLst/>
          </a:prstGeom>
          <a:noFill/>
          <a:ln>
            <a:noFill/>
          </a:ln>
        </p:spPr>
        <p:txBody>
          <a:bodyPr wrap="square" rtlCol="0">
            <a:spAutoFit/>
          </a:bodyPr>
          <a:lstStyle/>
          <a:p>
            <a:pPr rtl="0"/>
            <a:r>
              <a:rPr lang="en-US" sz="2400" dirty="0"/>
              <a:t>[KJV+] Acts 8:5 Then Philip went down to the city of </a:t>
            </a:r>
            <a:r>
              <a:rPr lang="en-US" sz="2400" dirty="0">
                <a:solidFill>
                  <a:srgbClr val="FF0000"/>
                </a:solidFill>
              </a:rPr>
              <a:t>Samaria</a:t>
            </a:r>
            <a:r>
              <a:rPr lang="en-US" sz="2400" dirty="0"/>
              <a:t>, and preached Christ unto them.</a:t>
            </a:r>
          </a:p>
          <a:p>
            <a:pPr rtl="0"/>
            <a:r>
              <a:rPr lang="en-US" sz="2400" dirty="0"/>
              <a:t>6 And the people with one accord gave heed unto those things which Philip </a:t>
            </a:r>
            <a:r>
              <a:rPr lang="en-US" sz="2400" dirty="0" err="1"/>
              <a:t>spake</a:t>
            </a:r>
            <a:r>
              <a:rPr lang="en-US" sz="2400" dirty="0"/>
              <a:t>, hearing and seeing the miracles which he did.</a:t>
            </a:r>
          </a:p>
          <a:p>
            <a:pPr rtl="0"/>
            <a:r>
              <a:rPr lang="en-US" sz="2400" dirty="0"/>
              <a:t>7 For </a:t>
            </a:r>
            <a:r>
              <a:rPr lang="en-US" sz="2400" dirty="0">
                <a:solidFill>
                  <a:srgbClr val="FF0000"/>
                </a:solidFill>
              </a:rPr>
              <a:t>unclean spirits</a:t>
            </a:r>
            <a:r>
              <a:rPr lang="en-US" sz="2400" dirty="0"/>
              <a:t>, crying with loud voice, came out of </a:t>
            </a:r>
            <a:r>
              <a:rPr lang="en-US" sz="2400" dirty="0">
                <a:solidFill>
                  <a:srgbClr val="FF0000"/>
                </a:solidFill>
              </a:rPr>
              <a:t>many</a:t>
            </a:r>
            <a:r>
              <a:rPr lang="en-US" sz="2400" dirty="0"/>
              <a:t> that were </a:t>
            </a:r>
            <a:r>
              <a:rPr lang="en-US" sz="2400" dirty="0">
                <a:solidFill>
                  <a:srgbClr val="FF0000"/>
                </a:solidFill>
              </a:rPr>
              <a:t>possessed</a:t>
            </a:r>
            <a:r>
              <a:rPr lang="en-US" sz="2400" dirty="0"/>
              <a:t> : and many taken with </a:t>
            </a:r>
            <a:r>
              <a:rPr lang="en-US" sz="2400" dirty="0">
                <a:solidFill>
                  <a:srgbClr val="FF0000"/>
                </a:solidFill>
              </a:rPr>
              <a:t>palsies</a:t>
            </a:r>
            <a:r>
              <a:rPr lang="en-US" sz="2400" dirty="0"/>
              <a:t>, and that were </a:t>
            </a:r>
            <a:r>
              <a:rPr lang="en-US" sz="2400" dirty="0">
                <a:solidFill>
                  <a:srgbClr val="FF0000"/>
                </a:solidFill>
              </a:rPr>
              <a:t>lame</a:t>
            </a:r>
            <a:r>
              <a:rPr lang="en-US" sz="2400" dirty="0"/>
              <a:t>, were healed.</a:t>
            </a:r>
          </a:p>
          <a:p>
            <a:r>
              <a:rPr lang="en-US" sz="2400" dirty="0"/>
              <a:t>8 And there was </a:t>
            </a:r>
            <a:r>
              <a:rPr lang="en-US" sz="2400" dirty="0">
                <a:solidFill>
                  <a:srgbClr val="0070C0"/>
                </a:solidFill>
              </a:rPr>
              <a:t>great joy </a:t>
            </a:r>
            <a:r>
              <a:rPr lang="en-US" sz="2400" dirty="0"/>
              <a:t>in that city.</a:t>
            </a:r>
          </a:p>
        </p:txBody>
      </p:sp>
      <p:sp>
        <p:nvSpPr>
          <p:cNvPr id="4" name="TextBox 3">
            <a:extLst>
              <a:ext uri="{FF2B5EF4-FFF2-40B4-BE49-F238E27FC236}">
                <a16:creationId xmlns:a16="http://schemas.microsoft.com/office/drawing/2014/main" id="{542536A3-3C7F-4556-A422-B4C32C315292}"/>
              </a:ext>
            </a:extLst>
          </p:cNvPr>
          <p:cNvSpPr txBox="1"/>
          <p:nvPr/>
        </p:nvSpPr>
        <p:spPr>
          <a:xfrm>
            <a:off x="533400" y="230026"/>
            <a:ext cx="8077200" cy="400110"/>
          </a:xfrm>
          <a:prstGeom prst="rect">
            <a:avLst/>
          </a:prstGeom>
          <a:noFill/>
        </p:spPr>
        <p:txBody>
          <a:bodyPr wrap="square" rtlCol="0">
            <a:spAutoFit/>
          </a:bodyPr>
          <a:lstStyle/>
          <a:p>
            <a:r>
              <a:rPr lang="en-US" sz="2000" b="1" dirty="0">
                <a:solidFill>
                  <a:srgbClr val="7030A0"/>
                </a:solidFill>
                <a:effectLst>
                  <a:outerShdw blurRad="38100" dist="38100" dir="2700000" algn="tl">
                    <a:srgbClr val="000000">
                      <a:alpha val="43137"/>
                    </a:srgbClr>
                  </a:outerShdw>
                </a:effectLst>
              </a:rPr>
              <a:t>Simon Magus</a:t>
            </a:r>
          </a:p>
        </p:txBody>
      </p:sp>
      <p:sp>
        <p:nvSpPr>
          <p:cNvPr id="5" name="L-Shape 4">
            <a:extLst>
              <a:ext uri="{FF2B5EF4-FFF2-40B4-BE49-F238E27FC236}">
                <a16:creationId xmlns:a16="http://schemas.microsoft.com/office/drawing/2014/main" id="{F7BC156A-084B-4AD2-B585-BB435886B3EA}"/>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FC5DC74F-B753-466B-99A3-4E3FAAF9BAFE}"/>
              </a:ext>
            </a:extLst>
          </p:cNvPr>
          <p:cNvSpPr>
            <a:spLocks noGrp="1"/>
          </p:cNvSpPr>
          <p:nvPr>
            <p:ph type="sldNum" sz="quarter" idx="12"/>
          </p:nvPr>
        </p:nvSpPr>
        <p:spPr/>
        <p:txBody>
          <a:bodyPr/>
          <a:lstStyle/>
          <a:p>
            <a:pPr lvl="0"/>
            <a:fld id="{BEE26109-1FAC-4D70-8C85-FBCF1745F7BB}" type="slidenum">
              <a:rPr lang="en-US" smtClean="0"/>
              <a:pPr lvl="0"/>
              <a:t>15</a:t>
            </a:fld>
            <a:endParaRPr lang="en-US"/>
          </a:p>
        </p:txBody>
      </p:sp>
    </p:spTree>
    <p:extLst>
      <p:ext uri="{BB962C8B-B14F-4D97-AF65-F5344CB8AC3E}">
        <p14:creationId xmlns:p14="http://schemas.microsoft.com/office/powerpoint/2010/main" val="212935796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2FF970-1E69-4AEB-9E78-66491908A07A}"/>
              </a:ext>
            </a:extLst>
          </p:cNvPr>
          <p:cNvPicPr>
            <a:picLocks noChangeAspect="1"/>
          </p:cNvPicPr>
          <p:nvPr/>
        </p:nvPicPr>
        <p:blipFill rotWithShape="1">
          <a:blip r:embed="rId2">
            <a:extLst>
              <a:ext uri="{28A0092B-C50C-407E-A947-70E740481C1C}">
                <a14:useLocalDpi xmlns:a14="http://schemas.microsoft.com/office/drawing/2010/main" val="0"/>
              </a:ext>
            </a:extLst>
          </a:blip>
          <a:srcRect l="2479" r="3808"/>
          <a:stretch/>
        </p:blipFill>
        <p:spPr>
          <a:xfrm>
            <a:off x="-6926" y="971549"/>
            <a:ext cx="3149368" cy="3360683"/>
          </a:xfrm>
          <a:prstGeom prst="rect">
            <a:avLst/>
          </a:prstGeom>
        </p:spPr>
      </p:pic>
      <p:pic>
        <p:nvPicPr>
          <p:cNvPr id="3" name="Picture 2">
            <a:extLst>
              <a:ext uri="{FF2B5EF4-FFF2-40B4-BE49-F238E27FC236}">
                <a16:creationId xmlns:a16="http://schemas.microsoft.com/office/drawing/2014/main" id="{C3917D35-E969-49E8-801D-97C8C2F5B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2442" y="971550"/>
            <a:ext cx="2891213" cy="3867150"/>
          </a:xfrm>
          <a:prstGeom prst="rect">
            <a:avLst/>
          </a:prstGeom>
        </p:spPr>
      </p:pic>
      <p:pic>
        <p:nvPicPr>
          <p:cNvPr id="4" name="Picture 3">
            <a:extLst>
              <a:ext uri="{FF2B5EF4-FFF2-40B4-BE49-F238E27FC236}">
                <a16:creationId xmlns:a16="http://schemas.microsoft.com/office/drawing/2014/main" id="{273947BC-CA81-4598-A8A7-CC73619D42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676" r="8423"/>
          <a:stretch/>
        </p:blipFill>
        <p:spPr>
          <a:xfrm>
            <a:off x="6033655" y="971550"/>
            <a:ext cx="3117271" cy="3358896"/>
          </a:xfrm>
          <a:prstGeom prst="rect">
            <a:avLst/>
          </a:prstGeom>
        </p:spPr>
      </p:pic>
      <p:sp>
        <p:nvSpPr>
          <p:cNvPr id="5" name="Rectangle 4">
            <a:extLst>
              <a:ext uri="{FF2B5EF4-FFF2-40B4-BE49-F238E27FC236}">
                <a16:creationId xmlns:a16="http://schemas.microsoft.com/office/drawing/2014/main" id="{B8437156-F043-4D4D-8A03-674EC2AA55D9}"/>
              </a:ext>
            </a:extLst>
          </p:cNvPr>
          <p:cNvSpPr/>
          <p:nvPr/>
        </p:nvSpPr>
        <p:spPr>
          <a:xfrm>
            <a:off x="3765515" y="0"/>
            <a:ext cx="1645066"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Palsy</a:t>
            </a:r>
          </a:p>
        </p:txBody>
      </p:sp>
      <p:sp>
        <p:nvSpPr>
          <p:cNvPr id="6" name="L-Shape 5">
            <a:extLst>
              <a:ext uri="{FF2B5EF4-FFF2-40B4-BE49-F238E27FC236}">
                <a16:creationId xmlns:a16="http://schemas.microsoft.com/office/drawing/2014/main" id="{7191B694-B978-4912-9673-9DA3C22FE7E0}"/>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3DCFA480-DBF3-4F1B-B3FA-871CA0705753}"/>
              </a:ext>
            </a:extLst>
          </p:cNvPr>
          <p:cNvSpPr>
            <a:spLocks noGrp="1"/>
          </p:cNvSpPr>
          <p:nvPr>
            <p:ph type="sldNum" sz="quarter" idx="12"/>
          </p:nvPr>
        </p:nvSpPr>
        <p:spPr/>
        <p:txBody>
          <a:bodyPr/>
          <a:lstStyle/>
          <a:p>
            <a:pPr lvl="0"/>
            <a:fld id="{BEE26109-1FAC-4D70-8C85-FBCF1745F7BB}" type="slidenum">
              <a:rPr lang="en-US" smtClean="0"/>
              <a:pPr lvl="0"/>
              <a:t>16</a:t>
            </a:fld>
            <a:endParaRPr lang="en-US"/>
          </a:p>
        </p:txBody>
      </p:sp>
    </p:spTree>
    <p:extLst>
      <p:ext uri="{BB962C8B-B14F-4D97-AF65-F5344CB8AC3E}">
        <p14:creationId xmlns:p14="http://schemas.microsoft.com/office/powerpoint/2010/main" val="14451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2"/>
                                        </p:tgtEl>
                                        <p:attrNameLst>
                                          <p:attrName>ppt_x</p:attrName>
                                        </p:attrNameLst>
                                      </p:cBhvr>
                                      <p:tavLst>
                                        <p:tav tm="0">
                                          <p:val>
                                            <p:strVal val="ppt_x"/>
                                          </p:val>
                                        </p:tav>
                                        <p:tav tm="100000">
                                          <p:val>
                                            <p:strVal val="ppt_x"/>
                                          </p:val>
                                        </p:tav>
                                      </p:tavLst>
                                    </p:anim>
                                    <p:anim calcmode="lin" valueType="num">
                                      <p:cBhvr additive="base">
                                        <p:cTn id="25" dur="500"/>
                                        <p:tgtEl>
                                          <p:spTgt spid="2"/>
                                        </p:tgtEl>
                                        <p:attrNameLst>
                                          <p:attrName>ppt_y</p:attrName>
                                        </p:attrNameLst>
                                      </p:cBhvr>
                                      <p:tavLst>
                                        <p:tav tm="0">
                                          <p:val>
                                            <p:strVal val="ppt_y"/>
                                          </p:val>
                                        </p:tav>
                                        <p:tav tm="100000">
                                          <p:val>
                                            <p:strVal val="1+ppt_h/2"/>
                                          </p:val>
                                        </p:tav>
                                      </p:tavLst>
                                    </p:anim>
                                    <p:set>
                                      <p:cBhvr>
                                        <p:cTn id="26" dur="1" fill="hold">
                                          <p:stCondLst>
                                            <p:cond delay="499"/>
                                          </p:stCondLst>
                                        </p:cTn>
                                        <p:tgtEl>
                                          <p:spTgt spid="2"/>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3"/>
                                        </p:tgtEl>
                                        <p:attrNameLst>
                                          <p:attrName>ppt_x</p:attrName>
                                        </p:attrNameLst>
                                      </p:cBhvr>
                                      <p:tavLst>
                                        <p:tav tm="0">
                                          <p:val>
                                            <p:strVal val="ppt_x"/>
                                          </p:val>
                                        </p:tav>
                                        <p:tav tm="100000">
                                          <p:val>
                                            <p:strVal val="ppt_x"/>
                                          </p:val>
                                        </p:tav>
                                      </p:tavLst>
                                    </p:anim>
                                    <p:anim calcmode="lin" valueType="num">
                                      <p:cBhvr additive="base">
                                        <p:cTn id="29" dur="500"/>
                                        <p:tgtEl>
                                          <p:spTgt spid="3"/>
                                        </p:tgtEl>
                                        <p:attrNameLst>
                                          <p:attrName>ppt_y</p:attrName>
                                        </p:attrNameLst>
                                      </p:cBhvr>
                                      <p:tavLst>
                                        <p:tav tm="0">
                                          <p:val>
                                            <p:strVal val="ppt_y"/>
                                          </p:val>
                                        </p:tav>
                                        <p:tav tm="100000">
                                          <p:val>
                                            <p:strVal val="1+ppt_h/2"/>
                                          </p:val>
                                        </p:tav>
                                      </p:tavLst>
                                    </p:anim>
                                    <p:set>
                                      <p:cBhvr>
                                        <p:cTn id="30" dur="1" fill="hold">
                                          <p:stCondLst>
                                            <p:cond delay="499"/>
                                          </p:stCondLst>
                                        </p:cTn>
                                        <p:tgtEl>
                                          <p:spTgt spid="3"/>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4"/>
                                        </p:tgtEl>
                                        <p:attrNameLst>
                                          <p:attrName>ppt_x</p:attrName>
                                        </p:attrNameLst>
                                      </p:cBhvr>
                                      <p:tavLst>
                                        <p:tav tm="0">
                                          <p:val>
                                            <p:strVal val="ppt_x"/>
                                          </p:val>
                                        </p:tav>
                                        <p:tav tm="100000">
                                          <p:val>
                                            <p:strVal val="ppt_x"/>
                                          </p:val>
                                        </p:tav>
                                      </p:tavLst>
                                    </p:anim>
                                    <p:anim calcmode="lin" valueType="num">
                                      <p:cBhvr additive="base">
                                        <p:cTn id="33" dur="500"/>
                                        <p:tgtEl>
                                          <p:spTgt spid="4"/>
                                        </p:tgtEl>
                                        <p:attrNameLst>
                                          <p:attrName>ppt_y</p:attrName>
                                        </p:attrNameLst>
                                      </p:cBhvr>
                                      <p:tavLst>
                                        <p:tav tm="0">
                                          <p:val>
                                            <p:strVal val="ppt_y"/>
                                          </p:val>
                                        </p:tav>
                                        <p:tav tm="100000">
                                          <p:val>
                                            <p:strVal val="1+ppt_h/2"/>
                                          </p:val>
                                        </p:tav>
                                      </p:tavLst>
                                    </p:anim>
                                    <p:set>
                                      <p:cBhvr>
                                        <p:cTn id="3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1BAE69-66C4-4657-B060-A0366F913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 y="0"/>
            <a:ext cx="8817429" cy="5143500"/>
          </a:xfrm>
          <a:prstGeom prst="rect">
            <a:avLst/>
          </a:prstGeom>
        </p:spPr>
      </p:pic>
      <p:sp>
        <p:nvSpPr>
          <p:cNvPr id="4" name="Rectangle 3">
            <a:extLst>
              <a:ext uri="{FF2B5EF4-FFF2-40B4-BE49-F238E27FC236}">
                <a16:creationId xmlns:a16="http://schemas.microsoft.com/office/drawing/2014/main" id="{1D5CBD18-1C28-42AF-B945-7B9FA78133D4}"/>
              </a:ext>
            </a:extLst>
          </p:cNvPr>
          <p:cNvSpPr/>
          <p:nvPr/>
        </p:nvSpPr>
        <p:spPr>
          <a:xfrm>
            <a:off x="3765515" y="0"/>
            <a:ext cx="1645066"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Palsy</a:t>
            </a:r>
          </a:p>
        </p:txBody>
      </p:sp>
      <p:sp>
        <p:nvSpPr>
          <p:cNvPr id="5" name="L-Shape 4">
            <a:extLst>
              <a:ext uri="{FF2B5EF4-FFF2-40B4-BE49-F238E27FC236}">
                <a16:creationId xmlns:a16="http://schemas.microsoft.com/office/drawing/2014/main" id="{085C11A9-55B8-48D1-9233-B23FB6FB8D9C}"/>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25DE23EE-993A-4415-BD2D-5714ABB5A474}"/>
              </a:ext>
            </a:extLst>
          </p:cNvPr>
          <p:cNvSpPr>
            <a:spLocks noGrp="1"/>
          </p:cNvSpPr>
          <p:nvPr>
            <p:ph type="sldNum" sz="quarter" idx="12"/>
          </p:nvPr>
        </p:nvSpPr>
        <p:spPr/>
        <p:txBody>
          <a:bodyPr/>
          <a:lstStyle/>
          <a:p>
            <a:pPr lvl="0"/>
            <a:fld id="{BEE26109-1FAC-4D70-8C85-FBCF1745F7BB}" type="slidenum">
              <a:rPr lang="en-US" smtClean="0"/>
              <a:pPr lvl="0"/>
              <a:t>17</a:t>
            </a:fld>
            <a:endParaRPr lang="en-US"/>
          </a:p>
        </p:txBody>
      </p:sp>
    </p:spTree>
    <p:extLst>
      <p:ext uri="{BB962C8B-B14F-4D97-AF65-F5344CB8AC3E}">
        <p14:creationId xmlns:p14="http://schemas.microsoft.com/office/powerpoint/2010/main" val="415335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631A0E-CBF5-46F7-9CC4-BB413D99AAC8}"/>
              </a:ext>
            </a:extLst>
          </p:cNvPr>
          <p:cNvPicPr>
            <a:picLocks noChangeAspect="1"/>
          </p:cNvPicPr>
          <p:nvPr/>
        </p:nvPicPr>
        <p:blipFill rotWithShape="1">
          <a:blip r:embed="rId2">
            <a:extLst>
              <a:ext uri="{28A0092B-C50C-407E-A947-70E740481C1C}">
                <a14:useLocalDpi xmlns:a14="http://schemas.microsoft.com/office/drawing/2010/main" val="0"/>
              </a:ext>
            </a:extLst>
          </a:blip>
          <a:srcRect b="5660"/>
          <a:stretch/>
        </p:blipFill>
        <p:spPr>
          <a:xfrm>
            <a:off x="587338" y="361950"/>
            <a:ext cx="7969322" cy="4247780"/>
          </a:xfrm>
          <a:prstGeom prst="rect">
            <a:avLst/>
          </a:prstGeom>
        </p:spPr>
      </p:pic>
      <p:sp>
        <p:nvSpPr>
          <p:cNvPr id="5" name="L-Shape 4">
            <a:extLst>
              <a:ext uri="{FF2B5EF4-FFF2-40B4-BE49-F238E27FC236}">
                <a16:creationId xmlns:a16="http://schemas.microsoft.com/office/drawing/2014/main" id="{C469B1BF-4DDC-4038-A362-16117928C05F}"/>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17C98A64-CB76-41BA-857E-474399334B77}"/>
              </a:ext>
            </a:extLst>
          </p:cNvPr>
          <p:cNvSpPr>
            <a:spLocks noGrp="1"/>
          </p:cNvSpPr>
          <p:nvPr>
            <p:ph type="sldNum" sz="quarter" idx="12"/>
          </p:nvPr>
        </p:nvSpPr>
        <p:spPr/>
        <p:txBody>
          <a:bodyPr/>
          <a:lstStyle/>
          <a:p>
            <a:pPr lvl="0"/>
            <a:fld id="{BEE26109-1FAC-4D70-8C85-FBCF1745F7BB}" type="slidenum">
              <a:rPr lang="en-US" smtClean="0"/>
              <a:pPr lvl="0"/>
              <a:t>18</a:t>
            </a:fld>
            <a:endParaRPr lang="en-US"/>
          </a:p>
        </p:txBody>
      </p:sp>
      <p:sp>
        <p:nvSpPr>
          <p:cNvPr id="2" name="Rectangle 1">
            <a:extLst>
              <a:ext uri="{FF2B5EF4-FFF2-40B4-BE49-F238E27FC236}">
                <a16:creationId xmlns:a16="http://schemas.microsoft.com/office/drawing/2014/main" id="{FFE22DDA-966A-477E-AD78-50DB3C80A73F}"/>
              </a:ext>
            </a:extLst>
          </p:cNvPr>
          <p:cNvSpPr/>
          <p:nvPr/>
        </p:nvSpPr>
        <p:spPr>
          <a:xfrm>
            <a:off x="3707019" y="-171450"/>
            <a:ext cx="1729961"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Lame</a:t>
            </a:r>
          </a:p>
        </p:txBody>
      </p:sp>
    </p:spTree>
    <p:extLst>
      <p:ext uri="{BB962C8B-B14F-4D97-AF65-F5344CB8AC3E}">
        <p14:creationId xmlns:p14="http://schemas.microsoft.com/office/powerpoint/2010/main" val="172438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3910F5-7522-4070-A61D-3762B448CF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13835" cy="5143500"/>
          </a:xfrm>
          <a:prstGeom prst="rect">
            <a:avLst/>
          </a:prstGeom>
        </p:spPr>
      </p:pic>
      <p:pic>
        <p:nvPicPr>
          <p:cNvPr id="7" name="Picture 6">
            <a:extLst>
              <a:ext uri="{FF2B5EF4-FFF2-40B4-BE49-F238E27FC236}">
                <a16:creationId xmlns:a16="http://schemas.microsoft.com/office/drawing/2014/main" id="{6244C39F-7CFA-488F-A442-312795E5862F}"/>
              </a:ext>
            </a:extLst>
          </p:cNvPr>
          <p:cNvPicPr>
            <a:picLocks noChangeAspect="1"/>
          </p:cNvPicPr>
          <p:nvPr/>
        </p:nvPicPr>
        <p:blipFill rotWithShape="1">
          <a:blip r:embed="rId3">
            <a:extLst>
              <a:ext uri="{28A0092B-C50C-407E-A947-70E740481C1C}">
                <a14:useLocalDpi xmlns:a14="http://schemas.microsoft.com/office/drawing/2010/main" val="0"/>
              </a:ext>
            </a:extLst>
          </a:blip>
          <a:srcRect l="1787" t="5775" r="51785" b="3227"/>
          <a:stretch/>
        </p:blipFill>
        <p:spPr>
          <a:xfrm>
            <a:off x="4874588" y="-29055"/>
            <a:ext cx="4269412" cy="5172556"/>
          </a:xfrm>
          <a:prstGeom prst="rect">
            <a:avLst/>
          </a:prstGeom>
        </p:spPr>
      </p:pic>
      <p:sp>
        <p:nvSpPr>
          <p:cNvPr id="2" name="Rectangle 1">
            <a:extLst>
              <a:ext uri="{FF2B5EF4-FFF2-40B4-BE49-F238E27FC236}">
                <a16:creationId xmlns:a16="http://schemas.microsoft.com/office/drawing/2014/main" id="{FFE22DDA-966A-477E-AD78-50DB3C80A73F}"/>
              </a:ext>
            </a:extLst>
          </p:cNvPr>
          <p:cNvSpPr/>
          <p:nvPr/>
        </p:nvSpPr>
        <p:spPr>
          <a:xfrm>
            <a:off x="3707019" y="-95250"/>
            <a:ext cx="1729961"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Lame</a:t>
            </a:r>
          </a:p>
        </p:txBody>
      </p:sp>
      <p:sp>
        <p:nvSpPr>
          <p:cNvPr id="6" name="L-Shape 5">
            <a:extLst>
              <a:ext uri="{FF2B5EF4-FFF2-40B4-BE49-F238E27FC236}">
                <a16:creationId xmlns:a16="http://schemas.microsoft.com/office/drawing/2014/main" id="{84409264-0D78-4218-934E-EDDA93CFEEE6}"/>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627CBBAA-9CA3-4148-93A5-F791BA12F278}"/>
              </a:ext>
            </a:extLst>
          </p:cNvPr>
          <p:cNvSpPr>
            <a:spLocks noGrp="1"/>
          </p:cNvSpPr>
          <p:nvPr>
            <p:ph type="sldNum" sz="quarter" idx="12"/>
          </p:nvPr>
        </p:nvSpPr>
        <p:spPr/>
        <p:txBody>
          <a:bodyPr/>
          <a:lstStyle/>
          <a:p>
            <a:pPr lvl="0"/>
            <a:fld id="{BEE26109-1FAC-4D70-8C85-FBCF1745F7BB}" type="slidenum">
              <a:rPr lang="en-US" smtClean="0"/>
              <a:pPr lvl="0"/>
              <a:t>19</a:t>
            </a:fld>
            <a:endParaRPr lang="en-US"/>
          </a:p>
        </p:txBody>
      </p:sp>
    </p:spTree>
    <p:extLst>
      <p:ext uri="{BB962C8B-B14F-4D97-AF65-F5344CB8AC3E}">
        <p14:creationId xmlns:p14="http://schemas.microsoft.com/office/powerpoint/2010/main" val="271227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9B1F79-F571-42B5-99F1-3BE64182D6DE}"/>
              </a:ext>
            </a:extLst>
          </p:cNvPr>
          <p:cNvPicPr>
            <a:picLocks noChangeAspect="1"/>
          </p:cNvPicPr>
          <p:nvPr/>
        </p:nvPicPr>
        <p:blipFill rotWithShape="1">
          <a:blip r:embed="rId2">
            <a:extLst>
              <a:ext uri="{28A0092B-C50C-407E-A947-70E740481C1C}">
                <a14:useLocalDpi xmlns:a14="http://schemas.microsoft.com/office/drawing/2010/main" val="0"/>
              </a:ext>
            </a:extLst>
          </a:blip>
          <a:srcRect l="12284" r="13292"/>
          <a:stretch/>
        </p:blipFill>
        <p:spPr>
          <a:xfrm>
            <a:off x="0" y="0"/>
            <a:ext cx="9296400" cy="5143500"/>
          </a:xfrm>
          <a:prstGeom prst="rect">
            <a:avLst/>
          </a:prstGeom>
        </p:spPr>
      </p:pic>
      <p:sp>
        <p:nvSpPr>
          <p:cNvPr id="4" name="L-Shape 3">
            <a:extLst>
              <a:ext uri="{FF2B5EF4-FFF2-40B4-BE49-F238E27FC236}">
                <a16:creationId xmlns:a16="http://schemas.microsoft.com/office/drawing/2014/main" id="{322E8417-1DBF-4E85-AEFE-1A5017EE66A1}"/>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7A0A9B6-2EB0-4354-8D01-44CF488A0B8F}"/>
              </a:ext>
            </a:extLst>
          </p:cNvPr>
          <p:cNvSpPr>
            <a:spLocks noGrp="1"/>
          </p:cNvSpPr>
          <p:nvPr>
            <p:ph type="sldNum" sz="quarter" idx="12"/>
          </p:nvPr>
        </p:nvSpPr>
        <p:spPr/>
        <p:txBody>
          <a:bodyPr/>
          <a:lstStyle/>
          <a:p>
            <a:pPr lvl="0"/>
            <a:fld id="{BEE26109-1FAC-4D70-8C85-FBCF1745F7BB}" type="slidenum">
              <a:rPr lang="en-US" smtClean="0"/>
              <a:pPr lvl="0"/>
              <a:t>20</a:t>
            </a:fld>
            <a:endParaRPr lang="en-US"/>
          </a:p>
        </p:txBody>
      </p:sp>
    </p:spTree>
    <p:extLst>
      <p:ext uri="{BB962C8B-B14F-4D97-AF65-F5344CB8AC3E}">
        <p14:creationId xmlns:p14="http://schemas.microsoft.com/office/powerpoint/2010/main" val="1830778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DF33C4-2F3B-4C09-AE73-80B57415B7DB}"/>
              </a:ext>
            </a:extLst>
          </p:cNvPr>
          <p:cNvSpPr txBox="1"/>
          <p:nvPr/>
        </p:nvSpPr>
        <p:spPr>
          <a:xfrm>
            <a:off x="533400" y="1276350"/>
            <a:ext cx="8077200" cy="2492990"/>
          </a:xfrm>
          <a:prstGeom prst="rect">
            <a:avLst/>
          </a:prstGeom>
          <a:noFill/>
        </p:spPr>
        <p:txBody>
          <a:bodyPr wrap="square" rtlCol="0">
            <a:spAutoFit/>
          </a:bodyPr>
          <a:lstStyle/>
          <a:p>
            <a:pPr rtl="0"/>
            <a:r>
              <a:rPr lang="en-US" sz="2400" dirty="0">
                <a:solidFill>
                  <a:srgbClr val="0070C0"/>
                </a:solidFill>
              </a:rPr>
              <a:t>[KJV+] Acts 8:9 </a:t>
            </a:r>
            <a:r>
              <a:rPr lang="en-US" sz="3600" b="1" dirty="0"/>
              <a:t>But</a:t>
            </a:r>
            <a:r>
              <a:rPr lang="en-US" sz="2400" dirty="0"/>
              <a:t> there was a certain man, called Simon, which beforetime in the same city used </a:t>
            </a:r>
            <a:r>
              <a:rPr lang="en-US" sz="2400" dirty="0">
                <a:solidFill>
                  <a:srgbClr val="FF0000"/>
                </a:solidFill>
              </a:rPr>
              <a:t>sorcery</a:t>
            </a:r>
            <a:r>
              <a:rPr lang="en-US" sz="2400" dirty="0"/>
              <a:t>, and bewitched the people of Samaria, giving out that himself was some </a:t>
            </a:r>
            <a:r>
              <a:rPr lang="en-US" sz="2400" dirty="0">
                <a:solidFill>
                  <a:srgbClr val="FF0000"/>
                </a:solidFill>
              </a:rPr>
              <a:t>great one</a:t>
            </a:r>
            <a:r>
              <a:rPr lang="en-US" sz="2400" dirty="0"/>
              <a:t>:</a:t>
            </a:r>
          </a:p>
          <a:p>
            <a:pPr rtl="0"/>
            <a:r>
              <a:rPr lang="en-US" sz="2400" dirty="0"/>
              <a:t>10 To whom they all gave heed, from the least to the greatest, saying, </a:t>
            </a:r>
            <a:r>
              <a:rPr lang="en-US" sz="2400" dirty="0">
                <a:solidFill>
                  <a:srgbClr val="FF0000"/>
                </a:solidFill>
              </a:rPr>
              <a:t>This man is the great power of God</a:t>
            </a:r>
            <a:r>
              <a:rPr lang="en-US" sz="2400" dirty="0"/>
              <a:t>.</a:t>
            </a:r>
          </a:p>
        </p:txBody>
      </p:sp>
      <p:sp>
        <p:nvSpPr>
          <p:cNvPr id="5" name="TextBox 4">
            <a:extLst>
              <a:ext uri="{FF2B5EF4-FFF2-40B4-BE49-F238E27FC236}">
                <a16:creationId xmlns:a16="http://schemas.microsoft.com/office/drawing/2014/main" id="{21FAF7EC-DF3F-4EA0-90FF-D6FAA37DF053}"/>
              </a:ext>
            </a:extLst>
          </p:cNvPr>
          <p:cNvSpPr txBox="1"/>
          <p:nvPr/>
        </p:nvSpPr>
        <p:spPr>
          <a:xfrm>
            <a:off x="8001000" y="1428750"/>
            <a:ext cx="1219200" cy="461665"/>
          </a:xfrm>
          <a:prstGeom prst="rect">
            <a:avLst/>
          </a:prstGeom>
          <a:noFill/>
        </p:spPr>
        <p:txBody>
          <a:bodyPr wrap="square">
            <a:spAutoFit/>
          </a:bodyPr>
          <a:lstStyle/>
          <a:p>
            <a:r>
              <a:rPr lang="el-GR" sz="2400" b="1" dirty="0"/>
              <a:t>Σίμων</a:t>
            </a:r>
            <a:endParaRPr lang="en-US" sz="2400" b="1" dirty="0"/>
          </a:p>
        </p:txBody>
      </p:sp>
      <p:sp>
        <p:nvSpPr>
          <p:cNvPr id="6" name="TextBox 5">
            <a:extLst>
              <a:ext uri="{FF2B5EF4-FFF2-40B4-BE49-F238E27FC236}">
                <a16:creationId xmlns:a16="http://schemas.microsoft.com/office/drawing/2014/main" id="{B36DA5D0-113D-46E2-A0A2-7749A7EC3696}"/>
              </a:ext>
            </a:extLst>
          </p:cNvPr>
          <p:cNvSpPr txBox="1"/>
          <p:nvPr/>
        </p:nvSpPr>
        <p:spPr>
          <a:xfrm>
            <a:off x="533400" y="230026"/>
            <a:ext cx="8077200" cy="400110"/>
          </a:xfrm>
          <a:prstGeom prst="rect">
            <a:avLst/>
          </a:prstGeom>
          <a:noFill/>
        </p:spPr>
        <p:txBody>
          <a:bodyPr wrap="square" rtlCol="0">
            <a:spAutoFit/>
          </a:bodyPr>
          <a:lstStyle/>
          <a:p>
            <a:r>
              <a:rPr lang="en-US" sz="2000" b="1" dirty="0">
                <a:solidFill>
                  <a:srgbClr val="7030A0"/>
                </a:solidFill>
                <a:effectLst>
                  <a:outerShdw blurRad="38100" dist="38100" dir="2700000" algn="tl">
                    <a:srgbClr val="000000">
                      <a:alpha val="43137"/>
                    </a:srgbClr>
                  </a:outerShdw>
                </a:effectLst>
              </a:rPr>
              <a:t>Simon Magus</a:t>
            </a:r>
          </a:p>
        </p:txBody>
      </p:sp>
      <p:sp>
        <p:nvSpPr>
          <p:cNvPr id="7" name="L-Shape 6">
            <a:extLst>
              <a:ext uri="{FF2B5EF4-FFF2-40B4-BE49-F238E27FC236}">
                <a16:creationId xmlns:a16="http://schemas.microsoft.com/office/drawing/2014/main" id="{B0112B77-2761-4118-91C7-FBE205A01850}"/>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35436F8-E559-4219-8ABF-3702472A1F7C}"/>
              </a:ext>
            </a:extLst>
          </p:cNvPr>
          <p:cNvSpPr>
            <a:spLocks noGrp="1"/>
          </p:cNvSpPr>
          <p:nvPr>
            <p:ph type="sldNum" sz="quarter" idx="12"/>
          </p:nvPr>
        </p:nvSpPr>
        <p:spPr/>
        <p:txBody>
          <a:bodyPr/>
          <a:lstStyle/>
          <a:p>
            <a:pPr lvl="0"/>
            <a:fld id="{BEE26109-1FAC-4D70-8C85-FBCF1745F7BB}" type="slidenum">
              <a:rPr lang="en-US" smtClean="0"/>
              <a:pPr lvl="0"/>
              <a:t>21</a:t>
            </a:fld>
            <a:endParaRPr lang="en-US"/>
          </a:p>
        </p:txBody>
      </p:sp>
    </p:spTree>
    <p:extLst>
      <p:ext uri="{BB962C8B-B14F-4D97-AF65-F5344CB8AC3E}">
        <p14:creationId xmlns:p14="http://schemas.microsoft.com/office/powerpoint/2010/main" val="2950330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227E38-B9E2-4312-BACD-0BEEA9CD9A16}"/>
              </a:ext>
            </a:extLst>
          </p:cNvPr>
          <p:cNvSpPr txBox="1"/>
          <p:nvPr/>
        </p:nvSpPr>
        <p:spPr>
          <a:xfrm>
            <a:off x="228600" y="285750"/>
            <a:ext cx="8686800" cy="3962400"/>
          </a:xfrm>
          <a:prstGeom prst="rect">
            <a:avLst/>
          </a:prstGeom>
          <a:noFill/>
        </p:spPr>
        <p:txBody>
          <a:bodyPr wrap="square" rtlCol="0">
            <a:spAutoFit/>
          </a:bodyPr>
          <a:lstStyle/>
          <a:p>
            <a:endParaRPr lang="en-US" dirty="0"/>
          </a:p>
        </p:txBody>
      </p:sp>
      <p:sp>
        <p:nvSpPr>
          <p:cNvPr id="3" name="Rectangle 1">
            <a:extLst>
              <a:ext uri="{FF2B5EF4-FFF2-40B4-BE49-F238E27FC236}">
                <a16:creationId xmlns:a16="http://schemas.microsoft.com/office/drawing/2014/main" id="{AA91F61D-5EB3-41F3-8117-C6EE762A35D2}"/>
              </a:ext>
            </a:extLst>
          </p:cNvPr>
          <p:cNvSpPr>
            <a:spLocks noChangeArrowheads="1"/>
          </p:cNvSpPr>
          <p:nvPr/>
        </p:nvSpPr>
        <p:spPr bwMode="auto">
          <a:xfrm>
            <a:off x="304800" y="436662"/>
            <a:ext cx="85344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A Brief History of the Samaritans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FF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There were originally five Babylonian tribes who had been transported to the area where Northern Israel once lived before Israel’s inglorious defeat and captivity by the Assyrians. When these five tribes moved INTO the vacant land of Samaria, they brought their Babylonian and Assyrian gods with them. After a short while in their new country, they were ravaged by lions. They interpreted this punishment as coming upon them because they failed to honor the god of the new land -- not realizing that there is only One Great GOD, who is not confined to any one land. These Samaritans didn't have sense enough to realize that the True God of the land had sent Israel into captivity because of their calf-worship and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their introduction of Phoenician religion..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4" name="L-Shape 3">
            <a:extLst>
              <a:ext uri="{FF2B5EF4-FFF2-40B4-BE49-F238E27FC236}">
                <a16:creationId xmlns:a16="http://schemas.microsoft.com/office/drawing/2014/main" id="{97533A28-FFBC-4304-90AB-CD29DDAC718A}"/>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8B07393-FF82-47B5-BCF8-BE2D0F7C3BC2}"/>
              </a:ext>
            </a:extLst>
          </p:cNvPr>
          <p:cNvSpPr>
            <a:spLocks noGrp="1"/>
          </p:cNvSpPr>
          <p:nvPr>
            <p:ph type="sldNum" sz="quarter" idx="12"/>
          </p:nvPr>
        </p:nvSpPr>
        <p:spPr/>
        <p:txBody>
          <a:bodyPr/>
          <a:lstStyle/>
          <a:p>
            <a:pPr lvl="0"/>
            <a:fld id="{BEE26109-1FAC-4D70-8C85-FBCF1745F7BB}" type="slidenum">
              <a:rPr lang="en-US" smtClean="0"/>
              <a:pPr lvl="0"/>
              <a:t>22</a:t>
            </a:fld>
            <a:endParaRPr lang="en-US"/>
          </a:p>
        </p:txBody>
      </p:sp>
    </p:spTree>
    <p:extLst>
      <p:ext uri="{BB962C8B-B14F-4D97-AF65-F5344CB8AC3E}">
        <p14:creationId xmlns:p14="http://schemas.microsoft.com/office/powerpoint/2010/main" val="2256237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227E38-B9E2-4312-BACD-0BEEA9CD9A16}"/>
              </a:ext>
            </a:extLst>
          </p:cNvPr>
          <p:cNvSpPr txBox="1"/>
          <p:nvPr/>
        </p:nvSpPr>
        <p:spPr>
          <a:xfrm>
            <a:off x="228600" y="285750"/>
            <a:ext cx="8686800" cy="569387"/>
          </a:xfrm>
          <a:prstGeom prst="rect">
            <a:avLst/>
          </a:prstGeom>
          <a:noFill/>
        </p:spPr>
        <p:txBody>
          <a:bodyPr wrap="square" rtlCol="0">
            <a:spAutoFit/>
          </a:bodyPr>
          <a:lstStyle/>
          <a:p>
            <a:r>
              <a:rPr kumimoji="0" lang="en-US" altLang="en-US" sz="16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A Brief History of the Samaritans</a:t>
            </a:r>
          </a:p>
          <a:p>
            <a:endParaRPr lang="en-US" dirty="0"/>
          </a:p>
        </p:txBody>
      </p:sp>
      <p:sp>
        <p:nvSpPr>
          <p:cNvPr id="3" name="Rectangle 1">
            <a:extLst>
              <a:ext uri="{FF2B5EF4-FFF2-40B4-BE49-F238E27FC236}">
                <a16:creationId xmlns:a16="http://schemas.microsoft.com/office/drawing/2014/main" id="{AA91F61D-5EB3-41F3-8117-C6EE762A35D2}"/>
              </a:ext>
            </a:extLst>
          </p:cNvPr>
          <p:cNvSpPr>
            <a:spLocks noChangeArrowheads="1"/>
          </p:cNvSpPr>
          <p:nvPr/>
        </p:nvSpPr>
        <p:spPr bwMode="auto">
          <a:xfrm>
            <a:off x="228600" y="739298"/>
            <a:ext cx="85344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They asked the Assyrian king to send back one of the priests of Israel to teach them the former religion in order that the plague of lions would be stayed.</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 Israelitish priest who was sent to them taught the religion of Northern Israel. Remember that the priests of Northern Israel were NOT Levites. At the time of Jeroboam, the true priests of YEHOVAH God were forced to flee to Jerusalem and Judea (II Chron. 11:14). Jeroboam set up his own form of religion with the calves at Dan and Bethel (I Kings 12:28-30). He moved the Holy Days from the seventh to the eighth month. He made priests of the lowest of the people, those who were NOT of Levi (I Kings 12:31).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4" name="L-Shape 3">
            <a:extLst>
              <a:ext uri="{FF2B5EF4-FFF2-40B4-BE49-F238E27FC236}">
                <a16:creationId xmlns:a16="http://schemas.microsoft.com/office/drawing/2014/main" id="{B339E6EA-2675-4989-8D17-9937CC896432}"/>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381C871-9658-45AE-AD20-3FD91F3C4060}"/>
              </a:ext>
            </a:extLst>
          </p:cNvPr>
          <p:cNvSpPr>
            <a:spLocks noGrp="1"/>
          </p:cNvSpPr>
          <p:nvPr>
            <p:ph type="sldNum" sz="quarter" idx="12"/>
          </p:nvPr>
        </p:nvSpPr>
        <p:spPr/>
        <p:txBody>
          <a:bodyPr/>
          <a:lstStyle/>
          <a:p>
            <a:pPr lvl="0"/>
            <a:fld id="{BEE26109-1FAC-4D70-8C85-FBCF1745F7BB}" type="slidenum">
              <a:rPr lang="en-US" smtClean="0"/>
              <a:pPr lvl="0"/>
              <a:t>23</a:t>
            </a:fld>
            <a:endParaRPr lang="en-US"/>
          </a:p>
        </p:txBody>
      </p:sp>
    </p:spTree>
    <p:extLst>
      <p:ext uri="{BB962C8B-B14F-4D97-AF65-F5344CB8AC3E}">
        <p14:creationId xmlns:p14="http://schemas.microsoft.com/office/powerpoint/2010/main" val="1123267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AA91F61D-5EB3-41F3-8117-C6EE762A35D2}"/>
              </a:ext>
            </a:extLst>
          </p:cNvPr>
          <p:cNvSpPr>
            <a:spLocks noChangeArrowheads="1"/>
          </p:cNvSpPr>
          <p:nvPr/>
        </p:nvSpPr>
        <p:spPr bwMode="auto">
          <a:xfrm>
            <a:off x="304800" y="371148"/>
            <a:ext cx="85344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en-US" altLang="en-US" sz="20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A Brief History of the Samaritans</a:t>
            </a:r>
          </a:p>
          <a:p>
            <a:pPr algn="just" defTabSz="914400" eaLnBrk="0" fontAlgn="base" hangingPunct="0">
              <a:spcBef>
                <a:spcPct val="0"/>
              </a:spcBef>
              <a:spcAft>
                <a:spcPct val="0"/>
              </a:spcAft>
            </a:pPr>
            <a:endParaRPr kumimoji="0" lang="en-US" altLang="en-US" sz="20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All of these acts of Jeroboam were outright violations of YEHOVAH’s law. It was from the time of Jeroboam down to the time of Israel’s captivity, that the majority of Israel was NOT worshipping the True God at all! Jerusalem and YEHOVAH’s temple had been repudiated, and paganism had been introduced on a grand scale. When these transplanted Babylonians who were being afflicted by lions in Samaria asked for a priest of the former people -- THEY GOT ONE!</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But that priest was one of the former calf-worshipping priests of the rebel Israelites. He was almost as pagan as the Babylonians themselves! This priest of Israel taught the Babylonians (now called Samaritans) to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adopt the former worship of the Northern Israelites. The priest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taught them to revere YEHOVAH as the "God of the Land."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4" name="L-Shape 3">
            <a:extLst>
              <a:ext uri="{FF2B5EF4-FFF2-40B4-BE49-F238E27FC236}">
                <a16:creationId xmlns:a16="http://schemas.microsoft.com/office/drawing/2014/main" id="{BCF6C001-6398-4C3F-B55E-A70819CB6FEC}"/>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AB69EFF-7E5D-440A-824A-8C695CBEEE29}"/>
              </a:ext>
            </a:extLst>
          </p:cNvPr>
          <p:cNvSpPr>
            <a:spLocks noGrp="1"/>
          </p:cNvSpPr>
          <p:nvPr>
            <p:ph type="sldNum" sz="quarter" idx="12"/>
          </p:nvPr>
        </p:nvSpPr>
        <p:spPr/>
        <p:txBody>
          <a:bodyPr/>
          <a:lstStyle/>
          <a:p>
            <a:pPr lvl="0"/>
            <a:fld id="{BEE26109-1FAC-4D70-8C85-FBCF1745F7BB}" type="slidenum">
              <a:rPr lang="en-US" smtClean="0"/>
              <a:pPr lvl="0"/>
              <a:t>24</a:t>
            </a:fld>
            <a:endParaRPr lang="en-US"/>
          </a:p>
        </p:txBody>
      </p:sp>
    </p:spTree>
    <p:extLst>
      <p:ext uri="{BB962C8B-B14F-4D97-AF65-F5344CB8AC3E}">
        <p14:creationId xmlns:p14="http://schemas.microsoft.com/office/powerpoint/2010/main" val="2255650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AA91F61D-5EB3-41F3-8117-C6EE762A35D2}"/>
              </a:ext>
            </a:extLst>
          </p:cNvPr>
          <p:cNvSpPr>
            <a:spLocks noChangeArrowheads="1"/>
          </p:cNvSpPr>
          <p:nvPr/>
        </p:nvSpPr>
        <p:spPr bwMode="auto">
          <a:xfrm>
            <a:off x="304800" y="217259"/>
            <a:ext cx="85344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en-US" altLang="en-US" sz="20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A Brief History of the Samaritans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Thus, these Samaritans finally took upon themselves the NAME: The People of YEHOVAH; but their religion was outright paganism -- a mixture of Israelitish calf-worship and </a:t>
            </a:r>
            <a:r>
              <a:rPr kumimoji="0" lang="en-US" altLang="en-US"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Babylonianism</a:t>
            </a: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just as </a:t>
            </a:r>
            <a:r>
              <a:rPr kumimoji="0" lang="en-US" altLang="en-US" sz="2000" b="1" i="0" u="none" strike="noStrike" cap="none" normalizeH="0" baseline="0" dirty="0">
                <a:ln>
                  <a:noFill/>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Simon Magus</a:t>
            </a: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later was eager to appropriate the Messiah’s NAME, but continue his pagan abominations!</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Notice what YEHOVAH God says about the final condition of these Samaritans -- </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"So these nations feared the Lord [calling themselves YEHOVAH’s people], AND served their graven images, both their children, and their children’s children: as did their fathers [the Babylonians], so do they unto this day" (II Kings 17:41).</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These people called themselves the worshippers of the True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God, but were actually Babylonian idolaters</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L-Shape 3">
            <a:extLst>
              <a:ext uri="{FF2B5EF4-FFF2-40B4-BE49-F238E27FC236}">
                <a16:creationId xmlns:a16="http://schemas.microsoft.com/office/drawing/2014/main" id="{47366FE7-58D8-4B23-B86B-D5D9AFF3EAB3}"/>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8ADE0A5-B188-421B-8E63-BCA192280AC3}"/>
              </a:ext>
            </a:extLst>
          </p:cNvPr>
          <p:cNvSpPr>
            <a:spLocks noGrp="1"/>
          </p:cNvSpPr>
          <p:nvPr>
            <p:ph type="sldNum" sz="quarter" idx="12"/>
          </p:nvPr>
        </p:nvSpPr>
        <p:spPr/>
        <p:txBody>
          <a:bodyPr/>
          <a:lstStyle/>
          <a:p>
            <a:pPr lvl="0"/>
            <a:fld id="{BEE26109-1FAC-4D70-8C85-FBCF1745F7BB}" type="slidenum">
              <a:rPr lang="en-US" smtClean="0"/>
              <a:pPr lvl="0"/>
              <a:t>25</a:t>
            </a:fld>
            <a:endParaRPr lang="en-US"/>
          </a:p>
        </p:txBody>
      </p:sp>
    </p:spTree>
    <p:extLst>
      <p:ext uri="{BB962C8B-B14F-4D97-AF65-F5344CB8AC3E}">
        <p14:creationId xmlns:p14="http://schemas.microsoft.com/office/powerpoint/2010/main" val="1547973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A84ADF-0682-47A5-B1D6-31F45793B8E0}"/>
              </a:ext>
            </a:extLst>
          </p:cNvPr>
          <p:cNvSpPr txBox="1"/>
          <p:nvPr/>
        </p:nvSpPr>
        <p:spPr>
          <a:xfrm>
            <a:off x="533400" y="230026"/>
            <a:ext cx="8077200" cy="400110"/>
          </a:xfrm>
          <a:prstGeom prst="rect">
            <a:avLst/>
          </a:prstGeom>
          <a:noFill/>
        </p:spPr>
        <p:txBody>
          <a:bodyPr wrap="square" rtlCol="0">
            <a:spAutoFit/>
          </a:bodyPr>
          <a:lstStyle/>
          <a:p>
            <a:r>
              <a:rPr lang="en-US" sz="2000" b="1" dirty="0">
                <a:solidFill>
                  <a:srgbClr val="7030A0"/>
                </a:solidFill>
                <a:effectLst>
                  <a:outerShdw blurRad="38100" dist="38100" dir="2700000" algn="tl">
                    <a:srgbClr val="000000">
                      <a:alpha val="43137"/>
                    </a:srgbClr>
                  </a:outerShdw>
                </a:effectLst>
              </a:rPr>
              <a:t>Simon Magus</a:t>
            </a:r>
          </a:p>
        </p:txBody>
      </p:sp>
      <p:sp>
        <p:nvSpPr>
          <p:cNvPr id="3" name="TextBox 2">
            <a:extLst>
              <a:ext uri="{FF2B5EF4-FFF2-40B4-BE49-F238E27FC236}">
                <a16:creationId xmlns:a16="http://schemas.microsoft.com/office/drawing/2014/main" id="{18DF33C4-2F3B-4C09-AE73-80B57415B7DB}"/>
              </a:ext>
            </a:extLst>
          </p:cNvPr>
          <p:cNvSpPr txBox="1"/>
          <p:nvPr/>
        </p:nvSpPr>
        <p:spPr>
          <a:xfrm>
            <a:off x="533400" y="819150"/>
            <a:ext cx="8077200" cy="3970318"/>
          </a:xfrm>
          <a:prstGeom prst="rect">
            <a:avLst/>
          </a:prstGeom>
          <a:noFill/>
        </p:spPr>
        <p:txBody>
          <a:bodyPr wrap="square" rtlCol="0">
            <a:spAutoFit/>
          </a:bodyPr>
          <a:lstStyle/>
          <a:p>
            <a:pPr rtl="0"/>
            <a:r>
              <a:rPr lang="en-US" sz="1800" dirty="0">
                <a:solidFill>
                  <a:srgbClr val="0070C0"/>
                </a:solidFill>
              </a:rPr>
              <a:t>[KJV+] Acts 8:</a:t>
            </a:r>
          </a:p>
          <a:p>
            <a:pPr rtl="0"/>
            <a:r>
              <a:rPr lang="en-US" sz="1800" dirty="0">
                <a:solidFill>
                  <a:srgbClr val="0070C0"/>
                </a:solidFill>
              </a:rPr>
              <a:t>11</a:t>
            </a:r>
            <a:r>
              <a:rPr lang="en-US" sz="1800" dirty="0"/>
              <a:t> And to him they had regard, because that of long time he had bewitched them with sorceries.</a:t>
            </a:r>
          </a:p>
          <a:p>
            <a:pPr rtl="0"/>
            <a:r>
              <a:rPr lang="en-US" sz="1800" dirty="0">
                <a:solidFill>
                  <a:srgbClr val="0070C0"/>
                </a:solidFill>
              </a:rPr>
              <a:t>12 </a:t>
            </a:r>
            <a:r>
              <a:rPr lang="en-US" sz="1800" dirty="0"/>
              <a:t>But when they believed Philip preaching the things concerning the kingdom of God, and the name of Jesus Christ, they were baptized, both men and women.</a:t>
            </a:r>
          </a:p>
          <a:p>
            <a:pPr rtl="0"/>
            <a:r>
              <a:rPr lang="en-US" sz="1800" dirty="0">
                <a:solidFill>
                  <a:srgbClr val="0070C0"/>
                </a:solidFill>
              </a:rPr>
              <a:t>13 </a:t>
            </a:r>
            <a:r>
              <a:rPr lang="en-US" sz="1800" dirty="0"/>
              <a:t>Then Simon himself believed also: and when he was baptized, he continued with Philip, and wondered, beholding the miracles and signs which were done.</a:t>
            </a:r>
          </a:p>
          <a:p>
            <a:pPr rtl="0"/>
            <a:r>
              <a:rPr lang="en-US" sz="1800" dirty="0">
                <a:solidFill>
                  <a:srgbClr val="0070C0"/>
                </a:solidFill>
              </a:rPr>
              <a:t>14 </a:t>
            </a:r>
            <a:r>
              <a:rPr lang="en-US" sz="1800" dirty="0"/>
              <a:t>Now when the apostles which were at Jerusalem heard that Samaria had received the word of God, they sent unto them Peter and John:</a:t>
            </a:r>
          </a:p>
          <a:p>
            <a:pPr rtl="0"/>
            <a:r>
              <a:rPr lang="en-US" sz="1800" dirty="0">
                <a:solidFill>
                  <a:srgbClr val="0070C0"/>
                </a:solidFill>
              </a:rPr>
              <a:t>15 </a:t>
            </a:r>
            <a:r>
              <a:rPr lang="en-US" sz="1800" dirty="0"/>
              <a:t>Who, when they were come down, prayed for them, that they might receive the Holy Ghost:</a:t>
            </a:r>
          </a:p>
          <a:p>
            <a:pPr rtl="0"/>
            <a:r>
              <a:rPr lang="en-US" sz="1800" dirty="0">
                <a:solidFill>
                  <a:srgbClr val="0070C0"/>
                </a:solidFill>
              </a:rPr>
              <a:t>16</a:t>
            </a:r>
            <a:r>
              <a:rPr lang="en-US" sz="1800" dirty="0"/>
              <a:t> (For as yet he was fallen upon none of them: only they were baptized in the name of the Lord Jesus.)</a:t>
            </a:r>
          </a:p>
          <a:p>
            <a:pPr rtl="0"/>
            <a:r>
              <a:rPr lang="en-US" sz="1800" dirty="0">
                <a:solidFill>
                  <a:srgbClr val="0070C0"/>
                </a:solidFill>
              </a:rPr>
              <a:t>17</a:t>
            </a:r>
            <a:r>
              <a:rPr lang="en-US" sz="1800" dirty="0"/>
              <a:t> Then laid they  hands on them, and they received the Holy Ghost.</a:t>
            </a:r>
          </a:p>
        </p:txBody>
      </p:sp>
      <p:sp>
        <p:nvSpPr>
          <p:cNvPr id="4" name="L-Shape 3">
            <a:extLst>
              <a:ext uri="{FF2B5EF4-FFF2-40B4-BE49-F238E27FC236}">
                <a16:creationId xmlns:a16="http://schemas.microsoft.com/office/drawing/2014/main" id="{4357B206-3CAE-4ABD-BBE9-038218EA8842}"/>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7BE5ABF-C325-4327-A5F1-16137C939636}"/>
              </a:ext>
            </a:extLst>
          </p:cNvPr>
          <p:cNvSpPr>
            <a:spLocks noGrp="1"/>
          </p:cNvSpPr>
          <p:nvPr>
            <p:ph type="sldNum" sz="quarter" idx="12"/>
          </p:nvPr>
        </p:nvSpPr>
        <p:spPr/>
        <p:txBody>
          <a:bodyPr/>
          <a:lstStyle/>
          <a:p>
            <a:pPr lvl="0"/>
            <a:fld id="{BEE26109-1FAC-4D70-8C85-FBCF1745F7BB}" type="slidenum">
              <a:rPr lang="en-US" smtClean="0"/>
              <a:pPr lvl="0"/>
              <a:t>26</a:t>
            </a:fld>
            <a:endParaRPr lang="en-US"/>
          </a:p>
        </p:txBody>
      </p:sp>
    </p:spTree>
    <p:extLst>
      <p:ext uri="{BB962C8B-B14F-4D97-AF65-F5344CB8AC3E}">
        <p14:creationId xmlns:p14="http://schemas.microsoft.com/office/powerpoint/2010/main" val="3811454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DF33C4-2F3B-4C09-AE73-80B57415B7DB}"/>
              </a:ext>
            </a:extLst>
          </p:cNvPr>
          <p:cNvSpPr txBox="1"/>
          <p:nvPr/>
        </p:nvSpPr>
        <p:spPr>
          <a:xfrm>
            <a:off x="304800" y="666750"/>
            <a:ext cx="8686800" cy="4247317"/>
          </a:xfrm>
          <a:prstGeom prst="rect">
            <a:avLst/>
          </a:prstGeom>
          <a:noFill/>
        </p:spPr>
        <p:txBody>
          <a:bodyPr wrap="square" rtlCol="0">
            <a:spAutoFit/>
          </a:bodyPr>
          <a:lstStyle/>
          <a:p>
            <a:pPr rtl="0"/>
            <a:r>
              <a:rPr lang="en-US" sz="1800" dirty="0">
                <a:solidFill>
                  <a:srgbClr val="0070C0"/>
                </a:solidFill>
              </a:rPr>
              <a:t>[KJV+] Acts 8:18 </a:t>
            </a:r>
            <a:r>
              <a:rPr lang="en-US" sz="1800" dirty="0"/>
              <a:t>And when Simon saw that through laying on of the apostles' hands the Holy Ghost was given, he offered them money,</a:t>
            </a:r>
          </a:p>
          <a:p>
            <a:r>
              <a:rPr lang="en-US" sz="1800" dirty="0">
                <a:solidFill>
                  <a:srgbClr val="0070C0"/>
                </a:solidFill>
              </a:rPr>
              <a:t>19 </a:t>
            </a:r>
            <a:r>
              <a:rPr lang="en-US" sz="1800" dirty="0"/>
              <a:t>Saying, Give me also this power, that on whomsoever I lay hands, he may receive the Holy Ghost.</a:t>
            </a:r>
          </a:p>
          <a:p>
            <a:pPr rtl="0"/>
            <a:r>
              <a:rPr lang="en-US" sz="1800" dirty="0">
                <a:solidFill>
                  <a:srgbClr val="0070C0"/>
                </a:solidFill>
              </a:rPr>
              <a:t>20</a:t>
            </a:r>
            <a:r>
              <a:rPr lang="en-US" sz="1800" dirty="0"/>
              <a:t> But Peter said unto him, Thy money perish with thee, because thou hast thought that the gift of God may be purchased with money.</a:t>
            </a:r>
          </a:p>
          <a:p>
            <a:pPr rtl="0"/>
            <a:r>
              <a:rPr lang="en-US" sz="1800" dirty="0">
                <a:solidFill>
                  <a:srgbClr val="0070C0"/>
                </a:solidFill>
              </a:rPr>
              <a:t>21</a:t>
            </a:r>
            <a:r>
              <a:rPr lang="en-US" sz="1800" dirty="0"/>
              <a:t> Thou hast neither part nor lot in this matter: for thy heart is not right in the sight of God.</a:t>
            </a:r>
          </a:p>
          <a:p>
            <a:pPr rtl="0"/>
            <a:r>
              <a:rPr lang="en-US" sz="1800" dirty="0">
                <a:solidFill>
                  <a:srgbClr val="0070C0"/>
                </a:solidFill>
              </a:rPr>
              <a:t>22</a:t>
            </a:r>
            <a:r>
              <a:rPr lang="en-US" sz="1800" dirty="0"/>
              <a:t> Repent therefore of this thy wickedness, and pray God, if perhaps the thought of thine heart may be forgiven thee.</a:t>
            </a:r>
          </a:p>
          <a:p>
            <a:pPr rtl="0"/>
            <a:r>
              <a:rPr lang="en-US" sz="1800" dirty="0">
                <a:solidFill>
                  <a:srgbClr val="0070C0"/>
                </a:solidFill>
              </a:rPr>
              <a:t>23</a:t>
            </a:r>
            <a:r>
              <a:rPr lang="en-US" sz="1800" dirty="0"/>
              <a:t> For I </a:t>
            </a:r>
            <a:r>
              <a:rPr lang="en-US" sz="1800" dirty="0">
                <a:solidFill>
                  <a:srgbClr val="0070C0"/>
                </a:solidFill>
              </a:rPr>
              <a:t>perceive</a:t>
            </a:r>
            <a:r>
              <a:rPr lang="en-US" sz="1800" dirty="0"/>
              <a:t> that thou art in the</a:t>
            </a:r>
            <a:r>
              <a:rPr lang="en-US" sz="1800" b="1" dirty="0">
                <a:effectLst>
                  <a:outerShdw blurRad="38100" dist="38100" dir="2700000" algn="tl">
                    <a:srgbClr val="000000">
                      <a:alpha val="43137"/>
                    </a:srgbClr>
                  </a:outerShdw>
                </a:effectLst>
              </a:rPr>
              <a:t> </a:t>
            </a:r>
            <a:r>
              <a:rPr lang="en-US" sz="1800" b="1" dirty="0">
                <a:solidFill>
                  <a:srgbClr val="FF0000"/>
                </a:solidFill>
                <a:effectLst>
                  <a:outerShdw blurRad="38100" dist="38100" dir="2700000" algn="tl">
                    <a:srgbClr val="000000">
                      <a:alpha val="43137"/>
                    </a:srgbClr>
                  </a:outerShdw>
                </a:effectLst>
              </a:rPr>
              <a:t>gall of bitterness</a:t>
            </a:r>
            <a:r>
              <a:rPr lang="en-US" sz="1800" dirty="0"/>
              <a:t>, and  the </a:t>
            </a:r>
            <a:r>
              <a:rPr lang="en-US" sz="1800" b="1" dirty="0">
                <a:solidFill>
                  <a:srgbClr val="FF0000"/>
                </a:solidFill>
                <a:effectLst>
                  <a:outerShdw blurRad="38100" dist="38100" dir="2700000" algn="tl">
                    <a:srgbClr val="000000">
                      <a:alpha val="43137"/>
                    </a:srgbClr>
                  </a:outerShdw>
                </a:effectLst>
              </a:rPr>
              <a:t>bond of iniquity</a:t>
            </a:r>
            <a:r>
              <a:rPr lang="en-US" sz="1800" dirty="0"/>
              <a:t>.</a:t>
            </a:r>
          </a:p>
          <a:p>
            <a:pPr rtl="0"/>
            <a:r>
              <a:rPr lang="en-US" sz="1800" dirty="0">
                <a:solidFill>
                  <a:srgbClr val="0070C0"/>
                </a:solidFill>
              </a:rPr>
              <a:t>24</a:t>
            </a:r>
            <a:r>
              <a:rPr lang="en-US" sz="1800" dirty="0"/>
              <a:t> Then answered Simon, and said, Pray ye to the Lord for me, that none of these things which ye have spoken come upon me.</a:t>
            </a:r>
          </a:p>
          <a:p>
            <a:pPr rtl="0"/>
            <a:endParaRPr lang="en-US" sz="1800" dirty="0">
              <a:solidFill>
                <a:srgbClr val="000000"/>
              </a:solidFill>
              <a:highlight>
                <a:srgbClr val="FFEBCB"/>
              </a:highlight>
              <a:latin typeface="Calibri" panose="020F0502020204030204" pitchFamily="34" charset="0"/>
            </a:endParaRPr>
          </a:p>
          <a:p>
            <a:pPr rtl="0"/>
            <a:r>
              <a:rPr lang="en-US" sz="1800" dirty="0">
                <a:solidFill>
                  <a:srgbClr val="00B050"/>
                </a:solidFill>
                <a:highlight>
                  <a:srgbClr val="FFEBCB"/>
                </a:highlight>
                <a:latin typeface="Calibri" panose="020F0502020204030204" pitchFamily="34" charset="0"/>
              </a:rPr>
              <a:t>The translation must be: </a:t>
            </a:r>
            <a:r>
              <a:rPr lang="en-US" sz="1600" dirty="0">
                <a:solidFill>
                  <a:srgbClr val="000000"/>
                </a:solidFill>
                <a:highlight>
                  <a:srgbClr val="FFEBCB"/>
                </a:highlight>
                <a:latin typeface="Calibri" panose="020F0502020204030204" pitchFamily="34" charset="0"/>
              </a:rPr>
              <a:t>For </a:t>
            </a:r>
            <a:r>
              <a:rPr lang="en-US" sz="1600" dirty="0">
                <a:solidFill>
                  <a:srgbClr val="0070C0"/>
                </a:solidFill>
                <a:highlight>
                  <a:srgbClr val="FFEBCB"/>
                </a:highlight>
                <a:latin typeface="Calibri" panose="020F0502020204030204" pitchFamily="34" charset="0"/>
              </a:rPr>
              <a:t>I perceive </a:t>
            </a:r>
            <a:r>
              <a:rPr lang="en-US" sz="1600" dirty="0">
                <a:solidFill>
                  <a:srgbClr val="000000"/>
                </a:solidFill>
                <a:highlight>
                  <a:srgbClr val="FFEBCB"/>
                </a:highlight>
                <a:latin typeface="Calibri" panose="020F0502020204030204" pitchFamily="34" charset="0"/>
              </a:rPr>
              <a:t>that you are </a:t>
            </a:r>
            <a:r>
              <a:rPr lang="en-US" sz="1600" b="1" dirty="0">
                <a:solidFill>
                  <a:srgbClr val="000000"/>
                </a:solidFill>
                <a:effectLst>
                  <a:outerShdw blurRad="38100" dist="38100" dir="2700000" algn="tl">
                    <a:srgbClr val="000000">
                      <a:alpha val="43137"/>
                    </a:srgbClr>
                  </a:outerShdw>
                </a:effectLst>
                <a:highlight>
                  <a:srgbClr val="FFEBCB"/>
                </a:highlight>
                <a:latin typeface="Calibri" panose="020F0502020204030204" pitchFamily="34" charset="0"/>
              </a:rPr>
              <a:t>for</a:t>
            </a:r>
            <a:r>
              <a:rPr lang="en-US" sz="1600" dirty="0">
                <a:solidFill>
                  <a:srgbClr val="000000"/>
                </a:solidFill>
                <a:highlight>
                  <a:srgbClr val="FFEBCB"/>
                </a:highlight>
                <a:latin typeface="Calibri" panose="020F0502020204030204" pitchFamily="34" charset="0"/>
              </a:rPr>
              <a:t> </a:t>
            </a:r>
            <a:r>
              <a:rPr lang="en-US" sz="1600" b="1" dirty="0">
                <a:solidFill>
                  <a:srgbClr val="FF0000"/>
                </a:solidFill>
                <a:effectLst>
                  <a:outerShdw blurRad="38100" dist="38100" dir="2700000" algn="tl">
                    <a:srgbClr val="000000">
                      <a:alpha val="43137"/>
                    </a:srgbClr>
                  </a:outerShdw>
                </a:effectLst>
                <a:highlight>
                  <a:srgbClr val="FFEBCB"/>
                </a:highlight>
                <a:latin typeface="Calibri" panose="020F0502020204030204" pitchFamily="34" charset="0"/>
              </a:rPr>
              <a:t>gall of bitterness</a:t>
            </a:r>
            <a:r>
              <a:rPr lang="en-US" sz="1600" dirty="0"/>
              <a:t> </a:t>
            </a:r>
            <a:r>
              <a:rPr lang="en-US" sz="1600" dirty="0" err="1"/>
              <a:t>Deu</a:t>
            </a:r>
            <a:r>
              <a:rPr lang="en-US" sz="1600" dirty="0"/>
              <a:t> 29:16-18</a:t>
            </a:r>
            <a:endParaRPr lang="en-US" sz="1600" dirty="0">
              <a:solidFill>
                <a:srgbClr val="000000"/>
              </a:solidFill>
              <a:highlight>
                <a:srgbClr val="FFEBCB"/>
              </a:highlight>
              <a:latin typeface="Calibri" panose="020F0502020204030204" pitchFamily="34" charset="0"/>
            </a:endParaRPr>
          </a:p>
          <a:p>
            <a:pPr rtl="0"/>
            <a:r>
              <a:rPr lang="en-US" sz="1600" dirty="0">
                <a:solidFill>
                  <a:srgbClr val="000000"/>
                </a:solidFill>
                <a:latin typeface="Calibri" panose="020F0502020204030204" pitchFamily="34" charset="0"/>
              </a:rPr>
              <a:t>It is a prophetic message! </a:t>
            </a:r>
            <a:r>
              <a:rPr lang="en-US" sz="1600" dirty="0" err="1">
                <a:solidFill>
                  <a:srgbClr val="000000"/>
                </a:solidFill>
                <a:latin typeface="Calibri" panose="020F0502020204030204" pitchFamily="34" charset="0"/>
              </a:rPr>
              <a:t>Shme’on</a:t>
            </a:r>
            <a:r>
              <a:rPr lang="en-US" sz="1600" dirty="0">
                <a:solidFill>
                  <a:srgbClr val="000000"/>
                </a:solidFill>
                <a:latin typeface="Calibri" panose="020F0502020204030204" pitchFamily="34" charset="0"/>
              </a:rPr>
              <a:t> received a revelation </a:t>
            </a:r>
            <a:r>
              <a:rPr lang="en-US" sz="1600" b="1" dirty="0">
                <a:solidFill>
                  <a:srgbClr val="0070C0"/>
                </a:solidFill>
                <a:latin typeface="Calibri" panose="020F0502020204030204" pitchFamily="34" charset="0"/>
              </a:rPr>
              <a:t>“I perceive”</a:t>
            </a:r>
          </a:p>
        </p:txBody>
      </p:sp>
      <p:sp>
        <p:nvSpPr>
          <p:cNvPr id="4" name="TextBox 3">
            <a:extLst>
              <a:ext uri="{FF2B5EF4-FFF2-40B4-BE49-F238E27FC236}">
                <a16:creationId xmlns:a16="http://schemas.microsoft.com/office/drawing/2014/main" id="{71FFFC31-7FA5-4EAF-B78D-296F95B5126F}"/>
              </a:ext>
            </a:extLst>
          </p:cNvPr>
          <p:cNvSpPr txBox="1"/>
          <p:nvPr/>
        </p:nvSpPr>
        <p:spPr>
          <a:xfrm>
            <a:off x="304800" y="114240"/>
            <a:ext cx="8077200" cy="400110"/>
          </a:xfrm>
          <a:prstGeom prst="rect">
            <a:avLst/>
          </a:prstGeom>
          <a:noFill/>
        </p:spPr>
        <p:txBody>
          <a:bodyPr wrap="square" rtlCol="0">
            <a:spAutoFit/>
          </a:bodyPr>
          <a:lstStyle/>
          <a:p>
            <a:r>
              <a:rPr lang="en-US" sz="2000" b="1" dirty="0">
                <a:solidFill>
                  <a:srgbClr val="7030A0"/>
                </a:solidFill>
                <a:effectLst>
                  <a:outerShdw blurRad="38100" dist="38100" dir="2700000" algn="tl">
                    <a:srgbClr val="000000">
                      <a:alpha val="43137"/>
                    </a:srgbClr>
                  </a:outerShdw>
                </a:effectLst>
              </a:rPr>
              <a:t>Simon Magus</a:t>
            </a:r>
          </a:p>
        </p:txBody>
      </p:sp>
      <p:sp>
        <p:nvSpPr>
          <p:cNvPr id="5" name="L-Shape 4">
            <a:extLst>
              <a:ext uri="{FF2B5EF4-FFF2-40B4-BE49-F238E27FC236}">
                <a16:creationId xmlns:a16="http://schemas.microsoft.com/office/drawing/2014/main" id="{276DA4EE-E849-450F-8BAC-CD69B933309C}"/>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08145A96-23FA-458C-9404-2AD389317B98}"/>
              </a:ext>
            </a:extLst>
          </p:cNvPr>
          <p:cNvSpPr>
            <a:spLocks noGrp="1"/>
          </p:cNvSpPr>
          <p:nvPr>
            <p:ph type="sldNum" sz="quarter" idx="12"/>
          </p:nvPr>
        </p:nvSpPr>
        <p:spPr/>
        <p:txBody>
          <a:bodyPr/>
          <a:lstStyle/>
          <a:p>
            <a:pPr lvl="0"/>
            <a:fld id="{BEE26109-1FAC-4D70-8C85-FBCF1745F7BB}" type="slidenum">
              <a:rPr lang="en-US" smtClean="0"/>
              <a:pPr lvl="0"/>
              <a:t>27</a:t>
            </a:fld>
            <a:endParaRPr lang="en-US"/>
          </a:p>
        </p:txBody>
      </p:sp>
    </p:spTree>
    <p:extLst>
      <p:ext uri="{BB962C8B-B14F-4D97-AF65-F5344CB8AC3E}">
        <p14:creationId xmlns:p14="http://schemas.microsoft.com/office/powerpoint/2010/main" val="1262497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A84ADF-0682-47A5-B1D6-31F45793B8E0}"/>
              </a:ext>
            </a:extLst>
          </p:cNvPr>
          <p:cNvSpPr txBox="1"/>
          <p:nvPr/>
        </p:nvSpPr>
        <p:spPr>
          <a:xfrm>
            <a:off x="533400" y="590550"/>
            <a:ext cx="8077200" cy="369332"/>
          </a:xfrm>
          <a:prstGeom prst="rect">
            <a:avLst/>
          </a:prstGeom>
          <a:noFill/>
        </p:spPr>
        <p:txBody>
          <a:bodyPr wrap="square" rtlCol="0">
            <a:spAutoFit/>
          </a:bodyPr>
          <a:lstStyle/>
          <a:p>
            <a:r>
              <a:rPr lang="en-US" sz="1800" b="1" dirty="0" err="1">
                <a:solidFill>
                  <a:srgbClr val="7030A0"/>
                </a:solidFill>
                <a:effectLst>
                  <a:outerShdw blurRad="38100" dist="38100" dir="2700000" algn="tl">
                    <a:srgbClr val="000000">
                      <a:alpha val="43137"/>
                    </a:srgbClr>
                  </a:outerShdw>
                </a:effectLst>
                <a:latin typeface="Calibri" panose="020F0502020204030204" pitchFamily="34" charset="0"/>
              </a:rPr>
              <a:t>Elymas</a:t>
            </a:r>
            <a:r>
              <a:rPr lang="en-US" sz="1800" b="1" dirty="0">
                <a:solidFill>
                  <a:srgbClr val="7030A0"/>
                </a:solidFill>
                <a:effectLst>
                  <a:outerShdw blurRad="38100" dist="38100" dir="2700000" algn="tl">
                    <a:srgbClr val="000000">
                      <a:alpha val="43137"/>
                    </a:srgbClr>
                  </a:outerShdw>
                </a:effectLst>
                <a:latin typeface="Calibri" panose="020F0502020204030204" pitchFamily="34" charset="0"/>
              </a:rPr>
              <a:t> the sorcerer</a:t>
            </a:r>
            <a:endParaRPr lang="en-US" b="1" dirty="0">
              <a:solidFill>
                <a:srgbClr val="7030A0"/>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18DF33C4-2F3B-4C09-AE73-80B57415B7DB}"/>
              </a:ext>
            </a:extLst>
          </p:cNvPr>
          <p:cNvSpPr txBox="1"/>
          <p:nvPr/>
        </p:nvSpPr>
        <p:spPr>
          <a:xfrm>
            <a:off x="533400" y="1276350"/>
            <a:ext cx="8077200" cy="1754326"/>
          </a:xfrm>
          <a:prstGeom prst="rect">
            <a:avLst/>
          </a:prstGeom>
          <a:noFill/>
        </p:spPr>
        <p:txBody>
          <a:bodyPr wrap="square" rtlCol="0">
            <a:spAutoFit/>
          </a:bodyPr>
          <a:lstStyle/>
          <a:p>
            <a:r>
              <a:rPr lang="en-US" sz="1800" dirty="0">
                <a:solidFill>
                  <a:srgbClr val="000000"/>
                </a:solidFill>
                <a:latin typeface="Calibri" panose="020F0502020204030204" pitchFamily="34" charset="0"/>
              </a:rPr>
              <a:t>Act 13 </a:t>
            </a:r>
            <a:br>
              <a:rPr lang="en-US" sz="1800" dirty="0">
                <a:solidFill>
                  <a:srgbClr val="000000"/>
                </a:solidFill>
                <a:latin typeface="Calibri" panose="020F0502020204030204" pitchFamily="34" charset="0"/>
              </a:rPr>
            </a:br>
            <a:r>
              <a:rPr lang="en-US" sz="1800" dirty="0">
                <a:solidFill>
                  <a:srgbClr val="000000"/>
                </a:solidFill>
                <a:latin typeface="Calibri" panose="020F0502020204030204" pitchFamily="34" charset="0"/>
              </a:rPr>
              <a:t>Cyprus </a:t>
            </a:r>
            <a:r>
              <a:rPr lang="en-US" sz="1800" dirty="0">
                <a:solidFill>
                  <a:srgbClr val="000000"/>
                </a:solidFill>
                <a:latin typeface="Calibri" panose="020F0502020204030204" pitchFamily="34" charset="0"/>
                <a:sym typeface="Wingdings" panose="05000000000000000000" pitchFamily="2" charset="2"/>
              </a:rPr>
              <a:t> </a:t>
            </a:r>
            <a:r>
              <a:rPr lang="en-US" sz="1800" dirty="0">
                <a:solidFill>
                  <a:srgbClr val="000000"/>
                </a:solidFill>
                <a:latin typeface="Calibri" panose="020F0502020204030204" pitchFamily="34" charset="0"/>
              </a:rPr>
              <a:t>Salamis </a:t>
            </a:r>
            <a:r>
              <a:rPr lang="en-US" sz="1800" dirty="0">
                <a:solidFill>
                  <a:srgbClr val="000000"/>
                </a:solidFill>
                <a:latin typeface="Calibri" panose="020F0502020204030204" pitchFamily="34" charset="0"/>
                <a:sym typeface="Wingdings" panose="05000000000000000000" pitchFamily="2" charset="2"/>
              </a:rPr>
              <a:t></a:t>
            </a:r>
            <a:r>
              <a:rPr lang="en-US" sz="1800" dirty="0" err="1">
                <a:solidFill>
                  <a:srgbClr val="000000"/>
                </a:solidFill>
                <a:latin typeface="Calibri" panose="020F0502020204030204" pitchFamily="34" charset="0"/>
              </a:rPr>
              <a:t>Paphos</a:t>
            </a:r>
            <a:r>
              <a:rPr lang="en-US" sz="1800" dirty="0">
                <a:solidFill>
                  <a:srgbClr val="000000"/>
                </a:solidFill>
                <a:latin typeface="Calibri" panose="020F0502020204030204" pitchFamily="34" charset="0"/>
              </a:rPr>
              <a:t> </a:t>
            </a:r>
            <a:r>
              <a:rPr lang="en-US" sz="1800" dirty="0">
                <a:solidFill>
                  <a:srgbClr val="000000"/>
                </a:solidFill>
                <a:latin typeface="Calibri" panose="020F0502020204030204" pitchFamily="34" charset="0"/>
                <a:sym typeface="Wingdings" panose="05000000000000000000" pitchFamily="2" charset="2"/>
              </a:rPr>
              <a:t> </a:t>
            </a:r>
          </a:p>
          <a:p>
            <a:pPr marL="342900" indent="-342900">
              <a:buFont typeface="+mj-lt"/>
              <a:buAutoNum type="arabicPeriod"/>
            </a:pPr>
            <a:r>
              <a:rPr lang="en-US" sz="1800" dirty="0">
                <a:solidFill>
                  <a:srgbClr val="000000"/>
                </a:solidFill>
                <a:latin typeface="Calibri" panose="020F0502020204030204" pitchFamily="34" charset="0"/>
              </a:rPr>
              <a:t>a certain sorcerer, </a:t>
            </a:r>
          </a:p>
          <a:p>
            <a:pPr marL="342900" indent="-342900">
              <a:buFont typeface="+mj-lt"/>
              <a:buAutoNum type="arabicPeriod"/>
            </a:pPr>
            <a:r>
              <a:rPr lang="en-US" sz="1800" dirty="0">
                <a:solidFill>
                  <a:srgbClr val="000000"/>
                </a:solidFill>
                <a:latin typeface="Calibri" panose="020F0502020204030204" pitchFamily="34" charset="0"/>
              </a:rPr>
              <a:t>a false prophet, </a:t>
            </a:r>
          </a:p>
          <a:p>
            <a:pPr marL="342900" indent="-342900">
              <a:buFont typeface="+mj-lt"/>
              <a:buAutoNum type="arabicPeriod"/>
            </a:pPr>
            <a:r>
              <a:rPr lang="en-US" sz="1800" dirty="0">
                <a:solidFill>
                  <a:srgbClr val="000000"/>
                </a:solidFill>
                <a:latin typeface="Calibri" panose="020F0502020204030204" pitchFamily="34" charset="0"/>
              </a:rPr>
              <a:t>a Jew, </a:t>
            </a:r>
          </a:p>
          <a:p>
            <a:pPr marL="342900" indent="-342900">
              <a:buFont typeface="+mj-lt"/>
              <a:buAutoNum type="arabicPeriod"/>
            </a:pPr>
            <a:r>
              <a:rPr lang="en-US" sz="1800" dirty="0">
                <a:solidFill>
                  <a:srgbClr val="000000"/>
                </a:solidFill>
                <a:latin typeface="Calibri" panose="020F0502020204030204" pitchFamily="34" charset="0"/>
              </a:rPr>
              <a:t>whose name  </a:t>
            </a:r>
            <a:r>
              <a:rPr lang="en-US" sz="1800" dirty="0" err="1">
                <a:solidFill>
                  <a:srgbClr val="000000"/>
                </a:solidFill>
                <a:latin typeface="Calibri" panose="020F0502020204030204" pitchFamily="34" charset="0"/>
              </a:rPr>
              <a:t>BarJesus</a:t>
            </a:r>
            <a:r>
              <a:rPr lang="en-US" sz="1800" dirty="0">
                <a:solidFill>
                  <a:srgbClr val="000000"/>
                </a:solidFill>
                <a:latin typeface="Calibri" panose="020F0502020204030204" pitchFamily="34" charset="0"/>
              </a:rPr>
              <a:t>:</a:t>
            </a:r>
          </a:p>
        </p:txBody>
      </p:sp>
      <p:sp>
        <p:nvSpPr>
          <p:cNvPr id="4" name="L-Shape 3">
            <a:extLst>
              <a:ext uri="{FF2B5EF4-FFF2-40B4-BE49-F238E27FC236}">
                <a16:creationId xmlns:a16="http://schemas.microsoft.com/office/drawing/2014/main" id="{FB84C2B5-C5A5-444F-B321-CAE2D9570ABD}"/>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4F300F17-9B17-4EF4-926F-AB0F7D03E729}"/>
              </a:ext>
            </a:extLst>
          </p:cNvPr>
          <p:cNvSpPr>
            <a:spLocks noGrp="1"/>
          </p:cNvSpPr>
          <p:nvPr>
            <p:ph type="sldNum" sz="quarter" idx="12"/>
          </p:nvPr>
        </p:nvSpPr>
        <p:spPr/>
        <p:txBody>
          <a:bodyPr/>
          <a:lstStyle/>
          <a:p>
            <a:pPr lvl="0"/>
            <a:fld id="{BEE26109-1FAC-4D70-8C85-FBCF1745F7BB}" type="slidenum">
              <a:rPr lang="en-US" smtClean="0"/>
              <a:pPr lvl="0"/>
              <a:t>28</a:t>
            </a:fld>
            <a:endParaRPr lang="en-US"/>
          </a:p>
        </p:txBody>
      </p:sp>
    </p:spTree>
    <p:extLst>
      <p:ext uri="{BB962C8B-B14F-4D97-AF65-F5344CB8AC3E}">
        <p14:creationId xmlns:p14="http://schemas.microsoft.com/office/powerpoint/2010/main" val="1367306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9FB44F-4B58-4C24-9CA7-938CD70F8D02}"/>
              </a:ext>
            </a:extLst>
          </p:cNvPr>
          <p:cNvSpPr txBox="1"/>
          <p:nvPr/>
        </p:nvSpPr>
        <p:spPr>
          <a:xfrm>
            <a:off x="228600" y="742950"/>
            <a:ext cx="8763000" cy="4201150"/>
          </a:xfrm>
          <a:prstGeom prst="rect">
            <a:avLst/>
          </a:prstGeom>
          <a:noFill/>
        </p:spPr>
        <p:txBody>
          <a:bodyPr wrap="square" rtlCol="0">
            <a:spAutoFit/>
          </a:bodyPr>
          <a:lstStyle/>
          <a:p>
            <a:pPr marL="285750" indent="-285750">
              <a:buFont typeface="Arial" panose="020B0604020202020204" pitchFamily="34" charset="0"/>
              <a:buChar char="•"/>
            </a:pPr>
            <a:r>
              <a:rPr lang="en-US" sz="1800" dirty="0"/>
              <a:t>Born and raised in Samaria with a Babylonian religion mixed with the 5 books of Moses</a:t>
            </a:r>
          </a:p>
          <a:p>
            <a:pPr marL="285750" indent="-285750">
              <a:buFont typeface="Arial" panose="020B0604020202020204" pitchFamily="34" charset="0"/>
              <a:buChar char="•"/>
            </a:pPr>
            <a:r>
              <a:rPr lang="en-US" sz="1800" dirty="0"/>
              <a:t>Studied in Qumran under </a:t>
            </a:r>
            <a:r>
              <a:rPr lang="en-US" sz="1800" dirty="0" err="1"/>
              <a:t>Jokhanan</a:t>
            </a:r>
            <a:r>
              <a:rPr lang="en-US" sz="1800" dirty="0"/>
              <a:t> Ben </a:t>
            </a:r>
            <a:r>
              <a:rPr lang="en-US" sz="1800" dirty="0" err="1"/>
              <a:t>Sacharia</a:t>
            </a:r>
            <a:r>
              <a:rPr lang="en-US" sz="1800" dirty="0"/>
              <a:t> (John the Baptist)</a:t>
            </a:r>
          </a:p>
          <a:p>
            <a:pPr marL="285750" indent="-285750">
              <a:buFont typeface="Arial" panose="020B0604020202020204" pitchFamily="34" charset="0"/>
              <a:buChar char="•"/>
            </a:pPr>
            <a:r>
              <a:rPr lang="en-US" sz="1800" dirty="0"/>
              <a:t>Went to Egypt and Studied Mysteries Magic and Sorcery in Alexandria </a:t>
            </a:r>
          </a:p>
          <a:p>
            <a:pPr marL="656036" lvl="1" indent="-285750">
              <a:buFont typeface="Arial" panose="020B0604020202020204" pitchFamily="34" charset="0"/>
              <a:buChar char="•"/>
            </a:pPr>
            <a:r>
              <a:rPr lang="en-US" sz="1800" dirty="0"/>
              <a:t>( </a:t>
            </a:r>
            <a:r>
              <a:rPr lang="en-US" sz="1800" dirty="0">
                <a:solidFill>
                  <a:srgbClr val="0000FE"/>
                </a:solidFill>
                <a:latin typeface="Calibri" panose="020F0502020204030204" pitchFamily="34" charset="0"/>
              </a:rPr>
              <a:t>[KJV+] 2Tim 3:8 </a:t>
            </a:r>
            <a:r>
              <a:rPr lang="en-US" sz="1800" dirty="0">
                <a:solidFill>
                  <a:srgbClr val="000000"/>
                </a:solidFill>
                <a:latin typeface="Calibri" panose="020F0502020204030204" pitchFamily="34" charset="0"/>
              </a:rPr>
              <a:t> </a:t>
            </a:r>
            <a:r>
              <a:rPr lang="en-US" dirty="0"/>
              <a:t>Now as </a:t>
            </a:r>
            <a:r>
              <a:rPr lang="en-US" b="1" dirty="0" err="1">
                <a:solidFill>
                  <a:srgbClr val="FF0000"/>
                </a:solidFill>
              </a:rPr>
              <a:t>Jannes</a:t>
            </a:r>
            <a:r>
              <a:rPr lang="en-US" b="1" dirty="0">
                <a:solidFill>
                  <a:srgbClr val="FF0000"/>
                </a:solidFill>
              </a:rPr>
              <a:t> and </a:t>
            </a:r>
            <a:r>
              <a:rPr lang="en-US" b="1" dirty="0" err="1">
                <a:solidFill>
                  <a:srgbClr val="FF0000"/>
                </a:solidFill>
              </a:rPr>
              <a:t>Jambres</a:t>
            </a:r>
            <a:r>
              <a:rPr lang="en-US" b="1" dirty="0">
                <a:solidFill>
                  <a:srgbClr val="FF0000"/>
                </a:solidFill>
              </a:rPr>
              <a:t> </a:t>
            </a:r>
            <a:r>
              <a:rPr lang="en-US" dirty="0"/>
              <a:t>withstood Moses, so do these also </a:t>
            </a:r>
            <a:r>
              <a:rPr lang="en-US" dirty="0">
                <a:solidFill>
                  <a:srgbClr val="FF0000"/>
                </a:solidFill>
              </a:rPr>
              <a:t>resist the truth</a:t>
            </a:r>
            <a:r>
              <a:rPr lang="en-US" dirty="0"/>
              <a:t>: men of corrupt minds, reprobate concerning the faith.)</a:t>
            </a:r>
          </a:p>
          <a:p>
            <a:pPr marL="285750" indent="-285750">
              <a:buFont typeface="Arial" panose="020B0604020202020204" pitchFamily="34" charset="0"/>
              <a:buChar char="•"/>
            </a:pPr>
            <a:r>
              <a:rPr lang="en-US" sz="1800" dirty="0"/>
              <a:t>Went back to Samaria and became famous</a:t>
            </a:r>
          </a:p>
          <a:p>
            <a:pPr marL="285750" indent="-285750">
              <a:buFont typeface="Arial" panose="020B0604020202020204" pitchFamily="34" charset="0"/>
              <a:buChar char="•"/>
            </a:pPr>
            <a:r>
              <a:rPr lang="en-US" sz="1800" dirty="0"/>
              <a:t>Met Apostle Philip</a:t>
            </a:r>
          </a:p>
          <a:p>
            <a:pPr marL="285750" indent="-285750">
              <a:buFont typeface="Arial" panose="020B0604020202020204" pitchFamily="34" charset="0"/>
              <a:buChar char="•"/>
            </a:pPr>
            <a:r>
              <a:rPr lang="en-US" sz="1800" dirty="0"/>
              <a:t>Believed and was baptized</a:t>
            </a:r>
          </a:p>
          <a:p>
            <a:pPr marL="285750" indent="-285750">
              <a:buFont typeface="Arial" panose="020B0604020202020204" pitchFamily="34" charset="0"/>
              <a:buChar char="•"/>
            </a:pPr>
            <a:r>
              <a:rPr lang="en-US" sz="1800" dirty="0"/>
              <a:t>Met Apostle </a:t>
            </a:r>
            <a:r>
              <a:rPr lang="en-US" sz="1800" dirty="0" err="1"/>
              <a:t>Shime’on</a:t>
            </a:r>
            <a:r>
              <a:rPr lang="en-US" sz="1800" dirty="0"/>
              <a:t> </a:t>
            </a:r>
            <a:r>
              <a:rPr lang="en-US" sz="1800" dirty="0" err="1"/>
              <a:t>Kipha</a:t>
            </a:r>
            <a:endParaRPr lang="en-US" sz="1800" dirty="0"/>
          </a:p>
          <a:p>
            <a:pPr marL="285750" indent="-285750">
              <a:buFont typeface="Arial" panose="020B0604020202020204" pitchFamily="34" charset="0"/>
              <a:buChar char="•"/>
            </a:pPr>
            <a:r>
              <a:rPr lang="en-US" sz="1800" dirty="0"/>
              <a:t>Tried to buy apostleship and the holy spirit</a:t>
            </a:r>
          </a:p>
          <a:p>
            <a:pPr marL="285750" indent="-285750">
              <a:buFont typeface="Arial" panose="020B0604020202020204" pitchFamily="34" charset="0"/>
              <a:buChar char="•"/>
            </a:pPr>
            <a:r>
              <a:rPr lang="en-US" sz="1800" dirty="0"/>
              <a:t>Was rebuked and rejected by </a:t>
            </a:r>
            <a:r>
              <a:rPr lang="en-US" sz="1800" dirty="0" err="1"/>
              <a:t>Shime’on</a:t>
            </a:r>
            <a:r>
              <a:rPr lang="en-US" sz="1800" dirty="0"/>
              <a:t> </a:t>
            </a:r>
            <a:r>
              <a:rPr lang="en-US" sz="1800" dirty="0" err="1"/>
              <a:t>Kipha</a:t>
            </a:r>
            <a:endParaRPr lang="en-US" sz="1800" dirty="0"/>
          </a:p>
          <a:p>
            <a:pPr marL="285750" indent="-285750">
              <a:buFont typeface="Arial" panose="020B0604020202020204" pitchFamily="34" charset="0"/>
              <a:buChar char="•"/>
            </a:pPr>
            <a:r>
              <a:rPr lang="en-US" sz="1800" dirty="0"/>
              <a:t>Went to Rome beguiled Tiberius Caesar, Gaius, Tiberius Claudius and </a:t>
            </a:r>
            <a:r>
              <a:rPr lang="en-US" sz="1800" dirty="0" err="1"/>
              <a:t>Ceasar</a:t>
            </a:r>
            <a:r>
              <a:rPr lang="en-US" sz="1800" dirty="0"/>
              <a:t> Nero </a:t>
            </a:r>
          </a:p>
          <a:p>
            <a:pPr marL="285750" indent="-285750">
              <a:buFont typeface="Arial" panose="020B0604020202020204" pitchFamily="34" charset="0"/>
              <a:buChar char="•"/>
            </a:pPr>
            <a:r>
              <a:rPr lang="en-US" sz="1800" dirty="0"/>
              <a:t>Became famous in Rome and the founder of the Roman church</a:t>
            </a:r>
          </a:p>
          <a:p>
            <a:pPr marL="285750" indent="-285750">
              <a:buFont typeface="Arial" panose="020B0604020202020204" pitchFamily="34" charset="0"/>
              <a:buChar char="•"/>
            </a:pPr>
            <a:r>
              <a:rPr lang="en-US" sz="1800" dirty="0"/>
              <a:t>Christians were persecuted </a:t>
            </a:r>
          </a:p>
          <a:p>
            <a:pPr marL="285750" indent="-285750">
              <a:buFont typeface="Arial" panose="020B0604020202020204" pitchFamily="34" charset="0"/>
              <a:buChar char="•"/>
            </a:pPr>
            <a:r>
              <a:rPr lang="en-US" sz="1800" dirty="0"/>
              <a:t>Paul was beheaded</a:t>
            </a:r>
          </a:p>
        </p:txBody>
      </p:sp>
      <p:sp>
        <p:nvSpPr>
          <p:cNvPr id="4" name="TextBox 3">
            <a:extLst>
              <a:ext uri="{FF2B5EF4-FFF2-40B4-BE49-F238E27FC236}">
                <a16:creationId xmlns:a16="http://schemas.microsoft.com/office/drawing/2014/main" id="{3DF186AB-81FA-4874-AADE-4935F3D423FC}"/>
              </a:ext>
            </a:extLst>
          </p:cNvPr>
          <p:cNvSpPr txBox="1"/>
          <p:nvPr/>
        </p:nvSpPr>
        <p:spPr>
          <a:xfrm>
            <a:off x="533400" y="104616"/>
            <a:ext cx="8077200" cy="400110"/>
          </a:xfrm>
          <a:prstGeom prst="rect">
            <a:avLst/>
          </a:prstGeom>
          <a:noFill/>
        </p:spPr>
        <p:txBody>
          <a:bodyPr wrap="square" rtlCol="0">
            <a:spAutoFit/>
          </a:bodyPr>
          <a:lstStyle/>
          <a:p>
            <a:r>
              <a:rPr lang="en-US" sz="2000" b="1" dirty="0">
                <a:solidFill>
                  <a:srgbClr val="7030A0"/>
                </a:solidFill>
                <a:effectLst>
                  <a:outerShdw blurRad="38100" dist="38100" dir="2700000" algn="tl">
                    <a:srgbClr val="000000">
                      <a:alpha val="43137"/>
                    </a:srgbClr>
                  </a:outerShdw>
                </a:effectLst>
              </a:rPr>
              <a:t>Simon Magus</a:t>
            </a:r>
          </a:p>
        </p:txBody>
      </p:sp>
      <p:sp>
        <p:nvSpPr>
          <p:cNvPr id="5" name="L-Shape 4">
            <a:extLst>
              <a:ext uri="{FF2B5EF4-FFF2-40B4-BE49-F238E27FC236}">
                <a16:creationId xmlns:a16="http://schemas.microsoft.com/office/drawing/2014/main" id="{862B82D2-0246-4B6F-B2A0-CBE20484965F}"/>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8C68CEB-681B-4091-B8BF-E55384315BCB}"/>
              </a:ext>
            </a:extLst>
          </p:cNvPr>
          <p:cNvSpPr>
            <a:spLocks noGrp="1"/>
          </p:cNvSpPr>
          <p:nvPr>
            <p:ph type="sldNum" sz="quarter" idx="12"/>
          </p:nvPr>
        </p:nvSpPr>
        <p:spPr/>
        <p:txBody>
          <a:bodyPr/>
          <a:lstStyle/>
          <a:p>
            <a:pPr lvl="0"/>
            <a:fld id="{BEE26109-1FAC-4D70-8C85-FBCF1745F7BB}" type="slidenum">
              <a:rPr lang="en-US" smtClean="0"/>
              <a:pPr lvl="0"/>
              <a:t>29</a:t>
            </a:fld>
            <a:endParaRPr lang="en-US"/>
          </a:p>
        </p:txBody>
      </p:sp>
    </p:spTree>
    <p:extLst>
      <p:ext uri="{BB962C8B-B14F-4D97-AF65-F5344CB8AC3E}">
        <p14:creationId xmlns:p14="http://schemas.microsoft.com/office/powerpoint/2010/main" val="2634454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CC0E71-A3BF-418C-9D4E-6BAB5F9139E9}"/>
              </a:ext>
            </a:extLst>
          </p:cNvPr>
          <p:cNvSpPr txBox="1"/>
          <p:nvPr/>
        </p:nvSpPr>
        <p:spPr>
          <a:xfrm>
            <a:off x="571500" y="1579170"/>
            <a:ext cx="8001000" cy="1985159"/>
          </a:xfrm>
          <a:prstGeom prst="rect">
            <a:avLst/>
          </a:prstGeom>
          <a:noFill/>
        </p:spPr>
        <p:txBody>
          <a:bodyPr wrap="square" rtlCol="0">
            <a:spAutoFit/>
          </a:bodyPr>
          <a:lstStyle/>
          <a:p>
            <a:pPr algn="ctr"/>
            <a:r>
              <a:rPr lang="en-US" sz="3600" dirty="0"/>
              <a:t>Why is God </a:t>
            </a:r>
          </a:p>
          <a:p>
            <a:pPr algn="ctr"/>
            <a:r>
              <a:rPr lang="en-US" sz="3600" dirty="0"/>
              <a:t>not judging Babylon </a:t>
            </a:r>
          </a:p>
          <a:p>
            <a:pPr algn="ctr"/>
            <a:r>
              <a:rPr lang="en-US" sz="3600" dirty="0"/>
              <a:t>straight away?</a:t>
            </a:r>
          </a:p>
          <a:p>
            <a:pPr algn="ctr"/>
            <a:endParaRPr lang="en-US" dirty="0"/>
          </a:p>
        </p:txBody>
      </p:sp>
      <p:sp>
        <p:nvSpPr>
          <p:cNvPr id="3" name="L-Shape 2">
            <a:extLst>
              <a:ext uri="{FF2B5EF4-FFF2-40B4-BE49-F238E27FC236}">
                <a16:creationId xmlns:a16="http://schemas.microsoft.com/office/drawing/2014/main" id="{B090EDF7-DFE8-4F70-8A01-AFE205D00684}"/>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09ECB90-1332-4D77-9163-58D3CADB4CE0}"/>
              </a:ext>
            </a:extLst>
          </p:cNvPr>
          <p:cNvSpPr>
            <a:spLocks noGrp="1"/>
          </p:cNvSpPr>
          <p:nvPr>
            <p:ph type="sldNum" sz="quarter" idx="12"/>
          </p:nvPr>
        </p:nvSpPr>
        <p:spPr/>
        <p:txBody>
          <a:bodyPr/>
          <a:lstStyle/>
          <a:p>
            <a:pPr lvl="0"/>
            <a:fld id="{BEE26109-1FAC-4D70-8C85-FBCF1745F7BB}" type="slidenum">
              <a:rPr lang="en-US" smtClean="0"/>
              <a:pPr lvl="0"/>
              <a:t>30</a:t>
            </a:fld>
            <a:endParaRPr lang="en-US"/>
          </a:p>
        </p:txBody>
      </p:sp>
    </p:spTree>
    <p:extLst>
      <p:ext uri="{BB962C8B-B14F-4D97-AF65-F5344CB8AC3E}">
        <p14:creationId xmlns:p14="http://schemas.microsoft.com/office/powerpoint/2010/main" val="2275376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B76B31-DFB0-439D-8706-8546AA531DEA}"/>
              </a:ext>
            </a:extLst>
          </p:cNvPr>
          <p:cNvSpPr txBox="1"/>
          <p:nvPr/>
        </p:nvSpPr>
        <p:spPr>
          <a:xfrm>
            <a:off x="381000" y="819150"/>
            <a:ext cx="8153400" cy="2308324"/>
          </a:xfrm>
          <a:prstGeom prst="rect">
            <a:avLst/>
          </a:prstGeom>
          <a:noFill/>
        </p:spPr>
        <p:txBody>
          <a:bodyPr wrap="square" rtlCol="0">
            <a:spAutoFit/>
          </a:bodyPr>
          <a:lstStyle/>
          <a:p>
            <a:pPr marL="571500" indent="-571500">
              <a:buFont typeface="Arial" panose="020B0604020202020204" pitchFamily="34" charset="0"/>
              <a:buChar char="•"/>
            </a:pPr>
            <a:r>
              <a:rPr lang="en-US" sz="3600" dirty="0"/>
              <a:t>Mercy towards the remaining righteous</a:t>
            </a:r>
          </a:p>
          <a:p>
            <a:pPr marL="571500" indent="-571500">
              <a:buFont typeface="Arial" panose="020B0604020202020204" pitchFamily="34" charset="0"/>
              <a:buChar char="•"/>
            </a:pPr>
            <a:r>
              <a:rPr lang="en-US" sz="3600" dirty="0"/>
              <a:t>Sin is not full yet</a:t>
            </a:r>
          </a:p>
          <a:p>
            <a:pPr marL="571500" indent="-571500">
              <a:buFont typeface="Arial" panose="020B0604020202020204" pitchFamily="34" charset="0"/>
              <a:buChar char="•"/>
            </a:pPr>
            <a:r>
              <a:rPr lang="en-US" sz="3600" dirty="0"/>
              <a:t>A call for those righteous to come out like Lot needs to come first</a:t>
            </a:r>
          </a:p>
        </p:txBody>
      </p:sp>
      <p:sp>
        <p:nvSpPr>
          <p:cNvPr id="3" name="L-Shape 2">
            <a:extLst>
              <a:ext uri="{FF2B5EF4-FFF2-40B4-BE49-F238E27FC236}">
                <a16:creationId xmlns:a16="http://schemas.microsoft.com/office/drawing/2014/main" id="{611A30A4-3911-4FF3-AAEF-3912B58965A9}"/>
              </a:ext>
            </a:extLst>
          </p:cNvPr>
          <p:cNvSpPr/>
          <p:nvPr/>
        </p:nvSpPr>
        <p:spPr>
          <a:xfrm rot="16200000">
            <a:off x="8046720" y="4046220"/>
            <a:ext cx="1097280" cy="109728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390F845-C3EA-4690-BD2D-B6487DF06826}"/>
              </a:ext>
            </a:extLst>
          </p:cNvPr>
          <p:cNvSpPr>
            <a:spLocks noGrp="1"/>
          </p:cNvSpPr>
          <p:nvPr>
            <p:ph type="sldNum" sz="quarter" idx="12"/>
          </p:nvPr>
        </p:nvSpPr>
        <p:spPr/>
        <p:txBody>
          <a:bodyPr/>
          <a:lstStyle/>
          <a:p>
            <a:pPr lvl="0"/>
            <a:fld id="{BEE26109-1FAC-4D70-8C85-FBCF1745F7BB}" type="slidenum">
              <a:rPr lang="en-US" smtClean="0"/>
              <a:pPr lvl="0"/>
              <a:t>31</a:t>
            </a:fld>
            <a:endParaRPr lang="en-US"/>
          </a:p>
        </p:txBody>
      </p:sp>
    </p:spTree>
    <p:extLst>
      <p:ext uri="{BB962C8B-B14F-4D97-AF65-F5344CB8AC3E}">
        <p14:creationId xmlns:p14="http://schemas.microsoft.com/office/powerpoint/2010/main" val="3215045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0D6AF9C-9037-43BD-9698-12313A74085A}"/>
              </a:ext>
            </a:extLst>
          </p:cNvPr>
          <p:cNvGraphicFramePr>
            <a:graphicFrameLocks noGrp="1"/>
          </p:cNvGraphicFramePr>
          <p:nvPr>
            <p:extLst>
              <p:ext uri="{D42A27DB-BD31-4B8C-83A1-F6EECF244321}">
                <p14:modId xmlns:p14="http://schemas.microsoft.com/office/powerpoint/2010/main" val="878435124"/>
              </p:ext>
            </p:extLst>
          </p:nvPr>
        </p:nvGraphicFramePr>
        <p:xfrm>
          <a:off x="0" y="0"/>
          <a:ext cx="9144000" cy="5143496"/>
        </p:xfrm>
        <a:graphic>
          <a:graphicData uri="http://schemas.openxmlformats.org/drawingml/2006/table">
            <a:tbl>
              <a:tblPr firstRow="1" firstCol="1" bandRow="1">
                <a:tableStyleId>{5C22544A-7EE6-4342-B048-85BDC9FD1C3A}</a:tableStyleId>
              </a:tblPr>
              <a:tblGrid>
                <a:gridCol w="3962400">
                  <a:extLst>
                    <a:ext uri="{9D8B030D-6E8A-4147-A177-3AD203B41FA5}">
                      <a16:colId xmlns:a16="http://schemas.microsoft.com/office/drawing/2014/main" val="1212114258"/>
                    </a:ext>
                  </a:extLst>
                </a:gridCol>
                <a:gridCol w="2133388">
                  <a:extLst>
                    <a:ext uri="{9D8B030D-6E8A-4147-A177-3AD203B41FA5}">
                      <a16:colId xmlns:a16="http://schemas.microsoft.com/office/drawing/2014/main" val="1658363674"/>
                    </a:ext>
                  </a:extLst>
                </a:gridCol>
                <a:gridCol w="3048212">
                  <a:extLst>
                    <a:ext uri="{9D8B030D-6E8A-4147-A177-3AD203B41FA5}">
                      <a16:colId xmlns:a16="http://schemas.microsoft.com/office/drawing/2014/main" val="3768214961"/>
                    </a:ext>
                  </a:extLst>
                </a:gridCol>
              </a:tblGrid>
              <a:tr h="836006">
                <a:tc>
                  <a:txBody>
                    <a:bodyPr/>
                    <a:lstStyle/>
                    <a:p>
                      <a:pPr marL="0" marR="0" algn="ctr">
                        <a:lnSpc>
                          <a:spcPct val="107000"/>
                        </a:lnSpc>
                        <a:spcBef>
                          <a:spcPts val="0"/>
                        </a:spcBef>
                        <a:spcAft>
                          <a:spcPts val="0"/>
                        </a:spcAft>
                      </a:pPr>
                      <a:r>
                        <a:rPr lang="en-US" sz="2000">
                          <a:effectLst/>
                        </a:rPr>
                        <a:t>Translation</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algn="ctr">
                        <a:lnSpc>
                          <a:spcPct val="107000"/>
                        </a:lnSpc>
                        <a:spcBef>
                          <a:spcPts val="0"/>
                        </a:spcBef>
                        <a:spcAft>
                          <a:spcPts val="0"/>
                        </a:spcAft>
                      </a:pPr>
                      <a:r>
                        <a:rPr lang="nb-NO" sz="2000" dirty="0">
                          <a:effectLst/>
                        </a:rPr>
                        <a:t>Short sign</a:t>
                      </a:r>
                      <a:endParaRPr lang="en-US" sz="2000" dirty="0">
                        <a:effectLst/>
                      </a:endParaRPr>
                    </a:p>
                  </a:txBody>
                  <a:tcPr marL="61753" marR="61753" marT="0" marB="0" anchor="ctr"/>
                </a:tc>
                <a:tc>
                  <a:txBody>
                    <a:bodyPr/>
                    <a:lstStyle/>
                    <a:p>
                      <a:pPr marL="0" marR="0" algn="ctr">
                        <a:lnSpc>
                          <a:spcPct val="107000"/>
                        </a:lnSpc>
                        <a:spcBef>
                          <a:spcPts val="0"/>
                        </a:spcBef>
                        <a:spcAft>
                          <a:spcPts val="0"/>
                        </a:spcAft>
                      </a:pPr>
                      <a:r>
                        <a:rPr lang="nb-NO" sz="2000" dirty="0">
                          <a:effectLst/>
                        </a:rPr>
                        <a:t>Ignoration of the </a:t>
                      </a:r>
                      <a:br>
                        <a:rPr lang="nb-NO" sz="2000" dirty="0">
                          <a:effectLst/>
                        </a:rPr>
                      </a:br>
                      <a:r>
                        <a:rPr lang="nb-NO" sz="2000" dirty="0">
                          <a:effectLst/>
                        </a:rPr>
                        <a:t>Textus Receptus</a:t>
                      </a:r>
                      <a:endParaRPr lang="en-US" sz="2000" dirty="0">
                        <a:effectLst/>
                      </a:endParaRPr>
                    </a:p>
                  </a:txBody>
                  <a:tcPr marL="61753" marR="61753" marT="0" marB="0" anchor="ctr"/>
                </a:tc>
                <a:extLst>
                  <a:ext uri="{0D108BD9-81ED-4DB2-BD59-A6C34878D82A}">
                    <a16:rowId xmlns:a16="http://schemas.microsoft.com/office/drawing/2014/main" val="3808390283"/>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N</a:t>
                      </a:r>
                      <a:r>
                        <a:rPr lang="nb-NO" sz="2400" dirty="0">
                          <a:effectLst>
                            <a:outerShdw blurRad="38100" dist="38100" dir="2700000" algn="tl">
                              <a:srgbClr val="000000">
                                <a:alpha val="43137"/>
                              </a:srgbClr>
                            </a:outerShdw>
                          </a:effectLst>
                        </a:rPr>
                        <a:t>ew </a:t>
                      </a:r>
                      <a:r>
                        <a:rPr lang="nb-NO" sz="2400" dirty="0">
                          <a:solidFill>
                            <a:srgbClr val="FFFF00"/>
                          </a:solidFill>
                          <a:effectLst>
                            <a:outerShdw blurRad="38100" dist="38100" dir="2700000" algn="tl">
                              <a:srgbClr val="000000">
                                <a:alpha val="43137"/>
                              </a:srgbClr>
                            </a:outerShdw>
                          </a:effectLst>
                        </a:rPr>
                        <a:t>K</a:t>
                      </a:r>
                      <a:r>
                        <a:rPr lang="nb-NO" sz="2400" dirty="0">
                          <a:effectLst>
                            <a:outerShdw blurRad="38100" dist="38100" dir="2700000" algn="tl">
                              <a:srgbClr val="000000">
                                <a:alpha val="43137"/>
                              </a:srgbClr>
                            </a:outerShdw>
                          </a:effectLst>
                        </a:rPr>
                        <a:t>ing </a:t>
                      </a:r>
                      <a:r>
                        <a:rPr lang="nb-NO" sz="2400" dirty="0">
                          <a:solidFill>
                            <a:srgbClr val="FFFF00"/>
                          </a:solidFill>
                          <a:effectLst>
                            <a:outerShdw blurRad="38100" dist="38100" dir="2700000" algn="tl">
                              <a:srgbClr val="000000">
                                <a:alpha val="43137"/>
                              </a:srgbClr>
                            </a:outerShdw>
                          </a:effectLst>
                        </a:rPr>
                        <a:t>J</a:t>
                      </a:r>
                      <a:r>
                        <a:rPr lang="nb-NO" sz="2400" dirty="0">
                          <a:effectLst>
                            <a:outerShdw blurRad="38100" dist="38100" dir="2700000" algn="tl">
                              <a:srgbClr val="000000">
                                <a:alpha val="43137"/>
                              </a:srgbClr>
                            </a:outerShdw>
                          </a:effectLst>
                        </a:rPr>
                        <a:t>ames </a:t>
                      </a:r>
                      <a:r>
                        <a:rPr lang="nb-NO" sz="2400" b="1" dirty="0">
                          <a:solidFill>
                            <a:srgbClr val="FFFF00"/>
                          </a:solidFill>
                          <a:effectLst>
                            <a:outerShdw blurRad="38100" dist="38100" dir="2700000" algn="tl">
                              <a:srgbClr val="000000">
                                <a:alpha val="43137"/>
                              </a:srgbClr>
                            </a:outerShdw>
                          </a:effectLst>
                          <a:latin typeface="+mn-lt"/>
                          <a:ea typeface="+mn-ea"/>
                          <a:cs typeface="+mn-cs"/>
                        </a:rPr>
                        <a:t>V</a:t>
                      </a:r>
                      <a:r>
                        <a:rPr lang="nb-NO" sz="2400" dirty="0">
                          <a:effectLst>
                            <a:outerShdw blurRad="38100" dist="38100" dir="2700000" algn="tl">
                              <a:srgbClr val="000000">
                                <a:alpha val="43137"/>
                              </a:srgbClr>
                            </a:outerShdw>
                          </a:effectLst>
                        </a:rPr>
                        <a:t>ersion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NKJV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1200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67787014"/>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N</a:t>
                      </a:r>
                      <a:r>
                        <a:rPr lang="nb-NO" sz="2400" dirty="0">
                          <a:effectLst>
                            <a:outerShdw blurRad="38100" dist="38100" dir="2700000" algn="tl">
                              <a:srgbClr val="000000">
                                <a:alpha val="43137"/>
                              </a:srgbClr>
                            </a:outerShdw>
                          </a:effectLst>
                        </a:rPr>
                        <a:t>ew </a:t>
                      </a:r>
                      <a:r>
                        <a:rPr lang="nb-NO" sz="2400" dirty="0">
                          <a:solidFill>
                            <a:srgbClr val="FFFF00"/>
                          </a:solidFill>
                          <a:effectLst>
                            <a:outerShdw blurRad="38100" dist="38100" dir="2700000" algn="tl">
                              <a:srgbClr val="000000">
                                <a:alpha val="43137"/>
                              </a:srgbClr>
                            </a:outerShdw>
                          </a:effectLst>
                        </a:rPr>
                        <a:t>A</a:t>
                      </a:r>
                      <a:r>
                        <a:rPr lang="nb-NO" sz="2400" dirty="0">
                          <a:effectLst>
                            <a:outerShdw blurRad="38100" dist="38100" dir="2700000" algn="tl">
                              <a:srgbClr val="000000">
                                <a:alpha val="43137"/>
                              </a:srgbClr>
                            </a:outerShdw>
                          </a:effectLst>
                        </a:rPr>
                        <a:t>merican </a:t>
                      </a:r>
                      <a:r>
                        <a:rPr lang="nb-NO" sz="2400" dirty="0">
                          <a:solidFill>
                            <a:srgbClr val="FFFF00"/>
                          </a:solidFill>
                          <a:effectLst>
                            <a:outerShdw blurRad="38100" dist="38100" dir="2700000" algn="tl">
                              <a:srgbClr val="000000">
                                <a:alpha val="43137"/>
                              </a:srgbClr>
                            </a:outerShdw>
                          </a:effectLst>
                        </a:rPr>
                        <a:t>S</a:t>
                      </a:r>
                      <a:r>
                        <a:rPr lang="nb-NO" sz="2400" dirty="0">
                          <a:effectLst>
                            <a:outerShdw blurRad="38100" dist="38100" dir="2700000" algn="tl">
                              <a:srgbClr val="000000">
                                <a:alpha val="43137"/>
                              </a:srgbClr>
                            </a:outerShdw>
                          </a:effectLst>
                        </a:rPr>
                        <a:t>tandard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NAV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909</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1605708628"/>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R</a:t>
                      </a:r>
                      <a:r>
                        <a:rPr lang="nb-NO" sz="2400" dirty="0">
                          <a:effectLst>
                            <a:outerShdw blurRad="38100" dist="38100" dir="2700000" algn="tl">
                              <a:srgbClr val="000000">
                                <a:alpha val="43137"/>
                              </a:srgbClr>
                            </a:outerShdw>
                          </a:effectLst>
                        </a:rPr>
                        <a:t>evised </a:t>
                      </a:r>
                      <a:r>
                        <a:rPr lang="nb-NO" sz="2400" dirty="0">
                          <a:solidFill>
                            <a:srgbClr val="FFFF00"/>
                          </a:solidFill>
                          <a:effectLst>
                            <a:outerShdw blurRad="38100" dist="38100" dir="2700000" algn="tl">
                              <a:srgbClr val="000000">
                                <a:alpha val="43137"/>
                              </a:srgbClr>
                            </a:outerShdw>
                          </a:effectLst>
                        </a:rPr>
                        <a:t>V</a:t>
                      </a:r>
                      <a:r>
                        <a:rPr lang="nb-NO" sz="2400" dirty="0">
                          <a:effectLst>
                            <a:outerShdw blurRad="38100" dist="38100" dir="2700000" algn="tl">
                              <a:srgbClr val="000000">
                                <a:alpha val="43137"/>
                              </a:srgbClr>
                            </a:outerShdw>
                          </a:effectLst>
                        </a:rPr>
                        <a:t>ersion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RV</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788</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4095281390"/>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N</a:t>
                      </a:r>
                      <a:r>
                        <a:rPr lang="nb-NO" sz="2400" dirty="0">
                          <a:effectLst>
                            <a:outerShdw blurRad="38100" dist="38100" dir="2700000" algn="tl">
                              <a:srgbClr val="000000">
                                <a:alpha val="43137"/>
                              </a:srgbClr>
                            </a:outerShdw>
                          </a:effectLst>
                        </a:rPr>
                        <a:t>ew </a:t>
                      </a:r>
                      <a:r>
                        <a:rPr lang="nb-NO" sz="2400" dirty="0">
                          <a:solidFill>
                            <a:srgbClr val="FFFF00"/>
                          </a:solidFill>
                          <a:effectLst>
                            <a:outerShdw blurRad="38100" dist="38100" dir="2700000" algn="tl">
                              <a:srgbClr val="000000">
                                <a:alpha val="43137"/>
                              </a:srgbClr>
                            </a:outerShdw>
                          </a:effectLst>
                        </a:rPr>
                        <a:t>W</a:t>
                      </a:r>
                      <a:r>
                        <a:rPr lang="nb-NO" sz="2400" dirty="0">
                          <a:effectLst>
                            <a:outerShdw blurRad="38100" dist="38100" dir="2700000" algn="tl">
                              <a:srgbClr val="000000">
                                <a:alpha val="43137"/>
                              </a:srgbClr>
                            </a:outerShdw>
                          </a:effectLst>
                        </a:rPr>
                        <a:t>orld </a:t>
                      </a:r>
                      <a:r>
                        <a:rPr lang="nb-NO" sz="2400" dirty="0">
                          <a:solidFill>
                            <a:srgbClr val="FFFF00"/>
                          </a:solidFill>
                          <a:effectLst>
                            <a:outerShdw blurRad="38100" dist="38100" dir="2700000" algn="tl">
                              <a:srgbClr val="000000">
                                <a:alpha val="43137"/>
                              </a:srgbClr>
                            </a:outerShdw>
                          </a:effectLst>
                        </a:rPr>
                        <a:t>T</a:t>
                      </a:r>
                      <a:r>
                        <a:rPr lang="nb-NO" sz="2400" dirty="0">
                          <a:effectLst>
                            <a:outerShdw blurRad="38100" dist="38100" dir="2700000" algn="tl">
                              <a:srgbClr val="000000">
                                <a:alpha val="43137"/>
                              </a:srgbClr>
                            </a:outerShdw>
                          </a:effectLst>
                        </a:rPr>
                        <a:t>ranslation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NWT</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767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2039580387"/>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N</a:t>
                      </a:r>
                      <a:r>
                        <a:rPr lang="nb-NO" sz="2400" dirty="0">
                          <a:effectLst>
                            <a:outerShdw blurRad="38100" dist="38100" dir="2700000" algn="tl">
                              <a:srgbClr val="000000">
                                <a:alpha val="43137"/>
                              </a:srgbClr>
                            </a:outerShdw>
                          </a:effectLst>
                        </a:rPr>
                        <a:t>ew </a:t>
                      </a:r>
                      <a:r>
                        <a:rPr lang="nb-NO" sz="2400" dirty="0">
                          <a:solidFill>
                            <a:srgbClr val="FFFF00"/>
                          </a:solidFill>
                          <a:effectLst>
                            <a:outerShdw blurRad="38100" dist="38100" dir="2700000" algn="tl">
                              <a:srgbClr val="000000">
                                <a:alpha val="43137"/>
                              </a:srgbClr>
                            </a:outerShdw>
                          </a:effectLst>
                        </a:rPr>
                        <a:t>I</a:t>
                      </a:r>
                      <a:r>
                        <a:rPr lang="nb-NO" sz="2400" dirty="0">
                          <a:effectLst>
                            <a:outerShdw blurRad="38100" dist="38100" dir="2700000" algn="tl">
                              <a:srgbClr val="000000">
                                <a:alpha val="43137"/>
                              </a:srgbClr>
                            </a:outerShdw>
                          </a:effectLst>
                        </a:rPr>
                        <a:t>nternational </a:t>
                      </a:r>
                      <a:r>
                        <a:rPr lang="nb-NO" sz="2400" dirty="0">
                          <a:solidFill>
                            <a:srgbClr val="FFFF00"/>
                          </a:solidFill>
                          <a:effectLst>
                            <a:outerShdw blurRad="38100" dist="38100" dir="2700000" algn="tl">
                              <a:srgbClr val="000000">
                                <a:alpha val="43137"/>
                              </a:srgbClr>
                            </a:outerShdw>
                          </a:effectLst>
                        </a:rPr>
                        <a:t>V</a:t>
                      </a:r>
                      <a:r>
                        <a:rPr lang="nb-NO" sz="2400" dirty="0">
                          <a:effectLst>
                            <a:outerShdw blurRad="38100" dist="38100" dir="2700000" algn="tl">
                              <a:srgbClr val="000000">
                                <a:alpha val="43137"/>
                              </a:srgbClr>
                            </a:outerShdw>
                          </a:effectLst>
                        </a:rPr>
                        <a:t>ersion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dirty="0">
                          <a:effectLst/>
                        </a:rPr>
                        <a:t>NIV</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695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4089107940"/>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G</a:t>
                      </a:r>
                      <a:r>
                        <a:rPr lang="nb-NO" sz="2400" dirty="0">
                          <a:effectLst>
                            <a:outerShdw blurRad="38100" dist="38100" dir="2700000" algn="tl">
                              <a:srgbClr val="000000">
                                <a:alpha val="43137"/>
                              </a:srgbClr>
                            </a:outerShdw>
                          </a:effectLst>
                        </a:rPr>
                        <a:t>ood </a:t>
                      </a:r>
                      <a:r>
                        <a:rPr lang="nb-NO" sz="2400" dirty="0">
                          <a:solidFill>
                            <a:srgbClr val="FFFF00"/>
                          </a:solidFill>
                          <a:effectLst>
                            <a:outerShdw blurRad="38100" dist="38100" dir="2700000" algn="tl">
                              <a:srgbClr val="000000">
                                <a:alpha val="43137"/>
                              </a:srgbClr>
                            </a:outerShdw>
                          </a:effectLst>
                        </a:rPr>
                        <a:t>N</a:t>
                      </a:r>
                      <a:r>
                        <a:rPr lang="nb-NO" sz="2400" dirty="0">
                          <a:effectLst>
                            <a:outerShdw blurRad="38100" dist="38100" dir="2700000" algn="tl">
                              <a:srgbClr val="000000">
                                <a:alpha val="43137"/>
                              </a:srgbClr>
                            </a:outerShdw>
                          </a:effectLst>
                        </a:rPr>
                        <a:t>ews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dirty="0">
                          <a:effectLst/>
                        </a:rPr>
                        <a:t>GN</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614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3896900175"/>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Amp</a:t>
                      </a:r>
                      <a:r>
                        <a:rPr lang="nb-NO" sz="2400" dirty="0">
                          <a:effectLst>
                            <a:outerShdw blurRad="38100" dist="38100" dir="2700000" algn="tl">
                              <a:srgbClr val="000000">
                                <a:alpha val="43137"/>
                              </a:srgbClr>
                            </a:outerShdw>
                          </a:effectLst>
                        </a:rPr>
                        <a:t>lified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dirty="0">
                          <a:effectLst/>
                        </a:rPr>
                        <a:t>AMP</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484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182023112"/>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Dou</a:t>
                      </a:r>
                      <a:r>
                        <a:rPr lang="nb-NO" sz="2400" dirty="0">
                          <a:effectLst>
                            <a:outerShdw blurRad="38100" dist="38100" dir="2700000" algn="tl">
                              <a:srgbClr val="000000">
                                <a:alpha val="43137"/>
                              </a:srgbClr>
                            </a:outerShdw>
                          </a:effectLst>
                        </a:rPr>
                        <a:t>ay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a:effectLst/>
                        </a:rPr>
                        <a:t>DOU</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dirty="0">
                          <a:effectLst/>
                        </a:rPr>
                        <a:t>421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621889274"/>
                  </a:ext>
                </a:extLst>
              </a:tr>
              <a:tr h="478610">
                <a:tc>
                  <a:txBody>
                    <a:bodyPr/>
                    <a:lstStyle/>
                    <a:p>
                      <a:pPr marL="0" marR="0">
                        <a:lnSpc>
                          <a:spcPct val="107000"/>
                        </a:lnSpc>
                        <a:spcBef>
                          <a:spcPts val="0"/>
                        </a:spcBef>
                        <a:spcAft>
                          <a:spcPts val="0"/>
                        </a:spcAft>
                      </a:pPr>
                      <a:r>
                        <a:rPr lang="nb-NO" sz="2400" dirty="0">
                          <a:solidFill>
                            <a:srgbClr val="FFFF00"/>
                          </a:solidFill>
                          <a:effectLst>
                            <a:outerShdw blurRad="38100" dist="38100" dir="2700000" algn="tl">
                              <a:srgbClr val="000000">
                                <a:alpha val="43137"/>
                              </a:srgbClr>
                            </a:outerShdw>
                          </a:effectLst>
                        </a:rPr>
                        <a:t>O</a:t>
                      </a:r>
                      <a:r>
                        <a:rPr lang="nb-NO" sz="2400" dirty="0">
                          <a:effectLst>
                            <a:outerShdw blurRad="38100" dist="38100" dir="2700000" algn="tl">
                              <a:srgbClr val="000000">
                                <a:alpha val="43137"/>
                              </a:srgbClr>
                            </a:outerShdw>
                          </a:effectLst>
                        </a:rPr>
                        <a:t>ld </a:t>
                      </a:r>
                      <a:r>
                        <a:rPr lang="nb-NO" sz="2400" dirty="0">
                          <a:solidFill>
                            <a:srgbClr val="FFFF00"/>
                          </a:solidFill>
                          <a:effectLst>
                            <a:outerShdw blurRad="38100" dist="38100" dir="2700000" algn="tl">
                              <a:srgbClr val="000000">
                                <a:alpha val="43137"/>
                              </a:srgbClr>
                            </a:outerShdw>
                          </a:effectLst>
                        </a:rPr>
                        <a:t>J</a:t>
                      </a:r>
                      <a:r>
                        <a:rPr lang="nb-NO" sz="2400" dirty="0">
                          <a:effectLst>
                            <a:outerShdw blurRad="38100" dist="38100" dir="2700000" algn="tl">
                              <a:srgbClr val="000000">
                                <a:alpha val="43137"/>
                              </a:srgbClr>
                            </a:outerShdw>
                          </a:effectLst>
                        </a:rPr>
                        <a:t>ehovah </a:t>
                      </a:r>
                      <a:r>
                        <a:rPr lang="nb-NO" sz="2400" dirty="0">
                          <a:solidFill>
                            <a:srgbClr val="FFFF00"/>
                          </a:solidFill>
                          <a:effectLst>
                            <a:outerShdw blurRad="38100" dist="38100" dir="2700000" algn="tl">
                              <a:srgbClr val="000000">
                                <a:alpha val="43137"/>
                              </a:srgbClr>
                            </a:outerShdw>
                          </a:effectLst>
                        </a:rPr>
                        <a:t>W</a:t>
                      </a:r>
                      <a:r>
                        <a:rPr lang="nb-NO" sz="2400" dirty="0">
                          <a:effectLst>
                            <a:outerShdw blurRad="38100" dist="38100" dir="2700000" algn="tl">
                              <a:srgbClr val="000000">
                                <a:alpha val="43137"/>
                              </a:srgbClr>
                            </a:outerShdw>
                          </a:effectLst>
                        </a:rPr>
                        <a:t>itnesses 	</a:t>
                      </a:r>
                      <a:endPar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dirty="0">
                          <a:effectLst/>
                        </a:rPr>
                        <a:t>OJW</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nb-NO" sz="2400" dirty="0">
                          <a:effectLst/>
                        </a:rPr>
                        <a:t>120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extLst>
                  <a:ext uri="{0D108BD9-81ED-4DB2-BD59-A6C34878D82A}">
                    <a16:rowId xmlns:a16="http://schemas.microsoft.com/office/drawing/2014/main" val="1086446364"/>
                  </a:ext>
                </a:extLst>
              </a:tr>
            </a:tbl>
          </a:graphicData>
        </a:graphic>
      </p:graphicFrame>
      <p:sp>
        <p:nvSpPr>
          <p:cNvPr id="3" name="Arrow: Down 2">
            <a:extLst>
              <a:ext uri="{FF2B5EF4-FFF2-40B4-BE49-F238E27FC236}">
                <a16:creationId xmlns:a16="http://schemas.microsoft.com/office/drawing/2014/main" id="{B22293A4-AEEB-46FF-B16E-DF2A0D3091F0}"/>
              </a:ext>
            </a:extLst>
          </p:cNvPr>
          <p:cNvSpPr/>
          <p:nvPr/>
        </p:nvSpPr>
        <p:spPr>
          <a:xfrm>
            <a:off x="8610600" y="4364023"/>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8D31F19-8314-469E-A92C-F2E8995BA7F4}"/>
              </a:ext>
            </a:extLst>
          </p:cNvPr>
          <p:cNvSpPr>
            <a:spLocks noGrp="1"/>
          </p:cNvSpPr>
          <p:nvPr>
            <p:ph type="sldNum" sz="quarter" idx="12"/>
          </p:nvPr>
        </p:nvSpPr>
        <p:spPr/>
        <p:txBody>
          <a:bodyPr/>
          <a:lstStyle/>
          <a:p>
            <a:pPr lvl="0"/>
            <a:fld id="{BEE26109-1FAC-4D70-8C85-FBCF1745F7BB}" type="slidenum">
              <a:rPr lang="en-US" smtClean="0"/>
              <a:pPr lvl="0"/>
              <a:t>32</a:t>
            </a:fld>
            <a:endParaRPr lang="en-US"/>
          </a:p>
        </p:txBody>
      </p:sp>
    </p:spTree>
    <p:extLst>
      <p:ext uri="{BB962C8B-B14F-4D97-AF65-F5344CB8AC3E}">
        <p14:creationId xmlns:p14="http://schemas.microsoft.com/office/powerpoint/2010/main" val="37476666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ABE1544-9684-439C-BDC4-7F1B374E6D6E}"/>
              </a:ext>
            </a:extLst>
          </p:cNvPr>
          <p:cNvGraphicFramePr>
            <a:graphicFrameLocks noGrp="1"/>
          </p:cNvGraphicFramePr>
          <p:nvPr>
            <p:extLst>
              <p:ext uri="{D42A27DB-BD31-4B8C-83A1-F6EECF244321}">
                <p14:modId xmlns:p14="http://schemas.microsoft.com/office/powerpoint/2010/main" val="3010884050"/>
              </p:ext>
            </p:extLst>
          </p:nvPr>
        </p:nvGraphicFramePr>
        <p:xfrm>
          <a:off x="0" y="1"/>
          <a:ext cx="9144001" cy="5221960"/>
        </p:xfrm>
        <a:graphic>
          <a:graphicData uri="http://schemas.openxmlformats.org/drawingml/2006/table">
            <a:tbl>
              <a:tblPr firstRow="1" firstCol="1" bandRow="1">
                <a:tableStyleId>{5C22544A-7EE6-4342-B048-85BDC9FD1C3A}</a:tableStyleId>
              </a:tblPr>
              <a:tblGrid>
                <a:gridCol w="1267451">
                  <a:extLst>
                    <a:ext uri="{9D8B030D-6E8A-4147-A177-3AD203B41FA5}">
                      <a16:colId xmlns:a16="http://schemas.microsoft.com/office/drawing/2014/main" val="658088041"/>
                    </a:ext>
                  </a:extLst>
                </a:gridCol>
                <a:gridCol w="6123949">
                  <a:extLst>
                    <a:ext uri="{9D8B030D-6E8A-4147-A177-3AD203B41FA5}">
                      <a16:colId xmlns:a16="http://schemas.microsoft.com/office/drawing/2014/main" val="959546682"/>
                    </a:ext>
                  </a:extLst>
                </a:gridCol>
                <a:gridCol w="1752601">
                  <a:extLst>
                    <a:ext uri="{9D8B030D-6E8A-4147-A177-3AD203B41FA5}">
                      <a16:colId xmlns:a16="http://schemas.microsoft.com/office/drawing/2014/main" val="3717239712"/>
                    </a:ext>
                  </a:extLst>
                </a:gridCol>
              </a:tblGrid>
              <a:tr h="501763">
                <a:tc>
                  <a:txBody>
                    <a:bodyPr/>
                    <a:lstStyle/>
                    <a:p>
                      <a:pPr marL="0" marR="0" algn="ctr">
                        <a:lnSpc>
                          <a:spcPct val="107000"/>
                        </a:lnSpc>
                        <a:spcBef>
                          <a:spcPts val="0"/>
                        </a:spcBef>
                        <a:spcAft>
                          <a:spcPts val="0"/>
                        </a:spcAft>
                      </a:pPr>
                      <a:r>
                        <a:rPr lang="en-US" sz="2000" dirty="0">
                          <a:effectLst/>
                        </a:rPr>
                        <a:t>Verse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000">
                          <a:effectLst/>
                        </a:rPr>
                        <a:t>Text King James Version</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000" b="1" dirty="0" err="1">
                          <a:solidFill>
                            <a:schemeClr val="bg1"/>
                          </a:solidFill>
                          <a:effectLst/>
                        </a:rPr>
                        <a:t>Tischendorff</a:t>
                      </a:r>
                      <a:endParaRPr lang="en-US" sz="20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solidFill>
                  </a:tcPr>
                </a:tc>
                <a:extLst>
                  <a:ext uri="{0D108BD9-81ED-4DB2-BD59-A6C34878D82A}">
                    <a16:rowId xmlns:a16="http://schemas.microsoft.com/office/drawing/2014/main" val="2663318983"/>
                  </a:ext>
                </a:extLst>
              </a:tr>
              <a:tr h="423723">
                <a:tc>
                  <a:txBody>
                    <a:bodyPr/>
                    <a:lstStyle/>
                    <a:p>
                      <a:pPr marL="0" marR="0">
                        <a:lnSpc>
                          <a:spcPct val="107000"/>
                        </a:lnSpc>
                        <a:spcBef>
                          <a:spcPts val="0"/>
                        </a:spcBef>
                        <a:spcAft>
                          <a:spcPts val="0"/>
                        </a:spcAft>
                      </a:pPr>
                      <a:r>
                        <a:rPr lang="en-US" sz="1800" dirty="0">
                          <a:effectLst/>
                        </a:rPr>
                        <a:t>Mt 17:21</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a:effectLst/>
                        </a:rPr>
                        <a:t>Howbeit this kind goeth not out but by prayer and fasting.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2871789226"/>
                  </a:ext>
                </a:extLst>
              </a:tr>
              <a:tr h="423723">
                <a:tc>
                  <a:txBody>
                    <a:bodyPr/>
                    <a:lstStyle/>
                    <a:p>
                      <a:pPr marL="0" marR="0">
                        <a:lnSpc>
                          <a:spcPct val="107000"/>
                        </a:lnSpc>
                        <a:spcBef>
                          <a:spcPts val="0"/>
                        </a:spcBef>
                        <a:spcAft>
                          <a:spcPts val="0"/>
                        </a:spcAft>
                      </a:pPr>
                      <a:r>
                        <a:rPr lang="en-US" sz="1800" dirty="0">
                          <a:effectLst/>
                        </a:rPr>
                        <a:t>Mt 18:11</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a:effectLst/>
                        </a:rPr>
                        <a:t>For the Son of man is come to save that which was lost.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1298348043"/>
                  </a:ext>
                </a:extLst>
              </a:tr>
              <a:tr h="867054">
                <a:tc>
                  <a:txBody>
                    <a:bodyPr/>
                    <a:lstStyle/>
                    <a:p>
                      <a:pPr marL="0" marR="0">
                        <a:lnSpc>
                          <a:spcPct val="107000"/>
                        </a:lnSpc>
                        <a:spcBef>
                          <a:spcPts val="0"/>
                        </a:spcBef>
                        <a:spcAft>
                          <a:spcPts val="0"/>
                        </a:spcAft>
                      </a:pPr>
                      <a:r>
                        <a:rPr lang="en-US" sz="1800">
                          <a:effectLst/>
                        </a:rPr>
                        <a:t>Mt 23:14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dirty="0">
                          <a:effectLst/>
                        </a:rPr>
                        <a:t>Woe unto you, scribes and Pharisees, hypocrites! for ye devour widows' houses, and for a </a:t>
                      </a:r>
                      <a:r>
                        <a:rPr lang="en-US" sz="1800" dirty="0" err="1">
                          <a:effectLst/>
                        </a:rPr>
                        <a:t>pretence</a:t>
                      </a:r>
                      <a:r>
                        <a:rPr lang="en-US" sz="1800" dirty="0">
                          <a:effectLst/>
                        </a:rPr>
                        <a:t> make long prayer: therefore ye shall receive the greater damnation.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2386412015"/>
                  </a:ext>
                </a:extLst>
              </a:tr>
              <a:tr h="423723">
                <a:tc>
                  <a:txBody>
                    <a:bodyPr/>
                    <a:lstStyle/>
                    <a:p>
                      <a:pPr marL="0" marR="0">
                        <a:lnSpc>
                          <a:spcPct val="107000"/>
                        </a:lnSpc>
                        <a:spcBef>
                          <a:spcPts val="0"/>
                        </a:spcBef>
                        <a:spcAft>
                          <a:spcPts val="0"/>
                        </a:spcAft>
                      </a:pPr>
                      <a:r>
                        <a:rPr lang="en-US" sz="1800">
                          <a:effectLst/>
                        </a:rPr>
                        <a:t>Mk 7:16</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dirty="0">
                          <a:effectLst/>
                        </a:rPr>
                        <a:t>If any man have ears to hear, let him hear.</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1840271305"/>
                  </a:ext>
                </a:extLst>
              </a:tr>
              <a:tr h="867054">
                <a:tc>
                  <a:txBody>
                    <a:bodyPr/>
                    <a:lstStyle/>
                    <a:p>
                      <a:pPr marL="0" marR="0">
                        <a:lnSpc>
                          <a:spcPct val="107000"/>
                        </a:lnSpc>
                        <a:spcBef>
                          <a:spcPts val="0"/>
                        </a:spcBef>
                        <a:spcAft>
                          <a:spcPts val="0"/>
                        </a:spcAft>
                      </a:pPr>
                      <a:r>
                        <a:rPr lang="en-US" sz="1800">
                          <a:effectLst/>
                        </a:rPr>
                        <a:t>Mk 9:29</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dirty="0">
                          <a:effectLst/>
                        </a:rPr>
                        <a:t>And he said unto them, This kind can come forth by nothing, but by prayer and fasting.</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and fasting. 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437265190"/>
                  </a:ext>
                </a:extLst>
              </a:tr>
              <a:tr h="423723">
                <a:tc>
                  <a:txBody>
                    <a:bodyPr/>
                    <a:lstStyle/>
                    <a:p>
                      <a:pPr marL="0" marR="0">
                        <a:lnSpc>
                          <a:spcPct val="107000"/>
                        </a:lnSpc>
                        <a:spcBef>
                          <a:spcPts val="0"/>
                        </a:spcBef>
                        <a:spcAft>
                          <a:spcPts val="0"/>
                        </a:spcAft>
                      </a:pPr>
                      <a:r>
                        <a:rPr lang="en-US" sz="1800">
                          <a:effectLst/>
                        </a:rPr>
                        <a:t>Mk 9:44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dirty="0">
                          <a:effectLst/>
                        </a:rPr>
                        <a:t>Where their worm </a:t>
                      </a:r>
                      <a:r>
                        <a:rPr lang="en-US" sz="1800" dirty="0" err="1">
                          <a:effectLst/>
                        </a:rPr>
                        <a:t>dieth</a:t>
                      </a:r>
                      <a:r>
                        <a:rPr lang="en-US" sz="1800" dirty="0">
                          <a:effectLst/>
                        </a:rPr>
                        <a:t> not, and the fire is not quenched.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101805621"/>
                  </a:ext>
                </a:extLst>
              </a:tr>
              <a:tr h="423723">
                <a:tc>
                  <a:txBody>
                    <a:bodyPr/>
                    <a:lstStyle/>
                    <a:p>
                      <a:pPr marL="0" marR="0">
                        <a:lnSpc>
                          <a:spcPct val="107000"/>
                        </a:lnSpc>
                        <a:spcBef>
                          <a:spcPts val="0"/>
                        </a:spcBef>
                        <a:spcAft>
                          <a:spcPts val="0"/>
                        </a:spcAft>
                      </a:pPr>
                      <a:r>
                        <a:rPr lang="en-US" sz="1800">
                          <a:effectLst/>
                        </a:rPr>
                        <a:t>Mk 9:46</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dirty="0">
                          <a:effectLst/>
                        </a:rPr>
                        <a:t>Where their worm </a:t>
                      </a:r>
                      <a:r>
                        <a:rPr lang="en-US" sz="1800" dirty="0" err="1">
                          <a:effectLst/>
                        </a:rPr>
                        <a:t>dieth</a:t>
                      </a:r>
                      <a:r>
                        <a:rPr lang="en-US" sz="1800" dirty="0">
                          <a:effectLst/>
                        </a:rPr>
                        <a:t> not, and the fire is not quenched.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dirty="0">
                          <a:solidFill>
                            <a:schemeClr val="bg1"/>
                          </a:solidFill>
                          <a:effectLst/>
                        </a:rPr>
                        <a:t>Omitted</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482886152"/>
                  </a:ext>
                </a:extLst>
              </a:tr>
              <a:tr h="867054">
                <a:tc>
                  <a:txBody>
                    <a:bodyPr/>
                    <a:lstStyle/>
                    <a:p>
                      <a:pPr marL="0" marR="0">
                        <a:lnSpc>
                          <a:spcPct val="107000"/>
                        </a:lnSpc>
                        <a:spcBef>
                          <a:spcPts val="0"/>
                        </a:spcBef>
                        <a:spcAft>
                          <a:spcPts val="0"/>
                        </a:spcAft>
                      </a:pPr>
                      <a:r>
                        <a:rPr lang="en-US" sz="1800" dirty="0">
                          <a:effectLst/>
                        </a:rPr>
                        <a:t>Mk 11:26</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dirty="0">
                          <a:effectLst/>
                        </a:rPr>
                        <a:t>But if ye do not forgive, neither will your Father which is in heaven forgive your trespasses.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dirty="0">
                          <a:solidFill>
                            <a:schemeClr val="bg1"/>
                          </a:solidFill>
                          <a:effectLst/>
                          <a:latin typeface="+mn-lt"/>
                          <a:ea typeface="+mn-ea"/>
                          <a:cs typeface="+mn-cs"/>
                        </a:rPr>
                        <a:t>Omitted</a:t>
                      </a:r>
                    </a:p>
                  </a:txBody>
                  <a:tcPr marL="68580" marR="68580" marT="0" marB="0">
                    <a:solidFill>
                      <a:schemeClr val="accent1"/>
                    </a:solidFill>
                  </a:tcPr>
                </a:tc>
                <a:extLst>
                  <a:ext uri="{0D108BD9-81ED-4DB2-BD59-A6C34878D82A}">
                    <a16:rowId xmlns:a16="http://schemas.microsoft.com/office/drawing/2014/main" val="3227998108"/>
                  </a:ext>
                </a:extLst>
              </a:tr>
            </a:tbl>
          </a:graphicData>
        </a:graphic>
      </p:graphicFrame>
      <p:sp>
        <p:nvSpPr>
          <p:cNvPr id="6" name="Slide Number Placeholder 5">
            <a:extLst>
              <a:ext uri="{FF2B5EF4-FFF2-40B4-BE49-F238E27FC236}">
                <a16:creationId xmlns:a16="http://schemas.microsoft.com/office/drawing/2014/main" id="{BF81B302-3475-4C96-99B7-F411529F52E7}"/>
              </a:ext>
            </a:extLst>
          </p:cNvPr>
          <p:cNvSpPr>
            <a:spLocks noGrp="1"/>
          </p:cNvSpPr>
          <p:nvPr>
            <p:ph type="sldNum" sz="quarter" idx="12"/>
          </p:nvPr>
        </p:nvSpPr>
        <p:spPr/>
        <p:txBody>
          <a:bodyPr/>
          <a:lstStyle/>
          <a:p>
            <a:pPr lvl="0"/>
            <a:fld id="{BEE26109-1FAC-4D70-8C85-FBCF1745F7BB}" type="slidenum">
              <a:rPr lang="en-US" smtClean="0"/>
              <a:pPr lvl="0"/>
              <a:t>33</a:t>
            </a:fld>
            <a:endParaRPr lang="en-US"/>
          </a:p>
        </p:txBody>
      </p:sp>
      <p:sp>
        <p:nvSpPr>
          <p:cNvPr id="7" name="Arrow: Down 6">
            <a:extLst>
              <a:ext uri="{FF2B5EF4-FFF2-40B4-BE49-F238E27FC236}">
                <a16:creationId xmlns:a16="http://schemas.microsoft.com/office/drawing/2014/main" id="{AE2C25E1-1B85-4CA0-8172-DC710094C405}"/>
              </a:ext>
            </a:extLst>
          </p:cNvPr>
          <p:cNvSpPr/>
          <p:nvPr/>
        </p:nvSpPr>
        <p:spPr>
          <a:xfrm>
            <a:off x="8572934"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8161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8EFFFED-3D87-4708-8499-82DA43853641}"/>
              </a:ext>
            </a:extLst>
          </p:cNvPr>
          <p:cNvGraphicFramePr>
            <a:graphicFrameLocks noGrp="1"/>
          </p:cNvGraphicFramePr>
          <p:nvPr>
            <p:extLst>
              <p:ext uri="{D42A27DB-BD31-4B8C-83A1-F6EECF244321}">
                <p14:modId xmlns:p14="http://schemas.microsoft.com/office/powerpoint/2010/main" val="2903570964"/>
              </p:ext>
            </p:extLst>
          </p:nvPr>
        </p:nvGraphicFramePr>
        <p:xfrm>
          <a:off x="1398" y="0"/>
          <a:ext cx="9144000" cy="5359050"/>
        </p:xfrm>
        <a:graphic>
          <a:graphicData uri="http://schemas.openxmlformats.org/drawingml/2006/table">
            <a:tbl>
              <a:tblPr firstRow="1" firstCol="1" bandRow="1">
                <a:tableStyleId>{5C22544A-7EE6-4342-B048-85BDC9FD1C3A}</a:tableStyleId>
              </a:tblPr>
              <a:tblGrid>
                <a:gridCol w="1203901">
                  <a:extLst>
                    <a:ext uri="{9D8B030D-6E8A-4147-A177-3AD203B41FA5}">
                      <a16:colId xmlns:a16="http://schemas.microsoft.com/office/drawing/2014/main" val="2325236686"/>
                    </a:ext>
                  </a:extLst>
                </a:gridCol>
                <a:gridCol w="5865409">
                  <a:extLst>
                    <a:ext uri="{9D8B030D-6E8A-4147-A177-3AD203B41FA5}">
                      <a16:colId xmlns:a16="http://schemas.microsoft.com/office/drawing/2014/main" val="1429056872"/>
                    </a:ext>
                  </a:extLst>
                </a:gridCol>
                <a:gridCol w="2074690">
                  <a:extLst>
                    <a:ext uri="{9D8B030D-6E8A-4147-A177-3AD203B41FA5}">
                      <a16:colId xmlns:a16="http://schemas.microsoft.com/office/drawing/2014/main" val="3326279590"/>
                    </a:ext>
                  </a:extLst>
                </a:gridCol>
              </a:tblGrid>
              <a:tr h="514350">
                <a:tc>
                  <a:txBody>
                    <a:bodyPr/>
                    <a:lstStyle/>
                    <a:p>
                      <a:pPr marL="0" marR="0" algn="ctr">
                        <a:lnSpc>
                          <a:spcPct val="107000"/>
                        </a:lnSpc>
                        <a:spcBef>
                          <a:spcPts val="0"/>
                        </a:spcBef>
                        <a:spcAft>
                          <a:spcPts val="0"/>
                        </a:spcAft>
                      </a:pPr>
                      <a:r>
                        <a:rPr lang="en-US" sz="2000" dirty="0">
                          <a:effectLst/>
                        </a:rPr>
                        <a:t>Verse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000" dirty="0">
                          <a:effectLst/>
                        </a:rPr>
                        <a:t>Text King James Version</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000" b="1" dirty="0">
                          <a:solidFill>
                            <a:schemeClr val="bg1"/>
                          </a:solidFill>
                          <a:effectLst/>
                        </a:rPr>
                        <a:t>New Age Bibles</a:t>
                      </a:r>
                      <a:endParaRPr lang="en-US" sz="20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solidFill>
                  </a:tcPr>
                </a:tc>
                <a:extLst>
                  <a:ext uri="{0D108BD9-81ED-4DB2-BD59-A6C34878D82A}">
                    <a16:rowId xmlns:a16="http://schemas.microsoft.com/office/drawing/2014/main" val="3259168825"/>
                  </a:ext>
                </a:extLst>
              </a:tr>
              <a:tr h="758434">
                <a:tc>
                  <a:txBody>
                    <a:bodyPr/>
                    <a:lstStyle/>
                    <a:p>
                      <a:pPr marL="0" marR="0">
                        <a:lnSpc>
                          <a:spcPct val="107000"/>
                        </a:lnSpc>
                        <a:spcBef>
                          <a:spcPts val="0"/>
                        </a:spcBef>
                        <a:spcAft>
                          <a:spcPts val="0"/>
                        </a:spcAft>
                      </a:pPr>
                      <a:r>
                        <a:rPr lang="en-US" sz="1800" dirty="0">
                          <a:effectLst/>
                        </a:rPr>
                        <a:t>Mk 15:28</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dirty="0">
                          <a:effectLst/>
                        </a:rPr>
                        <a:t>And the scripture was fulfilled, which saith, And he was numbered with the transgressors.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834684430"/>
                  </a:ext>
                </a:extLst>
              </a:tr>
              <a:tr h="1146224">
                <a:tc>
                  <a:txBody>
                    <a:bodyPr/>
                    <a:lstStyle/>
                    <a:p>
                      <a:pPr marL="0" marR="0">
                        <a:lnSpc>
                          <a:spcPct val="107000"/>
                        </a:lnSpc>
                        <a:spcBef>
                          <a:spcPts val="0"/>
                        </a:spcBef>
                        <a:spcAft>
                          <a:spcPts val="0"/>
                        </a:spcAft>
                      </a:pPr>
                      <a:r>
                        <a:rPr lang="en-US" sz="1800" dirty="0">
                          <a:effectLst/>
                        </a:rPr>
                        <a:t>1Joh 5:7</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dirty="0">
                          <a:effectLst/>
                        </a:rPr>
                        <a:t>Take ye heed, watch and pray: for ye know not when the time is.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dirty="0">
                          <a:solidFill>
                            <a:schemeClr val="bg1"/>
                          </a:solidFill>
                          <a:effectLst/>
                        </a:rPr>
                        <a:t>Take ye heed, watch and pray: Omitted</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2157195037"/>
                  </a:ext>
                </a:extLst>
              </a:tr>
              <a:tr h="758434">
                <a:tc>
                  <a:txBody>
                    <a:bodyPr/>
                    <a:lstStyle/>
                    <a:p>
                      <a:pPr marL="0" marR="0">
                        <a:lnSpc>
                          <a:spcPct val="107000"/>
                        </a:lnSpc>
                        <a:spcBef>
                          <a:spcPts val="0"/>
                        </a:spcBef>
                        <a:spcAft>
                          <a:spcPts val="0"/>
                        </a:spcAft>
                      </a:pPr>
                      <a:r>
                        <a:rPr lang="en-US" sz="1800" dirty="0">
                          <a:effectLst/>
                        </a:rPr>
                        <a:t>2Cor 6:5</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dirty="0">
                          <a:effectLst/>
                        </a:rPr>
                        <a:t>In stripes, in imprisonments, in tumults, in </a:t>
                      </a:r>
                      <a:r>
                        <a:rPr lang="en-US" sz="2000" dirty="0" err="1">
                          <a:effectLst/>
                        </a:rPr>
                        <a:t>labours</a:t>
                      </a:r>
                      <a:r>
                        <a:rPr lang="en-US" sz="2000" dirty="0">
                          <a:effectLst/>
                        </a:rPr>
                        <a:t>, in </a:t>
                      </a:r>
                      <a:r>
                        <a:rPr lang="en-US" sz="2000" dirty="0" err="1">
                          <a:effectLst/>
                        </a:rPr>
                        <a:t>watchings</a:t>
                      </a:r>
                      <a:r>
                        <a:rPr lang="en-US" sz="2000" dirty="0">
                          <a:effectLst/>
                        </a:rPr>
                        <a:t>, in </a:t>
                      </a:r>
                      <a:r>
                        <a:rPr lang="en-US" sz="2000" dirty="0" err="1">
                          <a:effectLst/>
                        </a:rPr>
                        <a:t>fastings</a:t>
                      </a:r>
                      <a:r>
                        <a:rPr lang="en-US" sz="20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dirty="0">
                          <a:solidFill>
                            <a:schemeClr val="bg1"/>
                          </a:solidFill>
                          <a:effectLst/>
                        </a:rPr>
                        <a:t>sleepless nights and hunger;</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1499230351"/>
                  </a:ext>
                </a:extLst>
              </a:tr>
              <a:tr h="664740">
                <a:tc>
                  <a:txBody>
                    <a:bodyPr/>
                    <a:lstStyle/>
                    <a:p>
                      <a:pPr marL="0" marR="0">
                        <a:lnSpc>
                          <a:spcPct val="107000"/>
                        </a:lnSpc>
                        <a:spcBef>
                          <a:spcPts val="0"/>
                        </a:spcBef>
                        <a:spcAft>
                          <a:spcPts val="0"/>
                        </a:spcAft>
                      </a:pPr>
                      <a:r>
                        <a:rPr lang="en-US" sz="1800" dirty="0">
                          <a:effectLst/>
                        </a:rPr>
                        <a:t>2Cor 11:27</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dirty="0">
                          <a:effectLst/>
                        </a:rPr>
                        <a:t>that ye may give yourselves to fasting and prayer; and come together again,</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Fasting 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136289528"/>
                  </a:ext>
                </a:extLst>
              </a:tr>
              <a:tr h="758434">
                <a:tc>
                  <a:txBody>
                    <a:bodyPr/>
                    <a:lstStyle/>
                    <a:p>
                      <a:pPr marL="0" marR="0">
                        <a:lnSpc>
                          <a:spcPct val="107000"/>
                        </a:lnSpc>
                        <a:spcBef>
                          <a:spcPts val="0"/>
                        </a:spcBef>
                        <a:spcAft>
                          <a:spcPts val="0"/>
                        </a:spcAft>
                      </a:pPr>
                      <a:r>
                        <a:rPr lang="en-US" sz="1800" dirty="0">
                          <a:effectLst/>
                        </a:rPr>
                        <a:t>Lk 4:4</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dirty="0">
                          <a:effectLst/>
                        </a:rPr>
                        <a:t>It is written, That man shall not live by bread alone, but by every word of God</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a:solidFill>
                            <a:schemeClr val="bg1"/>
                          </a:solidFill>
                          <a:effectLst/>
                        </a:rPr>
                        <a:t>every word of God omitted</a:t>
                      </a:r>
                      <a:endParaRPr lang="en-US" sz="14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2958270465"/>
                  </a:ext>
                </a:extLst>
              </a:tr>
              <a:tr h="758434">
                <a:tc>
                  <a:txBody>
                    <a:bodyPr/>
                    <a:lstStyle/>
                    <a:p>
                      <a:pPr marL="0" marR="0">
                        <a:lnSpc>
                          <a:spcPct val="107000"/>
                        </a:lnSpc>
                        <a:spcBef>
                          <a:spcPts val="0"/>
                        </a:spcBef>
                        <a:spcAft>
                          <a:spcPts val="0"/>
                        </a:spcAft>
                      </a:pPr>
                      <a:r>
                        <a:rPr lang="en-US" sz="1800" dirty="0">
                          <a:effectLst/>
                        </a:rPr>
                        <a:t>1Peter 2:2</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2000" dirty="0">
                          <a:effectLst/>
                        </a:rPr>
                        <a:t>As newborn babes, desire the sincere milk of the word</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800" b="1" dirty="0">
                          <a:solidFill>
                            <a:schemeClr val="bg1"/>
                          </a:solidFill>
                          <a:effectLst/>
                        </a:rPr>
                        <a:t>of the word </a:t>
                      </a:r>
                      <a:br>
                        <a:rPr lang="en-US" sz="1800" b="1" dirty="0">
                          <a:solidFill>
                            <a:schemeClr val="bg1"/>
                          </a:solidFill>
                          <a:effectLst/>
                        </a:rPr>
                      </a:br>
                      <a:r>
                        <a:rPr lang="en-US" sz="1800" b="1" dirty="0">
                          <a:solidFill>
                            <a:schemeClr val="bg1"/>
                          </a:solidFill>
                          <a:effectLst/>
                        </a:rPr>
                        <a:t>omitted</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2282913349"/>
                  </a:ext>
                </a:extLst>
              </a:tr>
            </a:tbl>
          </a:graphicData>
        </a:graphic>
      </p:graphicFrame>
      <p:sp>
        <p:nvSpPr>
          <p:cNvPr id="6" name="Slide Number Placeholder 5">
            <a:extLst>
              <a:ext uri="{FF2B5EF4-FFF2-40B4-BE49-F238E27FC236}">
                <a16:creationId xmlns:a16="http://schemas.microsoft.com/office/drawing/2014/main" id="{3927D508-7FC0-43EE-857F-63C62880C02F}"/>
              </a:ext>
            </a:extLst>
          </p:cNvPr>
          <p:cNvSpPr>
            <a:spLocks noGrp="1"/>
          </p:cNvSpPr>
          <p:nvPr>
            <p:ph type="sldNum" sz="quarter" idx="12"/>
          </p:nvPr>
        </p:nvSpPr>
        <p:spPr/>
        <p:txBody>
          <a:bodyPr/>
          <a:lstStyle/>
          <a:p>
            <a:pPr lvl="0"/>
            <a:fld id="{BEE26109-1FAC-4D70-8C85-FBCF1745F7BB}" type="slidenum">
              <a:rPr lang="en-US" smtClean="0"/>
              <a:pPr lvl="0"/>
              <a:t>34</a:t>
            </a:fld>
            <a:endParaRPr lang="en-US"/>
          </a:p>
        </p:txBody>
      </p:sp>
      <p:sp>
        <p:nvSpPr>
          <p:cNvPr id="7" name="Arrow: Down 6">
            <a:extLst>
              <a:ext uri="{FF2B5EF4-FFF2-40B4-BE49-F238E27FC236}">
                <a16:creationId xmlns:a16="http://schemas.microsoft.com/office/drawing/2014/main" id="{24650394-479E-4B28-A3DB-60CF3D8FCDE1}"/>
              </a:ext>
            </a:extLst>
          </p:cNvPr>
          <p:cNvSpPr/>
          <p:nvPr/>
        </p:nvSpPr>
        <p:spPr>
          <a:xfrm>
            <a:off x="8574947" y="4491791"/>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6631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C21F55-4B6D-4EE3-BBC1-28A43E7C92CC}"/>
              </a:ext>
            </a:extLst>
          </p:cNvPr>
          <p:cNvSpPr txBox="1"/>
          <p:nvPr/>
        </p:nvSpPr>
        <p:spPr>
          <a:xfrm>
            <a:off x="1095375" y="514350"/>
            <a:ext cx="6953250" cy="3139321"/>
          </a:xfrm>
          <a:prstGeom prst="rect">
            <a:avLst/>
          </a:prstGeom>
          <a:noFill/>
        </p:spPr>
        <p:txBody>
          <a:bodyPr wrap="square" rtlCol="0">
            <a:spAutoFit/>
          </a:bodyPr>
          <a:lstStyle/>
          <a:p>
            <a:pPr algn="ctr"/>
            <a:r>
              <a:rPr lang="en-US" sz="6600" dirty="0"/>
              <a:t>Not </a:t>
            </a:r>
          </a:p>
          <a:p>
            <a:pPr algn="ctr"/>
            <a:r>
              <a:rPr lang="en-US" sz="6600" dirty="0"/>
              <a:t>ANTI-Jesus but ANTI-CHRIST</a:t>
            </a:r>
          </a:p>
        </p:txBody>
      </p:sp>
      <p:sp>
        <p:nvSpPr>
          <p:cNvPr id="4" name="TextBox 3">
            <a:extLst>
              <a:ext uri="{FF2B5EF4-FFF2-40B4-BE49-F238E27FC236}">
                <a16:creationId xmlns:a16="http://schemas.microsoft.com/office/drawing/2014/main" id="{2A65D57F-E83C-4790-91B2-5F113D287695}"/>
              </a:ext>
            </a:extLst>
          </p:cNvPr>
          <p:cNvSpPr txBox="1"/>
          <p:nvPr/>
        </p:nvSpPr>
        <p:spPr>
          <a:xfrm>
            <a:off x="1676400" y="590550"/>
            <a:ext cx="4953000" cy="381000"/>
          </a:xfrm>
          <a:prstGeom prst="rect">
            <a:avLst/>
          </a:prstGeom>
          <a:noFill/>
        </p:spPr>
        <p:txBody>
          <a:bodyPr wrap="square" rtlCol="0">
            <a:spAutoFit/>
          </a:bodyPr>
          <a:lstStyle/>
          <a:p>
            <a:endParaRPr lang="en-US" dirty="0"/>
          </a:p>
        </p:txBody>
      </p:sp>
      <p:sp>
        <p:nvSpPr>
          <p:cNvPr id="2" name="Slide Number Placeholder 1">
            <a:extLst>
              <a:ext uri="{FF2B5EF4-FFF2-40B4-BE49-F238E27FC236}">
                <a16:creationId xmlns:a16="http://schemas.microsoft.com/office/drawing/2014/main" id="{79F5FFAE-B4BA-4FBF-882F-50C6554CC3E0}"/>
              </a:ext>
            </a:extLst>
          </p:cNvPr>
          <p:cNvSpPr>
            <a:spLocks noGrp="1"/>
          </p:cNvSpPr>
          <p:nvPr>
            <p:ph type="sldNum" sz="quarter" idx="12"/>
          </p:nvPr>
        </p:nvSpPr>
        <p:spPr/>
        <p:txBody>
          <a:bodyPr/>
          <a:lstStyle/>
          <a:p>
            <a:pPr lvl="0"/>
            <a:fld id="{BEE26109-1FAC-4D70-8C85-FBCF1745F7BB}" type="slidenum">
              <a:rPr lang="en-US" smtClean="0"/>
              <a:pPr lvl="0"/>
              <a:t>35</a:t>
            </a:fld>
            <a:endParaRPr lang="en-US"/>
          </a:p>
        </p:txBody>
      </p:sp>
      <p:sp>
        <p:nvSpPr>
          <p:cNvPr id="6" name="Arrow: Down 5">
            <a:extLst>
              <a:ext uri="{FF2B5EF4-FFF2-40B4-BE49-F238E27FC236}">
                <a16:creationId xmlns:a16="http://schemas.microsoft.com/office/drawing/2014/main" id="{DC9D4DFC-B236-4003-9EF9-87DEAB2747BC}"/>
              </a:ext>
            </a:extLst>
          </p:cNvPr>
          <p:cNvSpPr/>
          <p:nvPr/>
        </p:nvSpPr>
        <p:spPr>
          <a:xfrm>
            <a:off x="6021117" y="4322997"/>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8346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B13CDAF-8A17-4F22-AF2C-43D83546C7BF}"/>
              </a:ext>
            </a:extLst>
          </p:cNvPr>
          <p:cNvGraphicFramePr>
            <a:graphicFrameLocks noGrp="1"/>
          </p:cNvGraphicFramePr>
          <p:nvPr>
            <p:extLst>
              <p:ext uri="{D42A27DB-BD31-4B8C-83A1-F6EECF244321}">
                <p14:modId xmlns:p14="http://schemas.microsoft.com/office/powerpoint/2010/main" val="612965743"/>
              </p:ext>
            </p:extLst>
          </p:nvPr>
        </p:nvGraphicFramePr>
        <p:xfrm>
          <a:off x="0" y="0"/>
          <a:ext cx="9144000" cy="5409821"/>
        </p:xfrm>
        <a:graphic>
          <a:graphicData uri="http://schemas.openxmlformats.org/drawingml/2006/table">
            <a:tbl>
              <a:tblPr firstRow="1" firstCol="1" bandRow="1">
                <a:tableStyleId>{5C22544A-7EE6-4342-B048-85BDC9FD1C3A}</a:tableStyleId>
              </a:tblPr>
              <a:tblGrid>
                <a:gridCol w="3047576">
                  <a:extLst>
                    <a:ext uri="{9D8B030D-6E8A-4147-A177-3AD203B41FA5}">
                      <a16:colId xmlns:a16="http://schemas.microsoft.com/office/drawing/2014/main" val="3355999188"/>
                    </a:ext>
                  </a:extLst>
                </a:gridCol>
                <a:gridCol w="2438824">
                  <a:extLst>
                    <a:ext uri="{9D8B030D-6E8A-4147-A177-3AD203B41FA5}">
                      <a16:colId xmlns:a16="http://schemas.microsoft.com/office/drawing/2014/main" val="606777977"/>
                    </a:ext>
                  </a:extLst>
                </a:gridCol>
                <a:gridCol w="3657600">
                  <a:extLst>
                    <a:ext uri="{9D8B030D-6E8A-4147-A177-3AD203B41FA5}">
                      <a16:colId xmlns:a16="http://schemas.microsoft.com/office/drawing/2014/main" val="744770308"/>
                    </a:ext>
                  </a:extLst>
                </a:gridCol>
              </a:tblGrid>
              <a:tr h="575563">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KJV</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Verse</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NIV</a:t>
                      </a:r>
                    </a:p>
                  </a:txBody>
                  <a:tcPr marL="61753" marR="61753" marT="0" marB="0" anchor="ctr">
                    <a:solidFill>
                      <a:schemeClr val="accent1"/>
                    </a:solidFill>
                  </a:tcPr>
                </a:tc>
                <a:extLst>
                  <a:ext uri="{0D108BD9-81ED-4DB2-BD59-A6C34878D82A}">
                    <a16:rowId xmlns:a16="http://schemas.microsoft.com/office/drawing/2014/main" val="2677135733"/>
                  </a:ext>
                </a:extLst>
              </a:tr>
              <a:tr h="575563">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effectLst/>
                        </a:rPr>
                        <a:t> </a:t>
                      </a:r>
                      <a:r>
                        <a:rPr lang="en-US" sz="2400" dirty="0"/>
                        <a:t>Is not this the 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effectLst/>
                        </a:rPr>
                        <a:t> </a:t>
                      </a:r>
                      <a:r>
                        <a:rPr lang="en-US" sz="2400" dirty="0"/>
                        <a:t>John 4:29</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effectLst/>
                        </a:rPr>
                        <a:t> </a:t>
                      </a:r>
                      <a:r>
                        <a:rPr lang="en-US" sz="2400" b="1" dirty="0">
                          <a:solidFill>
                            <a:schemeClr val="bg1"/>
                          </a:solidFill>
                        </a:rPr>
                        <a:t>This is not the Christ is it?</a:t>
                      </a:r>
                    </a:p>
                  </a:txBody>
                  <a:tcPr marL="61753" marR="61753" marT="0" marB="0">
                    <a:solidFill>
                      <a:schemeClr val="accent1"/>
                    </a:solidFill>
                  </a:tcPr>
                </a:tc>
                <a:extLst>
                  <a:ext uri="{0D108BD9-81ED-4DB2-BD59-A6C34878D82A}">
                    <a16:rowId xmlns:a16="http://schemas.microsoft.com/office/drawing/2014/main" val="490047338"/>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Christ Jesus</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Acts 19:4</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3631853368"/>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Jesus Christ</a:t>
                      </a:r>
                    </a:p>
                  </a:txBody>
                  <a:tcPr marL="61753" marR="61753" marT="0" marB="0"/>
                </a:tc>
                <a:tc>
                  <a:txBody>
                    <a:bodyPr/>
                    <a:lstStyle/>
                    <a:p>
                      <a:pPr marL="0" marR="0" algn="ctr">
                        <a:lnSpc>
                          <a:spcPct val="107000"/>
                        </a:lnSpc>
                        <a:spcBef>
                          <a:spcPts val="0"/>
                        </a:spcBef>
                        <a:spcAft>
                          <a:spcPts val="0"/>
                        </a:spcAft>
                      </a:pPr>
                      <a:r>
                        <a:rPr lang="en-US" sz="2400" dirty="0"/>
                        <a:t>1Cor 9:1</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2222478100"/>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Jesus Christ</a:t>
                      </a:r>
                    </a:p>
                  </a:txBody>
                  <a:tcPr marL="61753" marR="61753" marT="0" marB="0"/>
                </a:tc>
                <a:tc>
                  <a:txBody>
                    <a:bodyPr/>
                    <a:lstStyle/>
                    <a:p>
                      <a:pPr marL="0" marR="0" algn="ctr">
                        <a:lnSpc>
                          <a:spcPct val="107000"/>
                        </a:lnSpc>
                        <a:spcBef>
                          <a:spcPts val="0"/>
                        </a:spcBef>
                        <a:spcAft>
                          <a:spcPts val="0"/>
                        </a:spcAft>
                      </a:pPr>
                      <a:r>
                        <a:rPr lang="en-US" sz="2400" dirty="0"/>
                        <a:t>1John 1:7</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3322103740"/>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Jesus 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Rev 1:7</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3378336119"/>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Jesus 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Rev 1:9</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3063415033"/>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Christ Jesus</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Heb 3:1</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1627207296"/>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Acts 9:20</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Jesus</a:t>
                      </a:r>
                    </a:p>
                  </a:txBody>
                  <a:tcPr marL="61753" marR="61753" marT="0" marB="0">
                    <a:solidFill>
                      <a:schemeClr val="accent1"/>
                    </a:solidFill>
                  </a:tcPr>
                </a:tc>
                <a:extLst>
                  <a:ext uri="{0D108BD9-81ED-4DB2-BD59-A6C34878D82A}">
                    <a16:rowId xmlns:a16="http://schemas.microsoft.com/office/drawing/2014/main" val="1942674047"/>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Thou art the Christ</a:t>
                      </a:r>
                    </a:p>
                    <a:p>
                      <a:pPr marL="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John 6:69</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Omitted</a:t>
                      </a:r>
                    </a:p>
                    <a:p>
                      <a:pPr marL="0" marR="0">
                        <a:lnSpc>
                          <a:spcPct val="107000"/>
                        </a:lnSpc>
                        <a:spcBef>
                          <a:spcPts val="0"/>
                        </a:spcBef>
                        <a:spcAft>
                          <a:spcPts val="0"/>
                        </a:spcAft>
                      </a:pPr>
                      <a:endParaRPr lang="en-US" sz="2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432837379"/>
                  </a:ext>
                </a:extLst>
              </a:tr>
            </a:tbl>
          </a:graphicData>
        </a:graphic>
      </p:graphicFrame>
      <p:sp>
        <p:nvSpPr>
          <p:cNvPr id="2" name="Slide Number Placeholder 1">
            <a:extLst>
              <a:ext uri="{FF2B5EF4-FFF2-40B4-BE49-F238E27FC236}">
                <a16:creationId xmlns:a16="http://schemas.microsoft.com/office/drawing/2014/main" id="{9AC1C6DD-7AD6-4CD4-95A0-5BD4D6F2C916}"/>
              </a:ext>
            </a:extLst>
          </p:cNvPr>
          <p:cNvSpPr>
            <a:spLocks noGrp="1"/>
          </p:cNvSpPr>
          <p:nvPr>
            <p:ph type="sldNum" sz="quarter" idx="12"/>
          </p:nvPr>
        </p:nvSpPr>
        <p:spPr/>
        <p:txBody>
          <a:bodyPr/>
          <a:lstStyle/>
          <a:p>
            <a:pPr lvl="0"/>
            <a:fld id="{BEE26109-1FAC-4D70-8C85-FBCF1745F7BB}" type="slidenum">
              <a:rPr lang="en-US" smtClean="0"/>
              <a:pPr lvl="0"/>
              <a:t>36</a:t>
            </a:fld>
            <a:endParaRPr lang="en-US"/>
          </a:p>
        </p:txBody>
      </p:sp>
      <p:sp>
        <p:nvSpPr>
          <p:cNvPr id="8" name="Arrow: Down 7">
            <a:extLst>
              <a:ext uri="{FF2B5EF4-FFF2-40B4-BE49-F238E27FC236}">
                <a16:creationId xmlns:a16="http://schemas.microsoft.com/office/drawing/2014/main" id="{D802FAA4-A7D4-48E4-AB00-069DCDFC4C60}"/>
              </a:ext>
            </a:extLst>
          </p:cNvPr>
          <p:cNvSpPr/>
          <p:nvPr/>
        </p:nvSpPr>
        <p:spPr>
          <a:xfrm>
            <a:off x="8610600"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0866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D5658D-7E15-47D1-95AF-C9EE0BE197A2}"/>
              </a:ext>
            </a:extLst>
          </p:cNvPr>
          <p:cNvSpPr txBox="1"/>
          <p:nvPr/>
        </p:nvSpPr>
        <p:spPr>
          <a:xfrm>
            <a:off x="3810000" y="1786920"/>
            <a:ext cx="4825360" cy="1569660"/>
          </a:xfrm>
          <a:prstGeom prst="rect">
            <a:avLst/>
          </a:prstGeom>
          <a:noFill/>
        </p:spPr>
        <p:txBody>
          <a:bodyPr wrap="none" rtlCol="0">
            <a:spAutoFit/>
          </a:bodyPr>
          <a:lstStyle/>
          <a:p>
            <a:pPr algn="ctr"/>
            <a:r>
              <a:rPr lang="en-US" sz="4800" dirty="0">
                <a:solidFill>
                  <a:srgbClr val="FF0000"/>
                </a:solidFill>
                <a:latin typeface="Aharoni" panose="02010803020104030203" pitchFamily="2" charset="-79"/>
                <a:cs typeface="Aharoni" panose="02010803020104030203" pitchFamily="2" charset="-79"/>
              </a:rPr>
              <a:t>New Age Bibles</a:t>
            </a:r>
            <a:br>
              <a:rPr lang="en-US" sz="4800" dirty="0">
                <a:latin typeface="Aharoni" panose="02010803020104030203" pitchFamily="2" charset="-79"/>
                <a:cs typeface="Aharoni" panose="02010803020104030203" pitchFamily="2" charset="-79"/>
              </a:rPr>
            </a:br>
            <a:r>
              <a:rPr lang="en-US" sz="4800" dirty="0">
                <a:latin typeface="Aharoni" panose="02010803020104030203" pitchFamily="2" charset="-79"/>
                <a:cs typeface="Aharoni" panose="02010803020104030203" pitchFamily="2" charset="-79"/>
              </a:rPr>
              <a:t>Simon</a:t>
            </a:r>
          </a:p>
        </p:txBody>
      </p:sp>
      <p:sp>
        <p:nvSpPr>
          <p:cNvPr id="3" name="TextBox 2">
            <a:extLst>
              <a:ext uri="{FF2B5EF4-FFF2-40B4-BE49-F238E27FC236}">
                <a16:creationId xmlns:a16="http://schemas.microsoft.com/office/drawing/2014/main" id="{4158D57D-0D5B-4F36-BE2E-2194374D9692}"/>
              </a:ext>
            </a:extLst>
          </p:cNvPr>
          <p:cNvSpPr txBox="1"/>
          <p:nvPr/>
        </p:nvSpPr>
        <p:spPr>
          <a:xfrm>
            <a:off x="838200" y="1786920"/>
            <a:ext cx="2339102" cy="1569660"/>
          </a:xfrm>
          <a:prstGeom prst="rect">
            <a:avLst/>
          </a:prstGeom>
          <a:noFill/>
        </p:spPr>
        <p:txBody>
          <a:bodyPr wrap="none" rtlCol="0">
            <a:spAutoFit/>
          </a:bodyPr>
          <a:lstStyle/>
          <a:p>
            <a:r>
              <a:rPr lang="en-US" sz="4800" dirty="0">
                <a:solidFill>
                  <a:srgbClr val="0070C0"/>
                </a:solidFill>
                <a:latin typeface="Aharoni" panose="02010803020104030203" pitchFamily="2" charset="-79"/>
                <a:cs typeface="Aharoni" panose="02010803020104030203" pitchFamily="2" charset="-79"/>
              </a:rPr>
              <a:t>KJV</a:t>
            </a:r>
            <a:br>
              <a:rPr lang="en-US" sz="4800" dirty="0">
                <a:latin typeface="Aharoni" panose="02010803020104030203" pitchFamily="2" charset="-79"/>
                <a:cs typeface="Aharoni" panose="02010803020104030203" pitchFamily="2" charset="-79"/>
              </a:rPr>
            </a:br>
            <a:r>
              <a:rPr lang="en-US" sz="4800" dirty="0">
                <a:latin typeface="Aharoni" panose="02010803020104030203" pitchFamily="2" charset="-79"/>
                <a:cs typeface="Aharoni" panose="02010803020104030203" pitchFamily="2" charset="-79"/>
              </a:rPr>
              <a:t>Simeon</a:t>
            </a:r>
          </a:p>
        </p:txBody>
      </p:sp>
      <p:sp>
        <p:nvSpPr>
          <p:cNvPr id="5" name="TextBox 4">
            <a:extLst>
              <a:ext uri="{FF2B5EF4-FFF2-40B4-BE49-F238E27FC236}">
                <a16:creationId xmlns:a16="http://schemas.microsoft.com/office/drawing/2014/main" id="{8AA47936-0752-4BAA-A6C6-919E5DCA9B1D}"/>
              </a:ext>
            </a:extLst>
          </p:cNvPr>
          <p:cNvSpPr txBox="1"/>
          <p:nvPr/>
        </p:nvSpPr>
        <p:spPr>
          <a:xfrm>
            <a:off x="2286000" y="209550"/>
            <a:ext cx="4572000" cy="707886"/>
          </a:xfrm>
          <a:prstGeom prst="rect">
            <a:avLst/>
          </a:prstGeom>
          <a:noFill/>
        </p:spPr>
        <p:txBody>
          <a:bodyPr wrap="square">
            <a:spAutoFit/>
          </a:bodyPr>
          <a:lstStyle/>
          <a:p>
            <a:pPr algn="ctr"/>
            <a:r>
              <a:rPr lang="en-US" sz="4000" dirty="0">
                <a:latin typeface="Aharoni" panose="02010803020104030203" pitchFamily="2" charset="-79"/>
                <a:cs typeface="Aharoni" panose="02010803020104030203" pitchFamily="2" charset="-79"/>
              </a:rPr>
              <a:t>Acts 15:14</a:t>
            </a:r>
          </a:p>
        </p:txBody>
      </p:sp>
      <p:sp>
        <p:nvSpPr>
          <p:cNvPr id="4" name="Slide Number Placeholder 3">
            <a:extLst>
              <a:ext uri="{FF2B5EF4-FFF2-40B4-BE49-F238E27FC236}">
                <a16:creationId xmlns:a16="http://schemas.microsoft.com/office/drawing/2014/main" id="{15DFB701-6385-4F0E-A35A-B89C43A8029F}"/>
              </a:ext>
            </a:extLst>
          </p:cNvPr>
          <p:cNvSpPr>
            <a:spLocks noGrp="1"/>
          </p:cNvSpPr>
          <p:nvPr>
            <p:ph type="sldNum" sz="quarter" idx="12"/>
          </p:nvPr>
        </p:nvSpPr>
        <p:spPr/>
        <p:txBody>
          <a:bodyPr/>
          <a:lstStyle/>
          <a:p>
            <a:pPr lvl="0"/>
            <a:fld id="{BEE26109-1FAC-4D70-8C85-FBCF1745F7BB}" type="slidenum">
              <a:rPr lang="en-US" smtClean="0"/>
              <a:pPr lvl="0"/>
              <a:t>37</a:t>
            </a:fld>
            <a:endParaRPr lang="en-US"/>
          </a:p>
        </p:txBody>
      </p:sp>
      <p:sp>
        <p:nvSpPr>
          <p:cNvPr id="7" name="Arrow: Down 6">
            <a:extLst>
              <a:ext uri="{FF2B5EF4-FFF2-40B4-BE49-F238E27FC236}">
                <a16:creationId xmlns:a16="http://schemas.microsoft.com/office/drawing/2014/main" id="{EDA95339-9F3B-42D3-8417-D9A89DA66386}"/>
              </a:ext>
            </a:extLst>
          </p:cNvPr>
          <p:cNvSpPr/>
          <p:nvPr/>
        </p:nvSpPr>
        <p:spPr>
          <a:xfrm>
            <a:off x="6021117" y="4322997"/>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516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EA6DDD-F3CC-4CE3-B9EE-5D1583B40A2F}"/>
              </a:ext>
            </a:extLst>
          </p:cNvPr>
          <p:cNvSpPr>
            <a:spLocks noGrp="1"/>
          </p:cNvSpPr>
          <p:nvPr>
            <p:ph type="sldNum" sz="quarter" idx="12"/>
          </p:nvPr>
        </p:nvSpPr>
        <p:spPr/>
        <p:txBody>
          <a:bodyPr/>
          <a:lstStyle/>
          <a:p>
            <a:pPr lvl="0"/>
            <a:fld id="{BEE26109-1FAC-4D70-8C85-FBCF1745F7BB}" type="slidenum">
              <a:rPr lang="en-US" smtClean="0"/>
              <a:pPr lvl="0"/>
              <a:t>38</a:t>
            </a:fld>
            <a:endParaRPr lang="en-US"/>
          </a:p>
        </p:txBody>
      </p:sp>
      <p:sp>
        <p:nvSpPr>
          <p:cNvPr id="4" name="TextBox 3">
            <a:extLst>
              <a:ext uri="{FF2B5EF4-FFF2-40B4-BE49-F238E27FC236}">
                <a16:creationId xmlns:a16="http://schemas.microsoft.com/office/drawing/2014/main" id="{D97B56EF-C4ED-485D-ABF5-E3E8A488DC32}"/>
              </a:ext>
            </a:extLst>
          </p:cNvPr>
          <p:cNvSpPr txBox="1"/>
          <p:nvPr/>
        </p:nvSpPr>
        <p:spPr>
          <a:xfrm>
            <a:off x="76200" y="63371"/>
            <a:ext cx="9144000" cy="5016758"/>
          </a:xfrm>
          <a:prstGeom prst="rect">
            <a:avLst/>
          </a:prstGeom>
          <a:noFill/>
        </p:spPr>
        <p:txBody>
          <a:bodyPr wrap="square">
            <a:spAutoFit/>
          </a:bodyPr>
          <a:lstStyle/>
          <a:p>
            <a:pPr algn="ctr"/>
            <a:r>
              <a:rPr lang="en-US" sz="2000" dirty="0" err="1"/>
              <a:t>Transscription</a:t>
            </a:r>
            <a:endParaRPr lang="en-US" sz="2000" dirty="0"/>
          </a:p>
          <a:p>
            <a:pPr algn="ctr"/>
            <a:r>
              <a:rPr lang="he-IL" sz="3200" dirty="0"/>
              <a:t>ויזעק שנים עשר תלמידיו ויתן להם</a:t>
            </a:r>
            <a:br>
              <a:rPr lang="he-IL" sz="3200" dirty="0"/>
            </a:br>
            <a:r>
              <a:rPr lang="he-IL" sz="3200" dirty="0"/>
              <a:t>ממשלה על רוחות טמאות להוציא</a:t>
            </a:r>
            <a:br>
              <a:rPr lang="he-IL" sz="3200" dirty="0"/>
            </a:br>
            <a:r>
              <a:rPr lang="he-IL" sz="3200" dirty="0"/>
              <a:t>אתהן ולרפא את כל חלי ומכאוב</a:t>
            </a:r>
            <a:br>
              <a:rPr lang="he-IL" sz="3200" dirty="0"/>
            </a:br>
            <a:r>
              <a:rPr lang="he-IL" sz="3200" dirty="0"/>
              <a:t>ושמות השנים עשר שליחים אלה הם הראשון</a:t>
            </a:r>
            <a:br>
              <a:rPr lang="he-IL" sz="3200" dirty="0"/>
            </a:br>
            <a:r>
              <a:rPr lang="he-IL" sz="3200" b="1" dirty="0">
                <a:solidFill>
                  <a:srgbClr val="00B050"/>
                </a:solidFill>
                <a:effectLst>
                  <a:outerShdw blurRad="38100" dist="38100" dir="2700000" algn="tl">
                    <a:srgbClr val="000000">
                      <a:alpha val="43137"/>
                    </a:srgbClr>
                  </a:outerShdw>
                </a:effectLst>
              </a:rPr>
              <a:t>שמעון </a:t>
            </a:r>
            <a:r>
              <a:rPr lang="he-IL" sz="3200" dirty="0"/>
              <a:t>שנקרא </a:t>
            </a:r>
            <a:r>
              <a:rPr lang="he-IL" sz="3200" dirty="0">
                <a:solidFill>
                  <a:srgbClr val="FF0000"/>
                </a:solidFill>
              </a:rPr>
              <a:t>כיפא</a:t>
            </a:r>
            <a:r>
              <a:rPr lang="he-IL" sz="3200" dirty="0"/>
              <a:t> </a:t>
            </a:r>
            <a:r>
              <a:rPr lang="he-IL" sz="3200" dirty="0">
                <a:effectLst>
                  <a:outerShdw blurRad="38100" dist="38100" dir="2700000" algn="tl">
                    <a:srgbClr val="000000">
                      <a:alpha val="43137"/>
                    </a:srgbClr>
                  </a:outerShdw>
                </a:effectLst>
              </a:rPr>
              <a:t>ו</a:t>
            </a:r>
            <a:r>
              <a:rPr lang="he-IL" sz="3200" b="1" dirty="0">
                <a:solidFill>
                  <a:srgbClr val="00B050"/>
                </a:solidFill>
                <a:effectLst>
                  <a:outerShdw blurRad="38100" dist="38100" dir="2700000" algn="tl">
                    <a:srgbClr val="000000">
                      <a:alpha val="43137"/>
                    </a:srgbClr>
                  </a:outerShdw>
                </a:effectLst>
              </a:rPr>
              <a:t>אנדריאה</a:t>
            </a:r>
            <a:r>
              <a:rPr lang="he-IL" sz="3200" dirty="0"/>
              <a:t> אחיו </a:t>
            </a:r>
            <a:r>
              <a:rPr lang="he-IL" sz="3200" b="1" dirty="0">
                <a:solidFill>
                  <a:srgbClr val="00B050"/>
                </a:solidFill>
                <a:effectLst>
                  <a:outerShdw blurRad="38100" dist="38100" dir="2700000" algn="tl">
                    <a:srgbClr val="000000">
                      <a:alpha val="43137"/>
                    </a:srgbClr>
                  </a:outerShdw>
                </a:effectLst>
              </a:rPr>
              <a:t>פיליפוס</a:t>
            </a:r>
            <a:br>
              <a:rPr lang="he-IL" sz="3200" dirty="0"/>
            </a:br>
            <a:r>
              <a:rPr lang="he-IL" sz="3200" dirty="0">
                <a:effectLst>
                  <a:outerShdw blurRad="38100" dist="38100" dir="2700000" algn="tl">
                    <a:srgbClr val="000000">
                      <a:alpha val="43137"/>
                    </a:srgbClr>
                  </a:outerShdw>
                </a:effectLst>
              </a:rPr>
              <a:t>ו</a:t>
            </a:r>
            <a:r>
              <a:rPr lang="he-IL" sz="3200" b="1" dirty="0">
                <a:solidFill>
                  <a:srgbClr val="00B050"/>
                </a:solidFill>
                <a:effectLst>
                  <a:outerShdw blurRad="38100" dist="38100" dir="2700000" algn="tl">
                    <a:srgbClr val="000000">
                      <a:alpha val="43137"/>
                    </a:srgbClr>
                  </a:outerShdw>
                </a:effectLst>
              </a:rPr>
              <a:t>ברטולומיאו</a:t>
            </a:r>
            <a:r>
              <a:rPr lang="he-IL" sz="3200" dirty="0"/>
              <a:t> </a:t>
            </a:r>
            <a:r>
              <a:rPr lang="he-IL" sz="3200" b="1" dirty="0">
                <a:solidFill>
                  <a:srgbClr val="00B050"/>
                </a:solidFill>
                <a:effectLst>
                  <a:outerShdw blurRad="38100" dist="38100" dir="2700000" algn="tl">
                    <a:srgbClr val="000000">
                      <a:alpha val="43137"/>
                    </a:srgbClr>
                  </a:outerShdw>
                </a:effectLst>
              </a:rPr>
              <a:t>יעקב</a:t>
            </a:r>
            <a:r>
              <a:rPr lang="he-IL" sz="3200" dirty="0"/>
              <a:t> זבדי </a:t>
            </a:r>
            <a:r>
              <a:rPr lang="he-IL" sz="3200" dirty="0">
                <a:effectLst>
                  <a:outerShdw blurRad="38100" dist="38100" dir="2700000" algn="tl">
                    <a:srgbClr val="000000">
                      <a:alpha val="43137"/>
                    </a:srgbClr>
                  </a:outerShdw>
                </a:effectLst>
              </a:rPr>
              <a:t>ו</a:t>
            </a:r>
            <a:r>
              <a:rPr lang="he-IL" sz="3200" b="1" dirty="0">
                <a:solidFill>
                  <a:srgbClr val="00B050"/>
                </a:solidFill>
                <a:effectLst>
                  <a:outerShdw blurRad="38100" dist="38100" dir="2700000" algn="tl">
                    <a:srgbClr val="000000">
                      <a:alpha val="43137"/>
                    </a:srgbClr>
                  </a:outerShdw>
                </a:effectLst>
              </a:rPr>
              <a:t>יוחנן</a:t>
            </a:r>
            <a:r>
              <a:rPr lang="he-IL" sz="3200" dirty="0"/>
              <a:t> אחיו </a:t>
            </a:r>
            <a:r>
              <a:rPr lang="he-IL" sz="3200" b="1" dirty="0">
                <a:solidFill>
                  <a:srgbClr val="00B050"/>
                </a:solidFill>
                <a:effectLst>
                  <a:outerShdw blurRad="38100" dist="38100" dir="2700000" algn="tl">
                    <a:srgbClr val="000000">
                      <a:alpha val="43137"/>
                    </a:srgbClr>
                  </a:outerShdw>
                </a:effectLst>
              </a:rPr>
              <a:t>תומאסו</a:t>
            </a:r>
            <a:br>
              <a:rPr lang="he-IL" sz="3200" dirty="0"/>
            </a:br>
            <a:r>
              <a:rPr lang="he-IL" sz="3200" dirty="0"/>
              <a:t>ו</a:t>
            </a:r>
            <a:r>
              <a:rPr lang="he-IL" sz="3200" b="1" dirty="0">
                <a:solidFill>
                  <a:srgbClr val="00B050"/>
                </a:solidFill>
                <a:effectLst>
                  <a:outerShdw blurRad="38100" dist="38100" dir="2700000" algn="tl">
                    <a:srgbClr val="000000">
                      <a:alpha val="43137"/>
                    </a:srgbClr>
                  </a:outerShdw>
                </a:effectLst>
              </a:rPr>
              <a:t>מטיאו</a:t>
            </a:r>
            <a:r>
              <a:rPr lang="he-IL" sz="3200" dirty="0"/>
              <a:t> שהיה בעל עבירה </a:t>
            </a:r>
            <a:r>
              <a:rPr lang="he-IL" sz="3200" dirty="0">
                <a:effectLst>
                  <a:outerShdw blurRad="38100" dist="38100" dir="2700000" algn="tl">
                    <a:srgbClr val="000000">
                      <a:alpha val="43137"/>
                    </a:srgbClr>
                  </a:outerShdw>
                </a:effectLst>
              </a:rPr>
              <a:t>ו</a:t>
            </a:r>
            <a:r>
              <a:rPr lang="he-IL" sz="3200" b="1" dirty="0">
                <a:solidFill>
                  <a:srgbClr val="00B050"/>
                </a:solidFill>
                <a:effectLst>
                  <a:outerShdw blurRad="38100" dist="38100" dir="2700000" algn="tl">
                    <a:srgbClr val="000000">
                      <a:alpha val="43137"/>
                    </a:srgbClr>
                  </a:outerShdw>
                </a:effectLst>
              </a:rPr>
              <a:t>יעקב</a:t>
            </a:r>
            <a:r>
              <a:rPr lang="he-IL" sz="3200" dirty="0"/>
              <a:t> אלפי ו</a:t>
            </a:r>
            <a:r>
              <a:rPr lang="he-IL" sz="3200" b="1" dirty="0">
                <a:solidFill>
                  <a:srgbClr val="00B050"/>
                </a:solidFill>
                <a:effectLst>
                  <a:outerShdw blurRad="38100" dist="38100" dir="2700000" algn="tl">
                    <a:srgbClr val="000000">
                      <a:alpha val="43137"/>
                    </a:srgbClr>
                  </a:outerShdw>
                </a:effectLst>
              </a:rPr>
              <a:t>תדיאו</a:t>
            </a:r>
            <a:br>
              <a:rPr lang="he-IL" sz="3200" dirty="0"/>
            </a:br>
            <a:r>
              <a:rPr lang="he-IL" sz="3200" b="1" dirty="0">
                <a:solidFill>
                  <a:srgbClr val="00B050"/>
                </a:solidFill>
                <a:effectLst>
                  <a:outerShdw blurRad="38100" dist="38100" dir="2700000" algn="tl">
                    <a:srgbClr val="000000">
                      <a:alpha val="43137"/>
                    </a:srgbClr>
                  </a:outerShdw>
                </a:effectLst>
              </a:rPr>
              <a:t>שמען</a:t>
            </a:r>
            <a:r>
              <a:rPr lang="he-IL" sz="3200" dirty="0"/>
              <a:t> הכנעי ו</a:t>
            </a:r>
            <a:r>
              <a:rPr lang="he-IL" sz="3200" b="1" dirty="0">
                <a:solidFill>
                  <a:srgbClr val="00B050"/>
                </a:solidFill>
                <a:effectLst>
                  <a:outerShdw blurRad="38100" dist="38100" dir="2700000" algn="tl">
                    <a:srgbClr val="000000">
                      <a:alpha val="43137"/>
                    </a:srgbClr>
                  </a:outerShdw>
                </a:effectLst>
              </a:rPr>
              <a:t>יהודה</a:t>
            </a:r>
            <a:r>
              <a:rPr lang="he-IL" sz="3200" dirty="0"/>
              <a:t> איסכריאטו אשר מסר</a:t>
            </a:r>
            <a:br>
              <a:rPr lang="he-IL" sz="3200" dirty="0"/>
            </a:br>
            <a:r>
              <a:rPr lang="he-IL" sz="3200" dirty="0"/>
              <a:t>אותו למיתה וישלח ישו את אלה השנם עשר </a:t>
            </a:r>
          </a:p>
        </p:txBody>
      </p:sp>
    </p:spTree>
    <p:extLst>
      <p:ext uri="{BB962C8B-B14F-4D97-AF65-F5344CB8AC3E}">
        <p14:creationId xmlns:p14="http://schemas.microsoft.com/office/powerpoint/2010/main" val="929694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EA6DDD-F3CC-4CE3-B9EE-5D1583B40A2F}"/>
              </a:ext>
            </a:extLst>
          </p:cNvPr>
          <p:cNvSpPr>
            <a:spLocks noGrp="1"/>
          </p:cNvSpPr>
          <p:nvPr>
            <p:ph type="sldNum" sz="quarter" idx="12"/>
          </p:nvPr>
        </p:nvSpPr>
        <p:spPr/>
        <p:txBody>
          <a:bodyPr/>
          <a:lstStyle/>
          <a:p>
            <a:pPr lvl="0"/>
            <a:fld id="{BEE26109-1FAC-4D70-8C85-FBCF1745F7BB}" type="slidenum">
              <a:rPr lang="en-US" smtClean="0"/>
              <a:pPr lvl="0"/>
              <a:t>39</a:t>
            </a:fld>
            <a:endParaRPr lang="en-US"/>
          </a:p>
        </p:txBody>
      </p:sp>
      <p:sp>
        <p:nvSpPr>
          <p:cNvPr id="4" name="TextBox 3">
            <a:extLst>
              <a:ext uri="{FF2B5EF4-FFF2-40B4-BE49-F238E27FC236}">
                <a16:creationId xmlns:a16="http://schemas.microsoft.com/office/drawing/2014/main" id="{D97B56EF-C4ED-485D-ABF5-E3E8A488DC32}"/>
              </a:ext>
            </a:extLst>
          </p:cNvPr>
          <p:cNvSpPr txBox="1"/>
          <p:nvPr/>
        </p:nvSpPr>
        <p:spPr>
          <a:xfrm>
            <a:off x="0" y="361950"/>
            <a:ext cx="9144000" cy="3970318"/>
          </a:xfrm>
          <a:prstGeom prst="rect">
            <a:avLst/>
          </a:prstGeom>
          <a:noFill/>
        </p:spPr>
        <p:txBody>
          <a:bodyPr wrap="square">
            <a:spAutoFit/>
          </a:bodyPr>
          <a:lstStyle/>
          <a:p>
            <a:pPr algn="ctr"/>
            <a:r>
              <a:rPr lang="en-US" sz="2800" dirty="0"/>
              <a:t>Translation</a:t>
            </a:r>
          </a:p>
          <a:p>
            <a:pPr algn="ctr"/>
            <a:r>
              <a:rPr lang="en-US" sz="2000" dirty="0"/>
              <a:t>And when he had called unto him his twelve </a:t>
            </a:r>
            <a:r>
              <a:rPr lang="en-US" sz="2000" dirty="0" err="1"/>
              <a:t>Talmidio</a:t>
            </a:r>
            <a:r>
              <a:rPr lang="en-US" sz="2000" dirty="0"/>
              <a:t> (Disciples),</a:t>
            </a:r>
            <a:br>
              <a:rPr lang="en-US" sz="2000" dirty="0"/>
            </a:br>
            <a:r>
              <a:rPr lang="en-US" sz="2000" dirty="0"/>
              <a:t>he gave them power against unclean spirits, to cast them out,</a:t>
            </a:r>
            <a:br>
              <a:rPr lang="en-US" sz="2000" dirty="0"/>
            </a:br>
            <a:r>
              <a:rPr lang="en-US" sz="2000" dirty="0"/>
              <a:t>and to heal all manner of sickness and all manner of disease. </a:t>
            </a:r>
            <a:br>
              <a:rPr lang="en-US" sz="2000" dirty="0"/>
            </a:br>
            <a:r>
              <a:rPr lang="en-US" sz="2000" dirty="0"/>
              <a:t>Now the names of the twelve </a:t>
            </a:r>
            <a:r>
              <a:rPr lang="en-US" sz="2000" dirty="0" err="1"/>
              <a:t>Shelichim</a:t>
            </a:r>
            <a:r>
              <a:rPr lang="en-US" sz="2000" dirty="0"/>
              <a:t> (Apostles) are these; </a:t>
            </a:r>
            <a:br>
              <a:rPr lang="en-US" sz="2000" dirty="0"/>
            </a:br>
            <a:r>
              <a:rPr lang="en-US" sz="2000" dirty="0"/>
              <a:t>The first, </a:t>
            </a:r>
            <a:r>
              <a:rPr lang="en-US" sz="2400" b="1" dirty="0">
                <a:solidFill>
                  <a:srgbClr val="00B050"/>
                </a:solidFill>
                <a:effectLst>
                  <a:outerShdw blurRad="38100" dist="38100" dir="2700000" algn="tl">
                    <a:srgbClr val="000000">
                      <a:alpha val="43137"/>
                    </a:srgbClr>
                  </a:outerShdw>
                </a:effectLst>
              </a:rPr>
              <a:t>Simeon</a:t>
            </a:r>
            <a:r>
              <a:rPr lang="en-US" sz="2400" dirty="0"/>
              <a:t>, </a:t>
            </a:r>
            <a:r>
              <a:rPr lang="en-US" sz="2000" dirty="0"/>
              <a:t>who is called </a:t>
            </a:r>
            <a:r>
              <a:rPr lang="en-US" sz="2000" dirty="0" err="1"/>
              <a:t>Kipha</a:t>
            </a:r>
            <a:r>
              <a:rPr lang="en-US" sz="2000" dirty="0"/>
              <a:t> </a:t>
            </a:r>
            <a:r>
              <a:rPr lang="en-US" sz="2400" dirty="0"/>
              <a:t>(</a:t>
            </a:r>
            <a:r>
              <a:rPr lang="en-US" sz="1400" dirty="0"/>
              <a:t>Peter</a:t>
            </a:r>
            <a:r>
              <a:rPr lang="en-US" sz="2400" dirty="0"/>
              <a:t>), and </a:t>
            </a:r>
            <a:r>
              <a:rPr lang="en-US" sz="2400" b="1" dirty="0" err="1">
                <a:solidFill>
                  <a:srgbClr val="00B050"/>
                </a:solidFill>
                <a:effectLst>
                  <a:outerShdw blurRad="38100" dist="38100" dir="2700000" algn="tl">
                    <a:srgbClr val="000000">
                      <a:alpha val="43137"/>
                    </a:srgbClr>
                  </a:outerShdw>
                </a:effectLst>
              </a:rPr>
              <a:t>Andriah</a:t>
            </a:r>
            <a:r>
              <a:rPr lang="en-US" sz="2400" dirty="0"/>
              <a:t> (</a:t>
            </a:r>
            <a:r>
              <a:rPr lang="en-US" sz="1400" dirty="0"/>
              <a:t>Andrew</a:t>
            </a:r>
            <a:r>
              <a:rPr lang="en-US" sz="2400" dirty="0"/>
              <a:t>) </a:t>
            </a:r>
            <a:r>
              <a:rPr lang="en-US" sz="2000" dirty="0"/>
              <a:t>his brother; </a:t>
            </a:r>
            <a:br>
              <a:rPr lang="en-US" sz="2000" dirty="0"/>
            </a:br>
            <a:r>
              <a:rPr lang="en-US" sz="2400" b="1" dirty="0" err="1">
                <a:solidFill>
                  <a:srgbClr val="00B050"/>
                </a:solidFill>
                <a:effectLst>
                  <a:outerShdw blurRad="38100" dist="38100" dir="2700000" algn="tl">
                    <a:srgbClr val="000000">
                      <a:alpha val="43137"/>
                    </a:srgbClr>
                  </a:outerShdw>
                </a:effectLst>
              </a:rPr>
              <a:t>Philipus</a:t>
            </a:r>
            <a:r>
              <a:rPr lang="en-US" sz="2400" dirty="0"/>
              <a:t> </a:t>
            </a:r>
            <a:r>
              <a:rPr lang="en-US" sz="2000" dirty="0"/>
              <a:t>(</a:t>
            </a:r>
            <a:r>
              <a:rPr lang="en-US" sz="1400" dirty="0"/>
              <a:t>Philip</a:t>
            </a:r>
            <a:r>
              <a:rPr lang="en-US" sz="2000" dirty="0"/>
              <a:t>), and</a:t>
            </a:r>
            <a:r>
              <a:rPr lang="en-US" sz="2400" dirty="0"/>
              <a:t> </a:t>
            </a:r>
            <a:r>
              <a:rPr lang="en-US" sz="2400" b="1" dirty="0" err="1">
                <a:solidFill>
                  <a:srgbClr val="00B050"/>
                </a:solidFill>
                <a:effectLst>
                  <a:outerShdw blurRad="38100" dist="38100" dir="2700000" algn="tl">
                    <a:srgbClr val="000000">
                      <a:alpha val="43137"/>
                    </a:srgbClr>
                  </a:outerShdw>
                </a:effectLst>
              </a:rPr>
              <a:t>Bartolomaeo</a:t>
            </a:r>
            <a:r>
              <a:rPr lang="en-US" sz="2400" dirty="0"/>
              <a:t> </a:t>
            </a:r>
            <a:r>
              <a:rPr lang="en-US" sz="2000" dirty="0"/>
              <a:t>(</a:t>
            </a:r>
            <a:r>
              <a:rPr lang="en-US" sz="1400" dirty="0" err="1"/>
              <a:t>Bartolomaeus</a:t>
            </a:r>
            <a:r>
              <a:rPr lang="en-US" sz="2000" dirty="0"/>
              <a:t>);</a:t>
            </a:r>
            <a:br>
              <a:rPr lang="en-US" sz="2400" dirty="0"/>
            </a:br>
            <a:r>
              <a:rPr lang="en-US" sz="2400" b="1" dirty="0" err="1">
                <a:solidFill>
                  <a:srgbClr val="00B050"/>
                </a:solidFill>
                <a:effectLst>
                  <a:outerShdw blurRad="38100" dist="38100" dir="2700000" algn="tl">
                    <a:srgbClr val="000000">
                      <a:alpha val="43137"/>
                    </a:srgbClr>
                  </a:outerShdw>
                </a:effectLst>
              </a:rPr>
              <a:t>Yakob</a:t>
            </a:r>
            <a:r>
              <a:rPr lang="en-US" sz="2400" dirty="0"/>
              <a:t> </a:t>
            </a:r>
            <a:r>
              <a:rPr lang="en-US" sz="2000" dirty="0"/>
              <a:t>(</a:t>
            </a:r>
            <a:r>
              <a:rPr lang="en-US" sz="1400" dirty="0"/>
              <a:t>James</a:t>
            </a:r>
            <a:r>
              <a:rPr lang="en-US" sz="2000" dirty="0"/>
              <a:t>)</a:t>
            </a:r>
            <a:r>
              <a:rPr lang="en-US" sz="2400" dirty="0"/>
              <a:t> </a:t>
            </a:r>
            <a:r>
              <a:rPr lang="en-US" sz="2000" dirty="0"/>
              <a:t>the son of </a:t>
            </a:r>
            <a:r>
              <a:rPr lang="en-US" sz="2000" dirty="0" err="1"/>
              <a:t>Zeb'dee</a:t>
            </a:r>
            <a:r>
              <a:rPr lang="en-US" sz="2000" dirty="0"/>
              <a:t>, and </a:t>
            </a:r>
            <a:r>
              <a:rPr lang="en-US" sz="2400" b="1" dirty="0" err="1">
                <a:solidFill>
                  <a:srgbClr val="00B050"/>
                </a:solidFill>
                <a:effectLst>
                  <a:outerShdw blurRad="38100" dist="38100" dir="2700000" algn="tl">
                    <a:srgbClr val="000000">
                      <a:alpha val="43137"/>
                    </a:srgbClr>
                  </a:outerShdw>
                </a:effectLst>
              </a:rPr>
              <a:t>Jochanan</a:t>
            </a:r>
            <a:r>
              <a:rPr lang="en-US" sz="2400" dirty="0"/>
              <a:t> </a:t>
            </a:r>
            <a:r>
              <a:rPr lang="en-US" sz="2000" dirty="0"/>
              <a:t>(</a:t>
            </a:r>
            <a:r>
              <a:rPr lang="en-US" sz="1400" dirty="0"/>
              <a:t>John</a:t>
            </a:r>
            <a:r>
              <a:rPr lang="en-US" sz="2000" dirty="0"/>
              <a:t>) his brother;</a:t>
            </a:r>
            <a:br>
              <a:rPr lang="en-US" sz="2000" dirty="0"/>
            </a:br>
            <a:r>
              <a:rPr lang="en-US" sz="2400" b="1" dirty="0">
                <a:solidFill>
                  <a:srgbClr val="00B050"/>
                </a:solidFill>
                <a:effectLst>
                  <a:outerShdw blurRad="38100" dist="38100" dir="2700000" algn="tl">
                    <a:srgbClr val="000000">
                      <a:alpha val="43137"/>
                    </a:srgbClr>
                  </a:outerShdw>
                </a:effectLst>
              </a:rPr>
              <a:t>Tomaso</a:t>
            </a:r>
            <a:r>
              <a:rPr lang="en-US" sz="2400" dirty="0"/>
              <a:t>, </a:t>
            </a:r>
            <a:r>
              <a:rPr lang="en-US" sz="2000" dirty="0"/>
              <a:t>and</a:t>
            </a:r>
            <a:r>
              <a:rPr lang="en-US" sz="2400" dirty="0"/>
              <a:t> </a:t>
            </a:r>
            <a:r>
              <a:rPr lang="en-US" sz="2400" b="1" dirty="0" err="1">
                <a:solidFill>
                  <a:srgbClr val="00B050"/>
                </a:solidFill>
                <a:effectLst>
                  <a:outerShdw blurRad="38100" dist="38100" dir="2700000" algn="tl">
                    <a:srgbClr val="000000">
                      <a:alpha val="43137"/>
                    </a:srgbClr>
                  </a:outerShdw>
                </a:effectLst>
              </a:rPr>
              <a:t>Matthaeo</a:t>
            </a:r>
            <a:r>
              <a:rPr lang="en-US" sz="2400" dirty="0"/>
              <a:t> </a:t>
            </a:r>
            <a:r>
              <a:rPr lang="en-US" sz="2000" dirty="0"/>
              <a:t>(</a:t>
            </a:r>
            <a:r>
              <a:rPr lang="en-US" sz="1400" dirty="0"/>
              <a:t>Matthew</a:t>
            </a:r>
            <a:r>
              <a:rPr lang="en-US" sz="2000" dirty="0"/>
              <a:t>)</a:t>
            </a:r>
            <a:r>
              <a:rPr lang="en-US" sz="2400" dirty="0"/>
              <a:t> </a:t>
            </a:r>
            <a:r>
              <a:rPr lang="en-US" sz="2000" dirty="0"/>
              <a:t>the publican;</a:t>
            </a:r>
            <a:br>
              <a:rPr lang="en-US" sz="2000" dirty="0"/>
            </a:br>
            <a:r>
              <a:rPr lang="en-US" sz="2400" b="1" dirty="0" err="1">
                <a:solidFill>
                  <a:srgbClr val="00B050"/>
                </a:solidFill>
                <a:effectLst>
                  <a:outerShdw blurRad="38100" dist="38100" dir="2700000" algn="tl">
                    <a:srgbClr val="000000">
                      <a:alpha val="43137"/>
                    </a:srgbClr>
                  </a:outerShdw>
                </a:effectLst>
              </a:rPr>
              <a:t>Yakob</a:t>
            </a:r>
            <a:r>
              <a:rPr lang="en-US" sz="2400" b="1" dirty="0">
                <a:solidFill>
                  <a:srgbClr val="00B050"/>
                </a:solidFill>
                <a:effectLst>
                  <a:outerShdw blurRad="38100" dist="38100" dir="2700000" algn="tl">
                    <a:srgbClr val="000000">
                      <a:alpha val="43137"/>
                    </a:srgbClr>
                  </a:outerShdw>
                </a:effectLst>
              </a:rPr>
              <a:t> </a:t>
            </a:r>
            <a:r>
              <a:rPr lang="en-US" sz="2000" dirty="0"/>
              <a:t>(</a:t>
            </a:r>
            <a:r>
              <a:rPr lang="en-US" sz="1400" dirty="0"/>
              <a:t>James</a:t>
            </a:r>
            <a:r>
              <a:rPr lang="en-US" sz="2000" dirty="0"/>
              <a:t>) the son of </a:t>
            </a:r>
            <a:r>
              <a:rPr lang="en-US" sz="2000" dirty="0" err="1"/>
              <a:t>Alfi</a:t>
            </a:r>
            <a:r>
              <a:rPr lang="en-US" sz="2000" dirty="0"/>
              <a:t>, and </a:t>
            </a:r>
            <a:r>
              <a:rPr lang="en-US" sz="2400" b="1" dirty="0" err="1">
                <a:solidFill>
                  <a:srgbClr val="00B050"/>
                </a:solidFill>
                <a:effectLst>
                  <a:outerShdw blurRad="38100" dist="38100" dir="2700000" algn="tl">
                    <a:srgbClr val="000000">
                      <a:alpha val="43137"/>
                    </a:srgbClr>
                  </a:outerShdw>
                </a:effectLst>
              </a:rPr>
              <a:t>Thaddaeo</a:t>
            </a:r>
            <a:r>
              <a:rPr lang="en-US" sz="2400" dirty="0"/>
              <a:t> (</a:t>
            </a:r>
            <a:r>
              <a:rPr lang="en-US" sz="1400" dirty="0"/>
              <a:t>Thaddaeus</a:t>
            </a:r>
            <a:r>
              <a:rPr lang="en-US" sz="2000" dirty="0"/>
              <a:t>);</a:t>
            </a:r>
            <a:br>
              <a:rPr lang="en-US" sz="2400" dirty="0"/>
            </a:br>
            <a:r>
              <a:rPr lang="en-US" sz="2400" b="1" dirty="0">
                <a:solidFill>
                  <a:srgbClr val="00B050"/>
                </a:solidFill>
                <a:effectLst>
                  <a:outerShdw blurRad="38100" dist="38100" dir="2700000" algn="tl">
                    <a:srgbClr val="000000">
                      <a:alpha val="43137"/>
                    </a:srgbClr>
                  </a:outerShdw>
                </a:effectLst>
              </a:rPr>
              <a:t>Shimon </a:t>
            </a:r>
            <a:r>
              <a:rPr lang="en-US" sz="2000" dirty="0"/>
              <a:t>(</a:t>
            </a:r>
            <a:r>
              <a:rPr lang="en-US" sz="1400" dirty="0"/>
              <a:t>Simon</a:t>
            </a:r>
            <a:r>
              <a:rPr lang="en-US" sz="2000" dirty="0"/>
              <a:t>) the </a:t>
            </a:r>
            <a:r>
              <a:rPr lang="en-US" sz="2000" dirty="0" err="1"/>
              <a:t>Cana'ai</a:t>
            </a:r>
            <a:r>
              <a:rPr lang="en-US" sz="2000" dirty="0"/>
              <a:t>, and </a:t>
            </a:r>
            <a:r>
              <a:rPr lang="en-US" sz="2400" b="1" dirty="0">
                <a:solidFill>
                  <a:srgbClr val="00B050"/>
                </a:solidFill>
                <a:effectLst>
                  <a:outerShdw blurRad="38100" dist="38100" dir="2700000" algn="tl">
                    <a:srgbClr val="000000">
                      <a:alpha val="43137"/>
                    </a:srgbClr>
                  </a:outerShdw>
                </a:effectLst>
              </a:rPr>
              <a:t>Yehuda</a:t>
            </a:r>
            <a:r>
              <a:rPr lang="en-US" sz="2400" dirty="0"/>
              <a:t> </a:t>
            </a:r>
            <a:r>
              <a:rPr lang="en-US" sz="2000" dirty="0"/>
              <a:t>(</a:t>
            </a:r>
            <a:r>
              <a:rPr lang="en-US" sz="1400" dirty="0"/>
              <a:t>Judas</a:t>
            </a:r>
            <a:r>
              <a:rPr lang="en-US" sz="2000" dirty="0"/>
              <a:t>) </a:t>
            </a:r>
            <a:r>
              <a:rPr lang="en-US" sz="2000" dirty="0" err="1"/>
              <a:t>Iskariot</a:t>
            </a:r>
            <a:r>
              <a:rPr lang="en-US" sz="2000" dirty="0"/>
              <a:t>, who also betrayed him. </a:t>
            </a:r>
            <a:endParaRPr lang="en-US" sz="2400" dirty="0"/>
          </a:p>
        </p:txBody>
      </p:sp>
    </p:spTree>
    <p:extLst>
      <p:ext uri="{BB962C8B-B14F-4D97-AF65-F5344CB8AC3E}">
        <p14:creationId xmlns:p14="http://schemas.microsoft.com/office/powerpoint/2010/main" val="3214185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CFBE3701-0978-49A8-BF21-7CD16D8BC1D1}"/>
              </a:ext>
            </a:extLst>
          </p:cNvPr>
          <p:cNvGraphicFramePr>
            <a:graphicFrameLocks noGrp="1"/>
          </p:cNvGraphicFramePr>
          <p:nvPr>
            <p:extLst>
              <p:ext uri="{D42A27DB-BD31-4B8C-83A1-F6EECF244321}">
                <p14:modId xmlns:p14="http://schemas.microsoft.com/office/powerpoint/2010/main" val="3539461272"/>
              </p:ext>
            </p:extLst>
          </p:nvPr>
        </p:nvGraphicFramePr>
        <p:xfrm>
          <a:off x="0" y="0"/>
          <a:ext cx="9144000" cy="5143500"/>
        </p:xfrm>
        <a:graphic>
          <a:graphicData uri="http://schemas.openxmlformats.org/drawingml/2006/table">
            <a:tbl>
              <a:tblPr firstRow="1" firstCol="1" bandRow="1">
                <a:tableStyleId>{5C22544A-7EE6-4342-B048-85BDC9FD1C3A}</a:tableStyleId>
              </a:tblPr>
              <a:tblGrid>
                <a:gridCol w="3048000">
                  <a:extLst>
                    <a:ext uri="{9D8B030D-6E8A-4147-A177-3AD203B41FA5}">
                      <a16:colId xmlns:a16="http://schemas.microsoft.com/office/drawing/2014/main" val="2438423605"/>
                    </a:ext>
                  </a:extLst>
                </a:gridCol>
                <a:gridCol w="3048000">
                  <a:extLst>
                    <a:ext uri="{9D8B030D-6E8A-4147-A177-3AD203B41FA5}">
                      <a16:colId xmlns:a16="http://schemas.microsoft.com/office/drawing/2014/main" val="3710534463"/>
                    </a:ext>
                  </a:extLst>
                </a:gridCol>
                <a:gridCol w="3048000">
                  <a:extLst>
                    <a:ext uri="{9D8B030D-6E8A-4147-A177-3AD203B41FA5}">
                      <a16:colId xmlns:a16="http://schemas.microsoft.com/office/drawing/2014/main" val="1262484911"/>
                    </a:ext>
                  </a:extLst>
                </a:gridCol>
              </a:tblGrid>
              <a:tr h="897007">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3200" dirty="0">
                          <a:effectLst/>
                        </a:rPr>
                        <a:t>  </a:t>
                      </a:r>
                      <a:r>
                        <a:rPr lang="en-US" sz="3200" dirty="0"/>
                        <a:t>KJV</a:t>
                      </a:r>
                    </a:p>
                  </a:txBody>
                  <a:tcPr marL="61753" marR="61753" marT="0" marB="0" anchor="ctr"/>
                </a:tc>
                <a:tc>
                  <a:txBody>
                    <a:bodyPr/>
                    <a:lstStyle/>
                    <a:p>
                      <a:pPr marL="0" marR="0" algn="ctr">
                        <a:lnSpc>
                          <a:spcPct val="107000"/>
                        </a:lnSpc>
                        <a:spcBef>
                          <a:spcPts val="0"/>
                        </a:spcBef>
                        <a:spcAft>
                          <a:spcPts val="0"/>
                        </a:spcAft>
                      </a:pPr>
                      <a:r>
                        <a:rPr lang="en-US" sz="3200" dirty="0">
                          <a:effectLst/>
                        </a:rPr>
                        <a:t>Verse </a:t>
                      </a:r>
                      <a:endParaRPr lang="en-US" sz="3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3200" dirty="0"/>
                        <a:t>NIV</a:t>
                      </a:r>
                    </a:p>
                  </a:txBody>
                  <a:tcPr marL="61753" marR="61753" marT="0" marB="0" anchor="ctr">
                    <a:solidFill>
                      <a:schemeClr val="accent1"/>
                    </a:solidFill>
                  </a:tcPr>
                </a:tc>
                <a:extLst>
                  <a:ext uri="{0D108BD9-81ED-4DB2-BD59-A6C34878D82A}">
                    <a16:rowId xmlns:a16="http://schemas.microsoft.com/office/drawing/2014/main" val="1831965039"/>
                  </a:ext>
                </a:extLst>
              </a:tr>
              <a:tr h="2177233">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I can do all things through </a:t>
                      </a:r>
                      <a:r>
                        <a:rPr lang="en-US" sz="2400" b="1" dirty="0">
                          <a:solidFill>
                            <a:srgbClr val="FFFF00"/>
                          </a:solidFill>
                          <a:effectLst>
                            <a:outerShdw blurRad="38100" dist="38100" dir="2700000" algn="tl">
                              <a:srgbClr val="000000">
                                <a:alpha val="43137"/>
                              </a:srgbClr>
                            </a:outerShdw>
                          </a:effectLst>
                          <a:latin typeface="+mn-lt"/>
                          <a:ea typeface="+mn-ea"/>
                          <a:cs typeface="+mn-cs"/>
                        </a:rPr>
                        <a:t>Christ</a:t>
                      </a:r>
                      <a:r>
                        <a:rPr lang="en-US" sz="2400" dirty="0"/>
                        <a:t> which </a:t>
                      </a:r>
                      <a:r>
                        <a:rPr lang="en-US" sz="2400" dirty="0" err="1"/>
                        <a:t>strengtheneth</a:t>
                      </a:r>
                      <a:r>
                        <a:rPr lang="en-US" sz="2400" dirty="0"/>
                        <a:t> me. </a:t>
                      </a:r>
                    </a:p>
                    <a:p>
                      <a:pPr marL="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effectLst/>
                        </a:rPr>
                        <a:t> </a:t>
                      </a:r>
                      <a:r>
                        <a:rPr lang="en-US" sz="2400" dirty="0"/>
                        <a:t>Philippians 4:13</a:t>
                      </a:r>
                    </a:p>
                    <a:p>
                      <a:pPr marL="0" marR="0" algn="ct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2400" b="1" dirty="0">
                          <a:solidFill>
                            <a:schemeClr val="bg1"/>
                          </a:solidFill>
                        </a:rPr>
                        <a:t>I can do all this through </a:t>
                      </a:r>
                      <a:r>
                        <a:rPr lang="en-US" sz="2400" b="1" dirty="0">
                          <a:solidFill>
                            <a:srgbClr val="FF0000"/>
                          </a:solidFill>
                          <a:effectLst>
                            <a:outerShdw blurRad="38100" dist="38100" dir="2700000" algn="tl">
                              <a:srgbClr val="000000">
                                <a:alpha val="43137"/>
                              </a:srgbClr>
                            </a:outerShdw>
                          </a:effectLst>
                        </a:rPr>
                        <a:t>him</a:t>
                      </a:r>
                      <a:r>
                        <a:rPr lang="en-US" sz="2400" b="1" dirty="0">
                          <a:solidFill>
                            <a:schemeClr val="bg1"/>
                          </a:solidFill>
                        </a:rPr>
                        <a:t> who gives me strength.</a:t>
                      </a:r>
                      <a:endParaRPr lang="en-US" sz="2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415251305"/>
                  </a:ext>
                </a:extLst>
              </a:tr>
              <a:tr h="2069260">
                <a:tc>
                  <a:txBody>
                    <a:bodyPr/>
                    <a:lstStyle/>
                    <a:p>
                      <a:r>
                        <a:rPr lang="en-US" sz="2400" dirty="0"/>
                        <a:t>KJV</a:t>
                      </a:r>
                    </a:p>
                    <a:p>
                      <a:r>
                        <a:rPr lang="en-US" sz="2400" dirty="0"/>
                        <a:t>For I am not ashamed of the gospel of </a:t>
                      </a:r>
                      <a:r>
                        <a:rPr lang="en-US" sz="2400" dirty="0">
                          <a:solidFill>
                            <a:srgbClr val="FFFF00"/>
                          </a:solidFill>
                          <a:effectLst>
                            <a:outerShdw blurRad="38100" dist="38100" dir="2700000" algn="tl">
                              <a:srgbClr val="000000">
                                <a:alpha val="43137"/>
                              </a:srgbClr>
                            </a:outerShdw>
                          </a:effectLst>
                        </a:rPr>
                        <a:t>Christ</a:t>
                      </a:r>
                      <a:r>
                        <a:rPr lang="en-US" sz="2400" dirty="0"/>
                        <a:t>: </a:t>
                      </a:r>
                    </a:p>
                    <a:p>
                      <a:pPr marL="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Romans 1:16</a:t>
                      </a:r>
                    </a:p>
                    <a:p>
                      <a:pPr marL="0" marR="0" algn="ctr">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For I am not ashamed of the gospel, </a:t>
                      </a:r>
                      <a:r>
                        <a:rPr lang="en-US" sz="2400" b="1" dirty="0">
                          <a:solidFill>
                            <a:srgbClr val="FF0000"/>
                          </a:solidFill>
                          <a:effectLst>
                            <a:outerShdw blurRad="38100" dist="38100" dir="2700000" algn="tl">
                              <a:srgbClr val="000000">
                                <a:alpha val="43137"/>
                              </a:srgbClr>
                            </a:outerShdw>
                          </a:effectLst>
                        </a:rPr>
                        <a:t>omitted</a:t>
                      </a:r>
                    </a:p>
                    <a:p>
                      <a:pPr marL="0" marR="0">
                        <a:lnSpc>
                          <a:spcPct val="107000"/>
                        </a:lnSpc>
                        <a:spcBef>
                          <a:spcPts val="0"/>
                        </a:spcBef>
                        <a:spcAft>
                          <a:spcPts val="0"/>
                        </a:spcAft>
                      </a:pPr>
                      <a:endParaRPr lang="en-US" sz="2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760224446"/>
                  </a:ext>
                </a:extLst>
              </a:tr>
            </a:tbl>
          </a:graphicData>
        </a:graphic>
      </p:graphicFrame>
      <p:sp>
        <p:nvSpPr>
          <p:cNvPr id="3" name="Slide Number Placeholder 2">
            <a:extLst>
              <a:ext uri="{FF2B5EF4-FFF2-40B4-BE49-F238E27FC236}">
                <a16:creationId xmlns:a16="http://schemas.microsoft.com/office/drawing/2014/main" id="{7A0CF4DC-DAC4-4671-B419-E29FB81716B7}"/>
              </a:ext>
            </a:extLst>
          </p:cNvPr>
          <p:cNvSpPr>
            <a:spLocks noGrp="1"/>
          </p:cNvSpPr>
          <p:nvPr>
            <p:ph type="sldNum" sz="quarter" idx="12"/>
          </p:nvPr>
        </p:nvSpPr>
        <p:spPr/>
        <p:txBody>
          <a:bodyPr/>
          <a:lstStyle/>
          <a:p>
            <a:pPr lvl="0"/>
            <a:fld id="{BEE26109-1FAC-4D70-8C85-FBCF1745F7BB}" type="slidenum">
              <a:rPr lang="en-US" smtClean="0"/>
              <a:pPr lvl="0"/>
              <a:t>40</a:t>
            </a:fld>
            <a:endParaRPr lang="en-US"/>
          </a:p>
        </p:txBody>
      </p:sp>
      <p:sp>
        <p:nvSpPr>
          <p:cNvPr id="8" name="Arrow: Down 7">
            <a:extLst>
              <a:ext uri="{FF2B5EF4-FFF2-40B4-BE49-F238E27FC236}">
                <a16:creationId xmlns:a16="http://schemas.microsoft.com/office/drawing/2014/main" id="{A1C5A1F9-D9C9-4584-8340-BA7214054ADF}"/>
              </a:ext>
            </a:extLst>
          </p:cNvPr>
          <p:cNvSpPr/>
          <p:nvPr/>
        </p:nvSpPr>
        <p:spPr>
          <a:xfrm>
            <a:off x="8648268"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8288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F524BA1-F3C4-4193-9660-77472DF977D7}"/>
              </a:ext>
            </a:extLst>
          </p:cNvPr>
          <p:cNvGraphicFramePr>
            <a:graphicFrameLocks noGrp="1"/>
          </p:cNvGraphicFramePr>
          <p:nvPr>
            <p:extLst>
              <p:ext uri="{D42A27DB-BD31-4B8C-83A1-F6EECF244321}">
                <p14:modId xmlns:p14="http://schemas.microsoft.com/office/powerpoint/2010/main" val="1053978590"/>
              </p:ext>
            </p:extLst>
          </p:nvPr>
        </p:nvGraphicFramePr>
        <p:xfrm>
          <a:off x="0" y="1"/>
          <a:ext cx="9144000" cy="5143495"/>
        </p:xfrm>
        <a:graphic>
          <a:graphicData uri="http://schemas.openxmlformats.org/drawingml/2006/table">
            <a:tbl>
              <a:tblPr firstRow="1" firstCol="1" bandRow="1">
                <a:tableStyleId>{5C22544A-7EE6-4342-B048-85BDC9FD1C3A}</a:tableStyleId>
              </a:tblPr>
              <a:tblGrid>
                <a:gridCol w="3733800">
                  <a:extLst>
                    <a:ext uri="{9D8B030D-6E8A-4147-A177-3AD203B41FA5}">
                      <a16:colId xmlns:a16="http://schemas.microsoft.com/office/drawing/2014/main" val="3820370038"/>
                    </a:ext>
                  </a:extLst>
                </a:gridCol>
                <a:gridCol w="1752600">
                  <a:extLst>
                    <a:ext uri="{9D8B030D-6E8A-4147-A177-3AD203B41FA5}">
                      <a16:colId xmlns:a16="http://schemas.microsoft.com/office/drawing/2014/main" val="2442007162"/>
                    </a:ext>
                  </a:extLst>
                </a:gridCol>
                <a:gridCol w="3657600">
                  <a:extLst>
                    <a:ext uri="{9D8B030D-6E8A-4147-A177-3AD203B41FA5}">
                      <a16:colId xmlns:a16="http://schemas.microsoft.com/office/drawing/2014/main" val="1603828275"/>
                    </a:ext>
                  </a:extLst>
                </a:gridCol>
              </a:tblGrid>
              <a:tr h="568839">
                <a:tc>
                  <a:txBody>
                    <a:bodyPr/>
                    <a:lstStyle/>
                    <a:p>
                      <a:pPr marL="0" marR="0" algn="ctr">
                        <a:lnSpc>
                          <a:spcPct val="107000"/>
                        </a:lnSpc>
                        <a:spcBef>
                          <a:spcPts val="0"/>
                        </a:spcBef>
                        <a:spcAft>
                          <a:spcPts val="0"/>
                        </a:spcAft>
                      </a:pPr>
                      <a:r>
                        <a:rPr lang="en-US" sz="2000">
                          <a:effectLst/>
                        </a:rPr>
                        <a:t>KJV</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algn="ctr">
                        <a:lnSpc>
                          <a:spcPct val="107000"/>
                        </a:lnSpc>
                        <a:spcBef>
                          <a:spcPts val="0"/>
                        </a:spcBef>
                        <a:spcAft>
                          <a:spcPts val="0"/>
                        </a:spcAft>
                      </a:pPr>
                      <a:r>
                        <a:rPr lang="en-US" sz="2000">
                          <a:effectLst/>
                        </a:rPr>
                        <a:t>Verse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algn="ctr">
                        <a:lnSpc>
                          <a:spcPct val="107000"/>
                        </a:lnSpc>
                        <a:spcBef>
                          <a:spcPts val="0"/>
                        </a:spcBef>
                        <a:spcAft>
                          <a:spcPts val="0"/>
                        </a:spcAft>
                      </a:pPr>
                      <a:r>
                        <a:rPr lang="en-US" sz="2000" b="1" dirty="0">
                          <a:solidFill>
                            <a:schemeClr val="bg1"/>
                          </a:solidFill>
                          <a:effectLst/>
                        </a:rPr>
                        <a:t>New Age Bibles</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solidFill>
                      <a:schemeClr val="accent1"/>
                    </a:solidFill>
                  </a:tcPr>
                </a:tc>
                <a:extLst>
                  <a:ext uri="{0D108BD9-81ED-4DB2-BD59-A6C34878D82A}">
                    <a16:rowId xmlns:a16="http://schemas.microsoft.com/office/drawing/2014/main" val="3156657552"/>
                  </a:ext>
                </a:extLst>
              </a:tr>
              <a:tr h="379753">
                <a:tc>
                  <a:txBody>
                    <a:bodyPr/>
                    <a:lstStyle/>
                    <a:p>
                      <a:pPr marL="0" marR="0">
                        <a:lnSpc>
                          <a:spcPct val="107000"/>
                        </a:lnSpc>
                        <a:spcBef>
                          <a:spcPts val="0"/>
                        </a:spcBef>
                        <a:spcAft>
                          <a:spcPts val="0"/>
                        </a:spcAft>
                      </a:pPr>
                      <a:r>
                        <a:rPr lang="en-US" sz="1800" dirty="0">
                          <a:effectLst/>
                        </a:rPr>
                        <a:t>Lord Jesus Christ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a:effectLst/>
                        </a:rPr>
                        <a:t>Acts 15:11</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dirty="0">
                          <a:solidFill>
                            <a:schemeClr val="bg1"/>
                          </a:solidFill>
                          <a:effectLst/>
                        </a:rPr>
                        <a:t>Lord Jesus / making ancestors saved</a:t>
                      </a:r>
                      <a:endParaRPr lang="en-US" sz="12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1353673601"/>
                  </a:ext>
                </a:extLst>
              </a:tr>
              <a:tr h="379753">
                <a:tc>
                  <a:txBody>
                    <a:bodyPr/>
                    <a:lstStyle/>
                    <a:p>
                      <a:pPr marL="0" marR="0">
                        <a:lnSpc>
                          <a:spcPct val="107000"/>
                        </a:lnSpc>
                        <a:spcBef>
                          <a:spcPts val="0"/>
                        </a:spcBef>
                        <a:spcAft>
                          <a:spcPts val="0"/>
                        </a:spcAft>
                      </a:pPr>
                      <a:r>
                        <a:rPr lang="en-US" sz="1800" dirty="0">
                          <a:effectLst/>
                        </a:rPr>
                        <a:t>Lord Jesus Christ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a:effectLst/>
                        </a:rPr>
                        <a:t>Acts 16:31</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Lord Jesus</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3690002485"/>
                  </a:ext>
                </a:extLst>
              </a:tr>
              <a:tr h="379753">
                <a:tc>
                  <a:txBody>
                    <a:bodyPr/>
                    <a:lstStyle/>
                    <a:p>
                      <a:pPr marL="0" marR="0">
                        <a:lnSpc>
                          <a:spcPct val="107000"/>
                        </a:lnSpc>
                        <a:spcBef>
                          <a:spcPts val="0"/>
                        </a:spcBef>
                        <a:spcAft>
                          <a:spcPts val="0"/>
                        </a:spcAft>
                      </a:pPr>
                      <a:r>
                        <a:rPr lang="en-US" sz="1800" dirty="0">
                          <a:effectLst/>
                        </a:rPr>
                        <a:t>Jesus Christ our Lord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a:effectLst/>
                        </a:rPr>
                        <a:t>Rom 1:3</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280816476"/>
                  </a:ext>
                </a:extLst>
              </a:tr>
              <a:tr h="379753">
                <a:tc>
                  <a:txBody>
                    <a:bodyPr/>
                    <a:lstStyle/>
                    <a:p>
                      <a:pPr marL="0" marR="0">
                        <a:lnSpc>
                          <a:spcPct val="107000"/>
                        </a:lnSpc>
                        <a:spcBef>
                          <a:spcPts val="0"/>
                        </a:spcBef>
                        <a:spcAft>
                          <a:spcPts val="0"/>
                        </a:spcAft>
                      </a:pPr>
                      <a:r>
                        <a:rPr lang="en-US" sz="1800" dirty="0">
                          <a:effectLst/>
                        </a:rPr>
                        <a:t>Lord Jesus Christ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a:effectLst/>
                        </a:rPr>
                        <a:t>2 Cor 11:31</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Lord Jesus</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080937351"/>
                  </a:ext>
                </a:extLst>
              </a:tr>
              <a:tr h="379753">
                <a:tc>
                  <a:txBody>
                    <a:bodyPr/>
                    <a:lstStyle/>
                    <a:p>
                      <a:pPr marL="0" marR="0">
                        <a:lnSpc>
                          <a:spcPct val="107000"/>
                        </a:lnSpc>
                        <a:spcBef>
                          <a:spcPts val="0"/>
                        </a:spcBef>
                        <a:spcAft>
                          <a:spcPts val="0"/>
                        </a:spcAft>
                      </a:pPr>
                      <a:r>
                        <a:rPr lang="en-US" sz="1800" dirty="0">
                          <a:effectLst/>
                        </a:rPr>
                        <a:t>Jesus Christ our Lord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a:effectLst/>
                        </a:rPr>
                        <a:t>1Thess 3:11</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dirty="0">
                          <a:solidFill>
                            <a:schemeClr val="bg1"/>
                          </a:solidFill>
                          <a:effectLst/>
                        </a:rPr>
                        <a:t>Jesus our Lord</a:t>
                      </a:r>
                      <a:endParaRPr lang="en-US" sz="12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4211518512"/>
                  </a:ext>
                </a:extLst>
              </a:tr>
              <a:tr h="379753">
                <a:tc>
                  <a:txBody>
                    <a:bodyPr/>
                    <a:lstStyle/>
                    <a:p>
                      <a:pPr marL="0" marR="0">
                        <a:lnSpc>
                          <a:spcPct val="107000"/>
                        </a:lnSpc>
                        <a:spcBef>
                          <a:spcPts val="0"/>
                        </a:spcBef>
                        <a:spcAft>
                          <a:spcPts val="0"/>
                        </a:spcAft>
                      </a:pPr>
                      <a:r>
                        <a:rPr lang="en-US" sz="1800" dirty="0">
                          <a:effectLst/>
                        </a:rPr>
                        <a:t>Our Lord Jesus Christ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a:effectLst/>
                        </a:rPr>
                        <a:t>2Thess 1:3</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our Lord Jesus</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3739027771"/>
                  </a:ext>
                </a:extLst>
              </a:tr>
              <a:tr h="379753">
                <a:tc>
                  <a:txBody>
                    <a:bodyPr/>
                    <a:lstStyle/>
                    <a:p>
                      <a:pPr marL="0" marR="0">
                        <a:lnSpc>
                          <a:spcPct val="107000"/>
                        </a:lnSpc>
                        <a:spcBef>
                          <a:spcPts val="0"/>
                        </a:spcBef>
                        <a:spcAft>
                          <a:spcPts val="0"/>
                        </a:spcAft>
                      </a:pPr>
                      <a:r>
                        <a:rPr lang="en-US" sz="1800">
                          <a:effectLst/>
                        </a:rPr>
                        <a:t>Our Lord Jesus Christ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dirty="0">
                          <a:effectLst/>
                        </a:rPr>
                        <a:t>2Thess 1:12</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our Lord Jesus</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325082015"/>
                  </a:ext>
                </a:extLst>
              </a:tr>
              <a:tr h="379753">
                <a:tc>
                  <a:txBody>
                    <a:bodyPr/>
                    <a:lstStyle/>
                    <a:p>
                      <a:pPr marL="0" marR="0">
                        <a:lnSpc>
                          <a:spcPct val="107000"/>
                        </a:lnSpc>
                        <a:spcBef>
                          <a:spcPts val="0"/>
                        </a:spcBef>
                        <a:spcAft>
                          <a:spcPts val="0"/>
                        </a:spcAft>
                      </a:pPr>
                      <a:r>
                        <a:rPr lang="en-US" sz="1800">
                          <a:effectLst/>
                        </a:rPr>
                        <a:t>In the name of our Lord Jesus Christ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dirty="0">
                          <a:effectLst/>
                        </a:rPr>
                        <a:t>1Cor 5:4</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1640781453"/>
                  </a:ext>
                </a:extLst>
              </a:tr>
              <a:tr h="379753">
                <a:tc>
                  <a:txBody>
                    <a:bodyPr/>
                    <a:lstStyle/>
                    <a:p>
                      <a:pPr marL="0" marR="0">
                        <a:lnSpc>
                          <a:spcPct val="107000"/>
                        </a:lnSpc>
                        <a:spcBef>
                          <a:spcPts val="0"/>
                        </a:spcBef>
                        <a:spcAft>
                          <a:spcPts val="0"/>
                        </a:spcAft>
                      </a:pPr>
                      <a:r>
                        <a:rPr lang="en-US" sz="1800">
                          <a:effectLst/>
                        </a:rPr>
                        <a:t>Our Lord Jesus Christ</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dirty="0">
                          <a:effectLst/>
                        </a:rPr>
                        <a:t>Eph 3:14</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a:solidFill>
                            <a:schemeClr val="bg1"/>
                          </a:solidFill>
                          <a:effectLst/>
                        </a:rPr>
                        <a:t>Omitted</a:t>
                      </a:r>
                      <a:endParaRPr lang="en-US" sz="1200" b="1">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651906879"/>
                  </a:ext>
                </a:extLst>
              </a:tr>
              <a:tr h="379753">
                <a:tc>
                  <a:txBody>
                    <a:bodyPr/>
                    <a:lstStyle/>
                    <a:p>
                      <a:pPr marL="0" marR="0">
                        <a:lnSpc>
                          <a:spcPct val="107000"/>
                        </a:lnSpc>
                        <a:spcBef>
                          <a:spcPts val="0"/>
                        </a:spcBef>
                        <a:spcAft>
                          <a:spcPts val="0"/>
                        </a:spcAft>
                      </a:pPr>
                      <a:r>
                        <a:rPr lang="en-US" sz="1800">
                          <a:effectLst/>
                        </a:rPr>
                        <a:t>with all saints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dirty="0">
                          <a:effectLst/>
                        </a:rPr>
                        <a:t>Eph 3:18</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dirty="0">
                          <a:solidFill>
                            <a:schemeClr val="bg1"/>
                          </a:solidFill>
                          <a:effectLst/>
                        </a:rPr>
                        <a:t>with all the Lord’s holy people,</a:t>
                      </a:r>
                      <a:endParaRPr lang="en-US" sz="12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3619114430"/>
                  </a:ext>
                </a:extLst>
              </a:tr>
              <a:tr h="777126">
                <a:tc>
                  <a:txBody>
                    <a:bodyPr/>
                    <a:lstStyle/>
                    <a:p>
                      <a:pPr marL="0" marR="0">
                        <a:lnSpc>
                          <a:spcPct val="107000"/>
                        </a:lnSpc>
                        <a:spcBef>
                          <a:spcPts val="0"/>
                        </a:spcBef>
                        <a:spcAft>
                          <a:spcPts val="0"/>
                        </a:spcAft>
                      </a:pPr>
                      <a:r>
                        <a:rPr lang="en-US" sz="1800" dirty="0">
                          <a:effectLst/>
                        </a:rPr>
                        <a:t>And to know the love of Christ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1800" dirty="0">
                          <a:effectLst/>
                        </a:rPr>
                        <a:t>Eph 3:19</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nSpc>
                          <a:spcPct val="107000"/>
                        </a:lnSpc>
                        <a:spcBef>
                          <a:spcPts val="0"/>
                        </a:spcBef>
                        <a:spcAft>
                          <a:spcPts val="0"/>
                        </a:spcAft>
                      </a:pPr>
                      <a:r>
                        <a:rPr lang="en-US" sz="1800" b="1" dirty="0">
                          <a:solidFill>
                            <a:schemeClr val="bg1"/>
                          </a:solidFill>
                          <a:effectLst/>
                        </a:rPr>
                        <a:t>and to know this love that </a:t>
                      </a:r>
                      <a:br>
                        <a:rPr lang="en-US" sz="1800" b="1" dirty="0">
                          <a:solidFill>
                            <a:schemeClr val="bg1"/>
                          </a:solidFill>
                          <a:effectLst/>
                        </a:rPr>
                      </a:br>
                      <a:r>
                        <a:rPr lang="en-US" sz="1800" b="1" dirty="0">
                          <a:solidFill>
                            <a:schemeClr val="bg1"/>
                          </a:solidFill>
                          <a:effectLst/>
                        </a:rPr>
                        <a:t>surpasses knowledge</a:t>
                      </a:r>
                      <a:endParaRPr lang="en-US" sz="12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820222945"/>
                  </a:ext>
                </a:extLst>
              </a:tr>
            </a:tbl>
          </a:graphicData>
        </a:graphic>
      </p:graphicFrame>
      <p:sp>
        <p:nvSpPr>
          <p:cNvPr id="7" name="Arrow: Down 6">
            <a:extLst>
              <a:ext uri="{FF2B5EF4-FFF2-40B4-BE49-F238E27FC236}">
                <a16:creationId xmlns:a16="http://schemas.microsoft.com/office/drawing/2014/main" id="{ED863EF2-DD02-44A0-98E3-4788C87B57F8}"/>
              </a:ext>
            </a:extLst>
          </p:cNvPr>
          <p:cNvSpPr/>
          <p:nvPr/>
        </p:nvSpPr>
        <p:spPr>
          <a:xfrm>
            <a:off x="8600813" y="4400549"/>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D02E4585-718C-4461-8ABE-268C1157E8A7}"/>
              </a:ext>
            </a:extLst>
          </p:cNvPr>
          <p:cNvSpPr>
            <a:spLocks noGrp="1"/>
          </p:cNvSpPr>
          <p:nvPr>
            <p:ph type="sldNum" sz="quarter" idx="12"/>
          </p:nvPr>
        </p:nvSpPr>
        <p:spPr/>
        <p:txBody>
          <a:bodyPr/>
          <a:lstStyle/>
          <a:p>
            <a:pPr lvl="0"/>
            <a:fld id="{BEE26109-1FAC-4D70-8C85-FBCF1745F7BB}" type="slidenum">
              <a:rPr lang="en-US" smtClean="0"/>
              <a:pPr lvl="0"/>
              <a:t>41</a:t>
            </a:fld>
            <a:endParaRPr lang="en-US"/>
          </a:p>
        </p:txBody>
      </p:sp>
    </p:spTree>
    <p:extLst>
      <p:ext uri="{BB962C8B-B14F-4D97-AF65-F5344CB8AC3E}">
        <p14:creationId xmlns:p14="http://schemas.microsoft.com/office/powerpoint/2010/main" val="4021973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5071EE-F388-4B8D-850E-E2789B30B640}"/>
              </a:ext>
            </a:extLst>
          </p:cNvPr>
          <p:cNvSpPr txBox="1"/>
          <p:nvPr/>
        </p:nvSpPr>
        <p:spPr>
          <a:xfrm>
            <a:off x="228600" y="133350"/>
            <a:ext cx="8686800" cy="5016758"/>
          </a:xfrm>
          <a:prstGeom prst="rect">
            <a:avLst/>
          </a:prstGeom>
          <a:noFill/>
        </p:spPr>
        <p:txBody>
          <a:bodyPr wrap="square" rtlCol="0">
            <a:spAutoFit/>
          </a:bodyPr>
          <a:lstStyle/>
          <a:p>
            <a:r>
              <a:rPr lang="en-US" sz="4000" dirty="0">
                <a:solidFill>
                  <a:srgbClr val="0070C0"/>
                </a:solidFill>
              </a:rPr>
              <a:t>36b</a:t>
            </a:r>
            <a:r>
              <a:rPr lang="en-US" sz="4000" dirty="0"/>
              <a:t> </a:t>
            </a:r>
            <a:r>
              <a:rPr lang="en-US" sz="4800" dirty="0"/>
              <a:t>See, here is water; what doth hinder me to be baptized? </a:t>
            </a:r>
            <a:r>
              <a:rPr lang="en-US" sz="4000" dirty="0">
                <a:solidFill>
                  <a:srgbClr val="0070C0"/>
                </a:solidFill>
              </a:rPr>
              <a:t>37</a:t>
            </a:r>
            <a:r>
              <a:rPr lang="en-US" sz="4800" dirty="0"/>
              <a:t> </a:t>
            </a:r>
            <a:r>
              <a:rPr lang="en-US" sz="4400" dirty="0"/>
              <a:t>And Philip said, </a:t>
            </a:r>
            <a:r>
              <a:rPr lang="en-US" sz="4400" u="sng" dirty="0">
                <a:solidFill>
                  <a:srgbClr val="FE0292"/>
                </a:solidFill>
                <a:effectLst>
                  <a:outerShdw blurRad="38100" dist="38100" dir="2700000" algn="tl">
                    <a:srgbClr val="000000">
                      <a:alpha val="43137"/>
                    </a:srgbClr>
                  </a:outerShdw>
                </a:effectLst>
              </a:rPr>
              <a:t>If</a:t>
            </a:r>
            <a:r>
              <a:rPr lang="en-US" sz="4400" dirty="0"/>
              <a:t> </a:t>
            </a:r>
            <a:r>
              <a:rPr lang="en-US" sz="4400" dirty="0">
                <a:solidFill>
                  <a:srgbClr val="FF0000"/>
                </a:solidFill>
                <a:effectLst>
                  <a:outerShdw blurRad="38100" dist="38100" dir="2700000" algn="tl">
                    <a:srgbClr val="000000">
                      <a:alpha val="43137"/>
                    </a:srgbClr>
                  </a:outerShdw>
                </a:effectLst>
              </a:rPr>
              <a:t>thou </a:t>
            </a:r>
            <a:r>
              <a:rPr lang="en-US" sz="4400" dirty="0" err="1">
                <a:solidFill>
                  <a:srgbClr val="FF0000"/>
                </a:solidFill>
                <a:effectLst>
                  <a:outerShdw blurRad="38100" dist="38100" dir="2700000" algn="tl">
                    <a:srgbClr val="000000">
                      <a:alpha val="43137"/>
                    </a:srgbClr>
                  </a:outerShdw>
                </a:effectLst>
              </a:rPr>
              <a:t>believest</a:t>
            </a:r>
            <a:r>
              <a:rPr lang="en-US" sz="4400" dirty="0">
                <a:solidFill>
                  <a:srgbClr val="FF0000"/>
                </a:solidFill>
                <a:effectLst>
                  <a:outerShdw blurRad="38100" dist="38100" dir="2700000" algn="tl">
                    <a:srgbClr val="000000">
                      <a:alpha val="43137"/>
                    </a:srgbClr>
                  </a:outerShdw>
                </a:effectLst>
              </a:rPr>
              <a:t> </a:t>
            </a:r>
            <a:r>
              <a:rPr lang="en-US" sz="4400" dirty="0"/>
              <a:t>with all thine heart, thou mayest. And he answered and said, </a:t>
            </a:r>
            <a:r>
              <a:rPr lang="en-US" sz="4400" dirty="0">
                <a:solidFill>
                  <a:srgbClr val="FF0000"/>
                </a:solidFill>
                <a:effectLst>
                  <a:outerShdw blurRad="38100" dist="38100" dir="2700000" algn="tl">
                    <a:srgbClr val="000000">
                      <a:alpha val="43137"/>
                    </a:srgbClr>
                  </a:outerShdw>
                </a:effectLst>
              </a:rPr>
              <a:t>I believe that Jesus Christ is the Son of God. </a:t>
            </a:r>
          </a:p>
          <a:p>
            <a:r>
              <a:rPr lang="en-US" sz="3600" dirty="0">
                <a:solidFill>
                  <a:srgbClr val="0070C0"/>
                </a:solidFill>
              </a:rPr>
              <a:t>Acts 8:37</a:t>
            </a:r>
            <a:endParaRPr lang="en-US" sz="4400" dirty="0">
              <a:solidFill>
                <a:srgbClr val="0070C0"/>
              </a:solidFill>
            </a:endParaRPr>
          </a:p>
        </p:txBody>
      </p:sp>
      <p:sp>
        <p:nvSpPr>
          <p:cNvPr id="4" name="Slide Number Placeholder 3">
            <a:extLst>
              <a:ext uri="{FF2B5EF4-FFF2-40B4-BE49-F238E27FC236}">
                <a16:creationId xmlns:a16="http://schemas.microsoft.com/office/drawing/2014/main" id="{18435EF6-7710-4E0A-AED0-BAB400D10A0A}"/>
              </a:ext>
            </a:extLst>
          </p:cNvPr>
          <p:cNvSpPr>
            <a:spLocks noGrp="1"/>
          </p:cNvSpPr>
          <p:nvPr>
            <p:ph type="sldNum" sz="quarter" idx="12"/>
          </p:nvPr>
        </p:nvSpPr>
        <p:spPr/>
        <p:txBody>
          <a:bodyPr/>
          <a:lstStyle/>
          <a:p>
            <a:pPr lvl="0"/>
            <a:fld id="{BEE26109-1FAC-4D70-8C85-FBCF1745F7BB}" type="slidenum">
              <a:rPr lang="en-US" smtClean="0"/>
              <a:pPr lvl="0"/>
              <a:t>42</a:t>
            </a:fld>
            <a:endParaRPr lang="en-US"/>
          </a:p>
        </p:txBody>
      </p:sp>
      <p:sp>
        <p:nvSpPr>
          <p:cNvPr id="5" name="Arrow: Down 4">
            <a:extLst>
              <a:ext uri="{FF2B5EF4-FFF2-40B4-BE49-F238E27FC236}">
                <a16:creationId xmlns:a16="http://schemas.microsoft.com/office/drawing/2014/main" id="{E68396B7-7F69-4673-8D87-798FC21ADFD0}"/>
              </a:ext>
            </a:extLst>
          </p:cNvPr>
          <p:cNvSpPr/>
          <p:nvPr/>
        </p:nvSpPr>
        <p:spPr>
          <a:xfrm>
            <a:off x="6021117" y="4322997"/>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2396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7E5056-099C-48AD-8899-336AFABA24E1}"/>
              </a:ext>
            </a:extLst>
          </p:cNvPr>
          <p:cNvGraphicFramePr>
            <a:graphicFrameLocks noGrp="1"/>
          </p:cNvGraphicFramePr>
          <p:nvPr>
            <p:extLst>
              <p:ext uri="{D42A27DB-BD31-4B8C-83A1-F6EECF244321}">
                <p14:modId xmlns:p14="http://schemas.microsoft.com/office/powerpoint/2010/main" val="3871561955"/>
              </p:ext>
            </p:extLst>
          </p:nvPr>
        </p:nvGraphicFramePr>
        <p:xfrm>
          <a:off x="0" y="-8467"/>
          <a:ext cx="9144000" cy="5143500"/>
        </p:xfrm>
        <a:graphic>
          <a:graphicData uri="http://schemas.openxmlformats.org/drawingml/2006/table">
            <a:tbl>
              <a:tblPr firstRow="1" firstCol="1" bandRow="1">
                <a:tableStyleId>{5C22544A-7EE6-4342-B048-85BDC9FD1C3A}</a:tableStyleId>
              </a:tblPr>
              <a:tblGrid>
                <a:gridCol w="4648200">
                  <a:extLst>
                    <a:ext uri="{9D8B030D-6E8A-4147-A177-3AD203B41FA5}">
                      <a16:colId xmlns:a16="http://schemas.microsoft.com/office/drawing/2014/main" val="1855455540"/>
                    </a:ext>
                  </a:extLst>
                </a:gridCol>
                <a:gridCol w="1143000">
                  <a:extLst>
                    <a:ext uri="{9D8B030D-6E8A-4147-A177-3AD203B41FA5}">
                      <a16:colId xmlns:a16="http://schemas.microsoft.com/office/drawing/2014/main" val="1271132740"/>
                    </a:ext>
                  </a:extLst>
                </a:gridCol>
                <a:gridCol w="3352800">
                  <a:extLst>
                    <a:ext uri="{9D8B030D-6E8A-4147-A177-3AD203B41FA5}">
                      <a16:colId xmlns:a16="http://schemas.microsoft.com/office/drawing/2014/main" val="763540625"/>
                    </a:ext>
                  </a:extLst>
                </a:gridCol>
              </a:tblGrid>
              <a:tr h="785514">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KJV</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Verse</a:t>
                      </a:r>
                    </a:p>
                  </a:txBody>
                  <a:tcPr marL="61753" marR="61753" marT="0" marB="0" anchor="ctr"/>
                </a:tc>
                <a:tc>
                  <a:txBody>
                    <a:bodyPr/>
                    <a:lstStyle/>
                    <a:p>
                      <a:pPr marL="0" marR="0" algn="ctr">
                        <a:lnSpc>
                          <a:spcPct val="107000"/>
                        </a:lnSpc>
                        <a:spcBef>
                          <a:spcPts val="0"/>
                        </a:spcBef>
                        <a:spcAft>
                          <a:spcPts val="0"/>
                        </a:spcAft>
                      </a:pPr>
                      <a:r>
                        <a:rPr lang="en-US" sz="2400" dirty="0">
                          <a:effectLst>
                            <a:outerShdw blurRad="38100" dist="38100" dir="2700000" algn="tl">
                              <a:srgbClr val="000000">
                                <a:alpha val="43137"/>
                              </a:srgbClr>
                            </a:outerShdw>
                          </a:effectLst>
                        </a:rPr>
                        <a:t> </a:t>
                      </a:r>
                      <a:r>
                        <a:rPr lang="en-US" sz="2400" dirty="0">
                          <a:solidFill>
                            <a:srgbClr val="FF0000"/>
                          </a:solidFill>
                          <a:effectLst>
                            <a:outerShdw blurRad="38100" dist="38100" dir="2700000" algn="tl">
                              <a:srgbClr val="000000">
                                <a:alpha val="43137"/>
                              </a:srgbClr>
                            </a:outerShdw>
                          </a:effectLst>
                        </a:rPr>
                        <a:t>New Age Bibles</a:t>
                      </a:r>
                      <a:endParaRPr lang="en-US"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extLst>
                  <a:ext uri="{0D108BD9-81ED-4DB2-BD59-A6C34878D82A}">
                    <a16:rowId xmlns:a16="http://schemas.microsoft.com/office/drawing/2014/main" val="1657414249"/>
                  </a:ext>
                </a:extLst>
              </a:tr>
              <a:tr h="780272">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dirty="0">
                          <a:effectLst/>
                        </a:rPr>
                        <a:t> </a:t>
                      </a:r>
                      <a:r>
                        <a:rPr lang="en-US" sz="2300" dirty="0"/>
                        <a:t>an heir of God </a:t>
                      </a:r>
                      <a:r>
                        <a:rPr lang="en-US" sz="2300" b="1" dirty="0">
                          <a:solidFill>
                            <a:srgbClr val="FFFF00"/>
                          </a:solidFill>
                          <a:effectLst>
                            <a:outerShdw blurRad="38100" dist="38100" dir="2700000" algn="tl">
                              <a:srgbClr val="000000">
                                <a:alpha val="43137"/>
                              </a:srgbClr>
                            </a:outerShdw>
                          </a:effectLst>
                          <a:latin typeface="+mn-lt"/>
                          <a:ea typeface="+mn-ea"/>
                          <a:cs typeface="+mn-cs"/>
                        </a:rPr>
                        <a:t>through Christ. </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000" b="0" dirty="0">
                          <a:effectLst/>
                        </a:rPr>
                        <a:t> </a:t>
                      </a:r>
                      <a:r>
                        <a:rPr lang="en-US" sz="2000" b="0" dirty="0"/>
                        <a:t>Gal 4:7</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chemeClr val="bg1"/>
                          </a:solidFill>
                          <a:effectLst/>
                        </a:rPr>
                        <a:t> </a:t>
                      </a:r>
                      <a:r>
                        <a:rPr lang="en-US" sz="2300" b="1" dirty="0">
                          <a:solidFill>
                            <a:schemeClr val="bg1"/>
                          </a:solidFill>
                        </a:rPr>
                        <a:t>God has made you also an heir. </a:t>
                      </a:r>
                    </a:p>
                  </a:txBody>
                  <a:tcPr marL="61753" marR="61753" marT="0" marB="0">
                    <a:solidFill>
                      <a:schemeClr val="accent1"/>
                    </a:solidFill>
                  </a:tcPr>
                </a:tc>
                <a:extLst>
                  <a:ext uri="{0D108BD9-81ED-4DB2-BD59-A6C34878D82A}">
                    <a16:rowId xmlns:a16="http://schemas.microsoft.com/office/drawing/2014/main" val="2685996919"/>
                  </a:ext>
                </a:extLst>
              </a:tr>
              <a:tr h="780272">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dirty="0"/>
                        <a:t>God who created all things </a:t>
                      </a:r>
                      <a:r>
                        <a:rPr lang="en-US" sz="2300" dirty="0">
                          <a:solidFill>
                            <a:srgbClr val="FFFF00"/>
                          </a:solidFill>
                          <a:effectLst>
                            <a:outerShdw blurRad="38100" dist="38100" dir="2700000" algn="tl">
                              <a:srgbClr val="000000">
                                <a:alpha val="43137"/>
                              </a:srgbClr>
                            </a:outerShdw>
                          </a:effectLst>
                        </a:rPr>
                        <a:t>by Jesus 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000" b="0" dirty="0"/>
                        <a:t>Eph 3:9</a:t>
                      </a:r>
                    </a:p>
                  </a:txBody>
                  <a:tcPr marL="61753" marR="61753" marT="0" marB="0"/>
                </a:tc>
                <a:tc>
                  <a:txBody>
                    <a:bodyPr/>
                    <a:lstStyle/>
                    <a:p>
                      <a:pPr marL="0" marR="0">
                        <a:lnSpc>
                          <a:spcPct val="107000"/>
                        </a:lnSpc>
                        <a:spcBef>
                          <a:spcPts val="0"/>
                        </a:spcBef>
                        <a:spcAft>
                          <a:spcPts val="0"/>
                        </a:spcAft>
                      </a:pPr>
                      <a:r>
                        <a:rPr lang="en-US" sz="2300" b="1" dirty="0">
                          <a:solidFill>
                            <a:schemeClr val="bg1"/>
                          </a:solidFill>
                        </a:rPr>
                        <a:t>God who created all things</a:t>
                      </a:r>
                      <a:endParaRPr lang="en-US" sz="23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308138738"/>
                  </a:ext>
                </a:extLst>
              </a:tr>
              <a:tr h="381286">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rgbClr val="FFFF00"/>
                          </a:solidFill>
                          <a:effectLst>
                            <a:outerShdw blurRad="38100" dist="38100" dir="2700000" algn="tl">
                              <a:srgbClr val="000000">
                                <a:alpha val="43137"/>
                              </a:srgbClr>
                            </a:outerShdw>
                          </a:effectLst>
                          <a:latin typeface="+mn-lt"/>
                          <a:ea typeface="+mn-ea"/>
                          <a:cs typeface="+mn-cs"/>
                        </a:rPr>
                        <a:t>the whole </a:t>
                      </a:r>
                      <a:r>
                        <a:rPr lang="en-US" sz="2300" dirty="0"/>
                        <a:t>family in heaven </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000" b="0" dirty="0"/>
                        <a:t>Eph 3:14</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rgbClr val="FF0000"/>
                          </a:solidFill>
                          <a:effectLst>
                            <a:outerShdw blurRad="38100" dist="38100" dir="2700000" algn="tl">
                              <a:srgbClr val="000000">
                                <a:alpha val="43137"/>
                              </a:srgbClr>
                            </a:outerShdw>
                          </a:effectLst>
                        </a:rPr>
                        <a:t>every</a:t>
                      </a:r>
                      <a:r>
                        <a:rPr lang="en-US" sz="2300" b="1" dirty="0">
                          <a:solidFill>
                            <a:schemeClr val="bg1"/>
                          </a:solidFill>
                        </a:rPr>
                        <a:t> family in heaven</a:t>
                      </a:r>
                    </a:p>
                  </a:txBody>
                  <a:tcPr marL="61753" marR="61753" marT="0" marB="0">
                    <a:solidFill>
                      <a:schemeClr val="accent1"/>
                    </a:solidFill>
                  </a:tcPr>
                </a:tc>
                <a:extLst>
                  <a:ext uri="{0D108BD9-81ED-4DB2-BD59-A6C34878D82A}">
                    <a16:rowId xmlns:a16="http://schemas.microsoft.com/office/drawing/2014/main" val="969740850"/>
                  </a:ext>
                </a:extLst>
              </a:tr>
              <a:tr h="1578243">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dirty="0"/>
                        <a:t>To the </a:t>
                      </a:r>
                      <a:r>
                        <a:rPr lang="en-US" sz="2300" dirty="0">
                          <a:solidFill>
                            <a:srgbClr val="FFFF00"/>
                          </a:solidFill>
                          <a:effectLst>
                            <a:outerShdw blurRad="38100" dist="38100" dir="2700000" algn="tl">
                              <a:srgbClr val="000000">
                                <a:alpha val="43137"/>
                              </a:srgbClr>
                            </a:outerShdw>
                          </a:effectLst>
                        </a:rPr>
                        <a:t>saints </a:t>
                      </a:r>
                      <a:r>
                        <a:rPr lang="en-US" sz="2300" dirty="0"/>
                        <a:t>and faithful brethren </a:t>
                      </a:r>
                      <a:r>
                        <a:rPr lang="en-US" sz="2300" b="1" dirty="0">
                          <a:solidFill>
                            <a:schemeClr val="lt1"/>
                          </a:solidFill>
                          <a:latin typeface="+mn-lt"/>
                          <a:ea typeface="+mn-ea"/>
                          <a:cs typeface="+mn-cs"/>
                        </a:rPr>
                        <a:t>in Christ </a:t>
                      </a:r>
                      <a:r>
                        <a:rPr lang="en-US" sz="2300" dirty="0"/>
                        <a:t>which are at </a:t>
                      </a:r>
                      <a:r>
                        <a:rPr lang="en-US" sz="2300" dirty="0" err="1"/>
                        <a:t>Colosse</a:t>
                      </a:r>
                      <a:r>
                        <a:rPr lang="en-US" sz="2300" dirty="0"/>
                        <a:t>: Grace be unto you, and peace, from God our Father and the Lord Jesus 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000" b="0" dirty="0"/>
                        <a:t>Col 1:2</a:t>
                      </a:r>
                    </a:p>
                    <a:p>
                      <a:pPr marL="0" marR="0">
                        <a:lnSpc>
                          <a:spcPct val="107000"/>
                        </a:lnSpc>
                        <a:spcBef>
                          <a:spcPts val="0"/>
                        </a:spcBef>
                        <a:spcAft>
                          <a:spcPts val="0"/>
                        </a:spcAft>
                      </a:pPr>
                      <a:endParaRPr lang="en-US" sz="2000" b="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chemeClr val="bg1"/>
                          </a:solidFill>
                        </a:rPr>
                        <a:t>To God’s </a:t>
                      </a:r>
                      <a:r>
                        <a:rPr lang="en-US" sz="2300" b="1" dirty="0">
                          <a:solidFill>
                            <a:srgbClr val="FF0000"/>
                          </a:solidFill>
                          <a:effectLst>
                            <a:outerShdw blurRad="38100" dist="38100" dir="2700000" algn="tl">
                              <a:srgbClr val="000000">
                                <a:alpha val="43137"/>
                              </a:srgbClr>
                            </a:outerShdw>
                          </a:effectLst>
                          <a:latin typeface="+mn-lt"/>
                          <a:ea typeface="+mn-ea"/>
                          <a:cs typeface="+mn-cs"/>
                        </a:rPr>
                        <a:t>holy people </a:t>
                      </a:r>
                      <a:r>
                        <a:rPr lang="en-US" sz="2300" b="1" dirty="0">
                          <a:solidFill>
                            <a:schemeClr val="bg1"/>
                          </a:solidFill>
                        </a:rPr>
                        <a:t>in Colossae, the faithful brothers and sisters in Christ: </a:t>
                      </a:r>
                    </a:p>
                  </a:txBody>
                  <a:tcPr marL="61753" marR="61753" marT="0" marB="0">
                    <a:solidFill>
                      <a:schemeClr val="accent1"/>
                    </a:solidFill>
                  </a:tcPr>
                </a:tc>
                <a:extLst>
                  <a:ext uri="{0D108BD9-81ED-4DB2-BD59-A6C34878D82A}">
                    <a16:rowId xmlns:a16="http://schemas.microsoft.com/office/drawing/2014/main" val="4138512112"/>
                  </a:ext>
                </a:extLst>
              </a:tr>
              <a:tr h="382618">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rgbClr val="FFFF00"/>
                          </a:solidFill>
                          <a:effectLst>
                            <a:outerShdw blurRad="38100" dist="38100" dir="2700000" algn="tl">
                              <a:srgbClr val="000000">
                                <a:alpha val="43137"/>
                              </a:srgbClr>
                            </a:outerShdw>
                          </a:effectLst>
                          <a:latin typeface="+mn-lt"/>
                          <a:ea typeface="+mn-ea"/>
                          <a:cs typeface="+mn-cs"/>
                        </a:rPr>
                        <a:t>Son of GOD</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000" b="0" dirty="0"/>
                        <a:t>John 9:35</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rgbClr val="FF0000"/>
                          </a:solidFill>
                          <a:effectLst>
                            <a:outerShdw blurRad="38100" dist="38100" dir="2700000" algn="tl">
                              <a:srgbClr val="000000">
                                <a:alpha val="43137"/>
                              </a:srgbClr>
                            </a:outerShdw>
                          </a:effectLst>
                          <a:latin typeface="+mn-lt"/>
                          <a:ea typeface="+mn-ea"/>
                          <a:cs typeface="+mn-cs"/>
                        </a:rPr>
                        <a:t>Son of Man</a:t>
                      </a:r>
                    </a:p>
                  </a:txBody>
                  <a:tcPr marL="61753" marR="61753" marT="0" marB="0">
                    <a:solidFill>
                      <a:schemeClr val="accent1"/>
                    </a:solidFill>
                  </a:tcPr>
                </a:tc>
                <a:extLst>
                  <a:ext uri="{0D108BD9-81ED-4DB2-BD59-A6C34878D82A}">
                    <a16:rowId xmlns:a16="http://schemas.microsoft.com/office/drawing/2014/main" val="3601290414"/>
                  </a:ext>
                </a:extLst>
              </a:tr>
              <a:tr h="455295">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dirty="0"/>
                        <a:t>that Christ the son of the living GOD</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000" b="0" dirty="0"/>
                        <a:t>John 6:69</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300" b="1" dirty="0">
                          <a:solidFill>
                            <a:schemeClr val="bg1"/>
                          </a:solidFill>
                        </a:rPr>
                        <a:t>the Holy one of God</a:t>
                      </a:r>
                    </a:p>
                  </a:txBody>
                  <a:tcPr marL="61753" marR="61753" marT="0" marB="0">
                    <a:solidFill>
                      <a:schemeClr val="accent1"/>
                    </a:solidFill>
                  </a:tcPr>
                </a:tc>
                <a:extLst>
                  <a:ext uri="{0D108BD9-81ED-4DB2-BD59-A6C34878D82A}">
                    <a16:rowId xmlns:a16="http://schemas.microsoft.com/office/drawing/2014/main" val="308835986"/>
                  </a:ext>
                </a:extLst>
              </a:tr>
            </a:tbl>
          </a:graphicData>
        </a:graphic>
      </p:graphicFrame>
      <p:sp>
        <p:nvSpPr>
          <p:cNvPr id="3" name="Slide Number Placeholder 2">
            <a:extLst>
              <a:ext uri="{FF2B5EF4-FFF2-40B4-BE49-F238E27FC236}">
                <a16:creationId xmlns:a16="http://schemas.microsoft.com/office/drawing/2014/main" id="{86038EE5-1FF6-43D2-B524-749E90948878}"/>
              </a:ext>
            </a:extLst>
          </p:cNvPr>
          <p:cNvSpPr>
            <a:spLocks noGrp="1"/>
          </p:cNvSpPr>
          <p:nvPr>
            <p:ph type="sldNum" sz="quarter" idx="12"/>
          </p:nvPr>
        </p:nvSpPr>
        <p:spPr/>
        <p:txBody>
          <a:bodyPr/>
          <a:lstStyle/>
          <a:p>
            <a:pPr lvl="0"/>
            <a:fld id="{BEE26109-1FAC-4D70-8C85-FBCF1745F7BB}" type="slidenum">
              <a:rPr lang="en-US" smtClean="0"/>
              <a:pPr lvl="0"/>
              <a:t>43</a:t>
            </a:fld>
            <a:endParaRPr lang="en-US"/>
          </a:p>
        </p:txBody>
      </p:sp>
      <p:sp>
        <p:nvSpPr>
          <p:cNvPr id="7" name="Arrow: Down 6">
            <a:extLst>
              <a:ext uri="{FF2B5EF4-FFF2-40B4-BE49-F238E27FC236}">
                <a16:creationId xmlns:a16="http://schemas.microsoft.com/office/drawing/2014/main" id="{56EDABC1-54C6-4CF8-AC46-B23CACAA00C8}"/>
              </a:ext>
            </a:extLst>
          </p:cNvPr>
          <p:cNvSpPr/>
          <p:nvPr/>
        </p:nvSpPr>
        <p:spPr>
          <a:xfrm>
            <a:off x="8610600"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64829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972C79-2FA1-4BCF-BA6C-4050FEF7A453}"/>
              </a:ext>
            </a:extLst>
          </p:cNvPr>
          <p:cNvSpPr txBox="1"/>
          <p:nvPr/>
        </p:nvSpPr>
        <p:spPr>
          <a:xfrm>
            <a:off x="386301" y="228267"/>
            <a:ext cx="3957099" cy="4031873"/>
          </a:xfrm>
          <a:prstGeom prst="rect">
            <a:avLst/>
          </a:prstGeom>
          <a:noFill/>
        </p:spPr>
        <p:txBody>
          <a:bodyPr wrap="square" rtlCol="0">
            <a:spAutoFit/>
          </a:bodyPr>
          <a:lstStyle/>
          <a:p>
            <a:r>
              <a:rPr lang="en-US" sz="3200" dirty="0">
                <a:solidFill>
                  <a:srgbClr val="0070C0"/>
                </a:solidFill>
              </a:rPr>
              <a:t>KJV</a:t>
            </a:r>
          </a:p>
          <a:p>
            <a:r>
              <a:rPr lang="en-US" sz="3200" dirty="0"/>
              <a:t>And every spirit that </a:t>
            </a:r>
            <a:r>
              <a:rPr lang="en-US" sz="3200" dirty="0" err="1"/>
              <a:t>confesseth</a:t>
            </a:r>
            <a:r>
              <a:rPr lang="en-US" sz="3200" dirty="0"/>
              <a:t> not that </a:t>
            </a:r>
            <a:r>
              <a:rPr lang="en-US" sz="3200" dirty="0">
                <a:solidFill>
                  <a:srgbClr val="0070C0"/>
                </a:solidFill>
              </a:rPr>
              <a:t>Jesus Christ is come in the flesh </a:t>
            </a:r>
            <a:r>
              <a:rPr lang="en-US" sz="3200" dirty="0"/>
              <a:t>is not of God: and this is that spirit of antichrist, </a:t>
            </a:r>
          </a:p>
          <a:p>
            <a:r>
              <a:rPr lang="en-US" sz="3200" dirty="0"/>
              <a:t>1 John 4:3</a:t>
            </a:r>
          </a:p>
        </p:txBody>
      </p:sp>
      <p:sp>
        <p:nvSpPr>
          <p:cNvPr id="4" name="TextBox 3">
            <a:extLst>
              <a:ext uri="{FF2B5EF4-FFF2-40B4-BE49-F238E27FC236}">
                <a16:creationId xmlns:a16="http://schemas.microsoft.com/office/drawing/2014/main" id="{11F81061-A56E-4403-B836-87029C7FFE21}"/>
              </a:ext>
            </a:extLst>
          </p:cNvPr>
          <p:cNvSpPr txBox="1"/>
          <p:nvPr/>
        </p:nvSpPr>
        <p:spPr>
          <a:xfrm>
            <a:off x="4800600" y="209549"/>
            <a:ext cx="3962400" cy="3539430"/>
          </a:xfrm>
          <a:prstGeom prst="rect">
            <a:avLst/>
          </a:prstGeom>
          <a:noFill/>
        </p:spPr>
        <p:txBody>
          <a:bodyPr wrap="square" rtlCol="0">
            <a:spAutoFit/>
          </a:bodyPr>
          <a:lstStyle/>
          <a:p>
            <a:r>
              <a:rPr lang="en-US" sz="3200" dirty="0">
                <a:solidFill>
                  <a:srgbClr val="FF0000"/>
                </a:solidFill>
              </a:rPr>
              <a:t>NIV</a:t>
            </a:r>
            <a:br>
              <a:rPr lang="en-US" sz="3200" dirty="0"/>
            </a:br>
            <a:r>
              <a:rPr lang="en-US" sz="3200" dirty="0"/>
              <a:t>but every spirit that does not acknowledge Jesus is not from God. This is the spirit of the antichrist, </a:t>
            </a:r>
          </a:p>
          <a:p>
            <a:r>
              <a:rPr lang="en-US" sz="3200" dirty="0"/>
              <a:t>1 John 4:3</a:t>
            </a:r>
          </a:p>
        </p:txBody>
      </p:sp>
      <p:sp>
        <p:nvSpPr>
          <p:cNvPr id="3" name="Slide Number Placeholder 2">
            <a:extLst>
              <a:ext uri="{FF2B5EF4-FFF2-40B4-BE49-F238E27FC236}">
                <a16:creationId xmlns:a16="http://schemas.microsoft.com/office/drawing/2014/main" id="{927CB754-DAC5-4238-BA62-F6123207FD0F}"/>
              </a:ext>
            </a:extLst>
          </p:cNvPr>
          <p:cNvSpPr>
            <a:spLocks noGrp="1"/>
          </p:cNvSpPr>
          <p:nvPr>
            <p:ph type="sldNum" sz="quarter" idx="12"/>
          </p:nvPr>
        </p:nvSpPr>
        <p:spPr/>
        <p:txBody>
          <a:bodyPr/>
          <a:lstStyle/>
          <a:p>
            <a:pPr lvl="0"/>
            <a:fld id="{BEE26109-1FAC-4D70-8C85-FBCF1745F7BB}" type="slidenum">
              <a:rPr lang="en-US" smtClean="0"/>
              <a:pPr lvl="0"/>
              <a:t>44</a:t>
            </a:fld>
            <a:endParaRPr lang="en-US"/>
          </a:p>
        </p:txBody>
      </p:sp>
      <p:sp>
        <p:nvSpPr>
          <p:cNvPr id="6" name="Arrow: Down 5">
            <a:extLst>
              <a:ext uri="{FF2B5EF4-FFF2-40B4-BE49-F238E27FC236}">
                <a16:creationId xmlns:a16="http://schemas.microsoft.com/office/drawing/2014/main" id="{84116816-9DFA-4F3B-B670-59A2F229F240}"/>
              </a:ext>
            </a:extLst>
          </p:cNvPr>
          <p:cNvSpPr/>
          <p:nvPr/>
        </p:nvSpPr>
        <p:spPr>
          <a:xfrm>
            <a:off x="8610600"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6958126-E5C7-4E76-B608-814C018387AF}"/>
              </a:ext>
            </a:extLst>
          </p:cNvPr>
          <p:cNvSpPr txBox="1"/>
          <p:nvPr/>
        </p:nvSpPr>
        <p:spPr>
          <a:xfrm>
            <a:off x="1334866" y="4154436"/>
            <a:ext cx="6416565" cy="707886"/>
          </a:xfrm>
          <a:prstGeom prst="rect">
            <a:avLst/>
          </a:prstGeom>
          <a:noFill/>
        </p:spPr>
        <p:txBody>
          <a:bodyPr wrap="none" rtlCol="0">
            <a:spAutoFit/>
          </a:bodyPr>
          <a:lstStyle/>
          <a:p>
            <a:pPr algn="ctr"/>
            <a:r>
              <a:rPr lang="en-US" sz="2000" dirty="0"/>
              <a:t>Evil Spirits believe (</a:t>
            </a:r>
            <a:r>
              <a:rPr lang="en-US" sz="1600" dirty="0">
                <a:solidFill>
                  <a:srgbClr val="0070C0"/>
                </a:solidFill>
              </a:rPr>
              <a:t>Jam 2,19</a:t>
            </a:r>
            <a:r>
              <a:rPr lang="en-US" sz="2000" dirty="0"/>
              <a:t>) in  Jesus but they do not confess</a:t>
            </a:r>
            <a:br>
              <a:rPr lang="en-US" sz="2000" dirty="0"/>
            </a:br>
            <a:r>
              <a:rPr lang="en-US" sz="2000" dirty="0"/>
              <a:t>that </a:t>
            </a:r>
            <a:r>
              <a:rPr lang="en-US" sz="2000" dirty="0">
                <a:solidFill>
                  <a:srgbClr val="0070C0"/>
                </a:solidFill>
                <a:effectLst>
                  <a:outerShdw blurRad="38100" dist="38100" dir="2700000" algn="tl">
                    <a:srgbClr val="000000">
                      <a:alpha val="43137"/>
                    </a:srgbClr>
                  </a:outerShdw>
                </a:effectLst>
              </a:rPr>
              <a:t>Jesus Christ is come in the flesh</a:t>
            </a:r>
            <a:r>
              <a:rPr lang="en-US" sz="2000"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1387517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AC88278-5D98-43E1-AAC8-19AA4BE8F2A5}"/>
              </a:ext>
            </a:extLst>
          </p:cNvPr>
          <p:cNvGraphicFramePr>
            <a:graphicFrameLocks noGrp="1"/>
          </p:cNvGraphicFramePr>
          <p:nvPr>
            <p:extLst>
              <p:ext uri="{D42A27DB-BD31-4B8C-83A1-F6EECF244321}">
                <p14:modId xmlns:p14="http://schemas.microsoft.com/office/powerpoint/2010/main" val="2439044075"/>
              </p:ext>
            </p:extLst>
          </p:nvPr>
        </p:nvGraphicFramePr>
        <p:xfrm>
          <a:off x="0" y="0"/>
          <a:ext cx="9144000" cy="5409821"/>
        </p:xfrm>
        <a:graphic>
          <a:graphicData uri="http://schemas.openxmlformats.org/drawingml/2006/table">
            <a:tbl>
              <a:tblPr firstRow="1" firstCol="1" bandRow="1">
                <a:tableStyleId>{5C22544A-7EE6-4342-B048-85BDC9FD1C3A}</a:tableStyleId>
              </a:tblPr>
              <a:tblGrid>
                <a:gridCol w="3962400">
                  <a:extLst>
                    <a:ext uri="{9D8B030D-6E8A-4147-A177-3AD203B41FA5}">
                      <a16:colId xmlns:a16="http://schemas.microsoft.com/office/drawing/2014/main" val="3653152024"/>
                    </a:ext>
                  </a:extLst>
                </a:gridCol>
                <a:gridCol w="1752600">
                  <a:extLst>
                    <a:ext uri="{9D8B030D-6E8A-4147-A177-3AD203B41FA5}">
                      <a16:colId xmlns:a16="http://schemas.microsoft.com/office/drawing/2014/main" val="2211370500"/>
                    </a:ext>
                  </a:extLst>
                </a:gridCol>
                <a:gridCol w="3429000">
                  <a:extLst>
                    <a:ext uri="{9D8B030D-6E8A-4147-A177-3AD203B41FA5}">
                      <a16:colId xmlns:a16="http://schemas.microsoft.com/office/drawing/2014/main" val="1822720568"/>
                    </a:ext>
                  </a:extLst>
                </a:gridCol>
              </a:tblGrid>
              <a:tr h="575563">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KJV</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outerShdw blurRad="38100" dist="38100" dir="2700000" algn="tl">
                              <a:srgbClr val="000000">
                                <a:alpha val="43137"/>
                              </a:srgbClr>
                            </a:outerShdw>
                          </a:effectLst>
                        </a:rPr>
                        <a:t> Verse</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effectLst>
                            <a:outerShdw blurRad="38100" dist="38100" dir="2700000" algn="tl">
                              <a:srgbClr val="000000">
                                <a:alpha val="43137"/>
                              </a:srgbClr>
                            </a:outerShdw>
                          </a:effectLst>
                        </a:rPr>
                        <a:t> </a:t>
                      </a:r>
                      <a:r>
                        <a:rPr lang="en-US" sz="2400" b="1" dirty="0">
                          <a:solidFill>
                            <a:srgbClr val="FF0000"/>
                          </a:solidFill>
                          <a:effectLst>
                            <a:outerShdw blurRad="38100" dist="38100" dir="2700000" algn="tl">
                              <a:srgbClr val="000000">
                                <a:alpha val="43137"/>
                              </a:srgbClr>
                            </a:outerShdw>
                          </a:effectLst>
                        </a:rPr>
                        <a:t>New Age Bibles</a:t>
                      </a:r>
                    </a:p>
                  </a:txBody>
                  <a:tcPr marL="61753" marR="61753" marT="0" marB="0" anchor="ctr">
                    <a:solidFill>
                      <a:schemeClr val="accent1"/>
                    </a:solidFill>
                  </a:tcPr>
                </a:tc>
                <a:extLst>
                  <a:ext uri="{0D108BD9-81ED-4DB2-BD59-A6C34878D82A}">
                    <a16:rowId xmlns:a16="http://schemas.microsoft.com/office/drawing/2014/main" val="1754378920"/>
                  </a:ext>
                </a:extLst>
              </a:tr>
              <a:tr h="575563">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His son Jesus</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effectLst/>
                        </a:rPr>
                        <a:t> </a:t>
                      </a:r>
                      <a:r>
                        <a:rPr lang="en-US" sz="2400" dirty="0"/>
                        <a:t>Acts 3:13</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His servant Jesus</a:t>
                      </a:r>
                    </a:p>
                  </a:txBody>
                  <a:tcPr marL="61753" marR="61753" marT="0" marB="0">
                    <a:solidFill>
                      <a:schemeClr val="accent1"/>
                    </a:solidFill>
                  </a:tcPr>
                </a:tc>
                <a:extLst>
                  <a:ext uri="{0D108BD9-81ED-4DB2-BD59-A6C34878D82A}">
                    <a16:rowId xmlns:a16="http://schemas.microsoft.com/office/drawing/2014/main" val="2088975608"/>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His son Jesus</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Acts 3:26</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His servant Jesus</a:t>
                      </a:r>
                    </a:p>
                  </a:txBody>
                  <a:tcPr marL="61753" marR="61753" marT="0" marB="0">
                    <a:solidFill>
                      <a:schemeClr val="accent1"/>
                    </a:solidFill>
                  </a:tcPr>
                </a:tc>
                <a:extLst>
                  <a:ext uri="{0D108BD9-81ED-4DB2-BD59-A6C34878D82A}">
                    <a16:rowId xmlns:a16="http://schemas.microsoft.com/office/drawing/2014/main" val="3351281345"/>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Holy child Jesus</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Acts 4:27</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Holy servant Jesus</a:t>
                      </a:r>
                    </a:p>
                  </a:txBody>
                  <a:tcPr marL="61753" marR="61753" marT="0" marB="0">
                    <a:solidFill>
                      <a:schemeClr val="accent1"/>
                    </a:solidFill>
                  </a:tcPr>
                </a:tc>
                <a:extLst>
                  <a:ext uri="{0D108BD9-81ED-4DB2-BD59-A6C34878D82A}">
                    <a16:rowId xmlns:a16="http://schemas.microsoft.com/office/drawing/2014/main" val="596160979"/>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Holy child Jesus</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Acts 4:30</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Holy servant Jesus</a:t>
                      </a:r>
                    </a:p>
                  </a:txBody>
                  <a:tcPr marL="61753" marR="61753" marT="0" marB="0">
                    <a:solidFill>
                      <a:schemeClr val="accent1"/>
                    </a:solidFill>
                  </a:tcPr>
                </a:tc>
                <a:extLst>
                  <a:ext uri="{0D108BD9-81ED-4DB2-BD59-A6C34878D82A}">
                    <a16:rowId xmlns:a16="http://schemas.microsoft.com/office/drawing/2014/main" val="500643629"/>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The firstborn of every creature</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Col 1:15</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The firstborn of all creation</a:t>
                      </a:r>
                    </a:p>
                  </a:txBody>
                  <a:tcPr marL="61753" marR="61753" marT="0" marB="0">
                    <a:solidFill>
                      <a:schemeClr val="accent1"/>
                    </a:solidFill>
                  </a:tcPr>
                </a:tc>
                <a:extLst>
                  <a:ext uri="{0D108BD9-81ED-4DB2-BD59-A6C34878D82A}">
                    <a16:rowId xmlns:a16="http://schemas.microsoft.com/office/drawing/2014/main" val="3503354137"/>
                  </a:ext>
                </a:extLst>
              </a:tr>
              <a:tr h="499047">
                <a:tc>
                  <a:txBody>
                    <a:bodyPr/>
                    <a:lstStyle/>
                    <a:p>
                      <a:pPr marL="0" marR="0">
                        <a:lnSpc>
                          <a:spcPct val="107000"/>
                        </a:lnSpc>
                        <a:spcBef>
                          <a:spcPts val="0"/>
                        </a:spcBef>
                        <a:spcAft>
                          <a:spcPts val="0"/>
                        </a:spcAft>
                      </a:pPr>
                      <a:r>
                        <a:rPr lang="en-US" sz="2400" dirty="0"/>
                        <a:t>Jesus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Mark 2:15</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Omitted</a:t>
                      </a:r>
                    </a:p>
                  </a:txBody>
                  <a:tcPr marL="61753" marR="61753" marT="0" marB="0">
                    <a:solidFill>
                      <a:schemeClr val="accent1"/>
                    </a:solidFill>
                  </a:tcPr>
                </a:tc>
                <a:extLst>
                  <a:ext uri="{0D108BD9-81ED-4DB2-BD59-A6C34878D82A}">
                    <a16:rowId xmlns:a16="http://schemas.microsoft.com/office/drawing/2014/main" val="3022969137"/>
                  </a:ext>
                </a:extLst>
              </a:tr>
              <a:tr h="499047">
                <a:tc>
                  <a:txBody>
                    <a:bodyPr/>
                    <a:lstStyle/>
                    <a:p>
                      <a:pPr marL="0" marR="0">
                        <a:lnSpc>
                          <a:spcPct val="107000"/>
                        </a:lnSpc>
                        <a:spcBef>
                          <a:spcPts val="0"/>
                        </a:spcBef>
                        <a:spcAft>
                          <a:spcPts val="0"/>
                        </a:spcAft>
                      </a:pPr>
                      <a:r>
                        <a:rPr lang="en-US" sz="2400" dirty="0"/>
                        <a:t>Jesus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Heb 4:8</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Joshua</a:t>
                      </a:r>
                    </a:p>
                  </a:txBody>
                  <a:tcPr marL="61753" marR="61753" marT="0" marB="0">
                    <a:solidFill>
                      <a:schemeClr val="accent1"/>
                    </a:solidFill>
                  </a:tcPr>
                </a:tc>
                <a:extLst>
                  <a:ext uri="{0D108BD9-81ED-4DB2-BD59-A6C34878D82A}">
                    <a16:rowId xmlns:a16="http://schemas.microsoft.com/office/drawing/2014/main" val="4121666126"/>
                  </a:ext>
                </a:extLst>
              </a:tr>
              <a:tr h="499047">
                <a:tc>
                  <a:txBody>
                    <a:bodyPr/>
                    <a:lstStyle/>
                    <a:p>
                      <a:pPr marL="0" marR="0">
                        <a:lnSpc>
                          <a:spcPct val="107000"/>
                        </a:lnSpc>
                        <a:spcBef>
                          <a:spcPts val="0"/>
                        </a:spcBef>
                        <a:spcAft>
                          <a:spcPts val="0"/>
                        </a:spcAft>
                      </a:pPr>
                      <a:r>
                        <a:rPr lang="en-US" sz="2400" dirty="0"/>
                        <a:t>Jesus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Acts 7:45</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Joshua</a:t>
                      </a:r>
                    </a:p>
                  </a:txBody>
                  <a:tcPr marL="61753" marR="61753" marT="0" marB="0">
                    <a:solidFill>
                      <a:schemeClr val="accent1"/>
                    </a:solidFill>
                  </a:tcPr>
                </a:tc>
                <a:extLst>
                  <a:ext uri="{0D108BD9-81ED-4DB2-BD59-A6C34878D82A}">
                    <a16:rowId xmlns:a16="http://schemas.microsoft.com/office/drawing/2014/main" val="2298219383"/>
                  </a:ext>
                </a:extLst>
              </a:tr>
              <a:tr h="499047">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the patient waiting for Christ.</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2Thess 3:5</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Christ’s perseverance.</a:t>
                      </a:r>
                    </a:p>
                  </a:txBody>
                  <a:tcPr marL="61753" marR="61753" marT="0" marB="0">
                    <a:solidFill>
                      <a:schemeClr val="accent1"/>
                    </a:solidFill>
                  </a:tcPr>
                </a:tc>
                <a:extLst>
                  <a:ext uri="{0D108BD9-81ED-4DB2-BD59-A6C34878D82A}">
                    <a16:rowId xmlns:a16="http://schemas.microsoft.com/office/drawing/2014/main" val="1806481373"/>
                  </a:ext>
                </a:extLst>
              </a:tr>
            </a:tbl>
          </a:graphicData>
        </a:graphic>
      </p:graphicFrame>
      <p:sp>
        <p:nvSpPr>
          <p:cNvPr id="7" name="Arrow: Down 6">
            <a:extLst>
              <a:ext uri="{FF2B5EF4-FFF2-40B4-BE49-F238E27FC236}">
                <a16:creationId xmlns:a16="http://schemas.microsoft.com/office/drawing/2014/main" id="{2B9ECC2C-6148-42AA-BDEB-865B06DE6F40}"/>
              </a:ext>
            </a:extLst>
          </p:cNvPr>
          <p:cNvSpPr/>
          <p:nvPr/>
        </p:nvSpPr>
        <p:spPr>
          <a:xfrm>
            <a:off x="8610600"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BDCA16C9-B131-4EB1-A0C1-71369687087F}"/>
              </a:ext>
            </a:extLst>
          </p:cNvPr>
          <p:cNvSpPr>
            <a:spLocks noGrp="1"/>
          </p:cNvSpPr>
          <p:nvPr>
            <p:ph type="sldNum" sz="quarter" idx="12"/>
          </p:nvPr>
        </p:nvSpPr>
        <p:spPr/>
        <p:txBody>
          <a:bodyPr/>
          <a:lstStyle/>
          <a:p>
            <a:pPr lvl="0"/>
            <a:fld id="{BEE26109-1FAC-4D70-8C85-FBCF1745F7BB}" type="slidenum">
              <a:rPr lang="en-US" smtClean="0"/>
              <a:pPr lvl="0"/>
              <a:t>45</a:t>
            </a:fld>
            <a:endParaRPr lang="en-US"/>
          </a:p>
        </p:txBody>
      </p:sp>
    </p:spTree>
    <p:extLst>
      <p:ext uri="{BB962C8B-B14F-4D97-AF65-F5344CB8AC3E}">
        <p14:creationId xmlns:p14="http://schemas.microsoft.com/office/powerpoint/2010/main" val="3630917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2225B75-44D0-4516-8A9C-ADE8FEBCBB4E}"/>
              </a:ext>
            </a:extLst>
          </p:cNvPr>
          <p:cNvGraphicFramePr>
            <a:graphicFrameLocks noGrp="1"/>
          </p:cNvGraphicFramePr>
          <p:nvPr>
            <p:extLst>
              <p:ext uri="{D42A27DB-BD31-4B8C-83A1-F6EECF244321}">
                <p14:modId xmlns:p14="http://schemas.microsoft.com/office/powerpoint/2010/main" val="36610527"/>
              </p:ext>
            </p:extLst>
          </p:nvPr>
        </p:nvGraphicFramePr>
        <p:xfrm>
          <a:off x="0" y="11136"/>
          <a:ext cx="9144000" cy="5132366"/>
        </p:xfrm>
        <a:graphic>
          <a:graphicData uri="http://schemas.openxmlformats.org/drawingml/2006/table">
            <a:tbl>
              <a:tblPr firstRow="1" firstCol="1" bandRow="1">
                <a:tableStyleId>{5C22544A-7EE6-4342-B048-85BDC9FD1C3A}</a:tableStyleId>
              </a:tblPr>
              <a:tblGrid>
                <a:gridCol w="3886200">
                  <a:extLst>
                    <a:ext uri="{9D8B030D-6E8A-4147-A177-3AD203B41FA5}">
                      <a16:colId xmlns:a16="http://schemas.microsoft.com/office/drawing/2014/main" val="1020140090"/>
                    </a:ext>
                  </a:extLst>
                </a:gridCol>
                <a:gridCol w="1524000">
                  <a:extLst>
                    <a:ext uri="{9D8B030D-6E8A-4147-A177-3AD203B41FA5}">
                      <a16:colId xmlns:a16="http://schemas.microsoft.com/office/drawing/2014/main" val="3197095788"/>
                    </a:ext>
                  </a:extLst>
                </a:gridCol>
                <a:gridCol w="3733800">
                  <a:extLst>
                    <a:ext uri="{9D8B030D-6E8A-4147-A177-3AD203B41FA5}">
                      <a16:colId xmlns:a16="http://schemas.microsoft.com/office/drawing/2014/main" val="277769141"/>
                    </a:ext>
                  </a:extLst>
                </a:gridCol>
              </a:tblGrid>
              <a:tr h="869092">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rgbClr val="0070C0"/>
                          </a:solidFill>
                        </a:rPr>
                        <a:t>KJV</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chemeClr val="bg1"/>
                          </a:solidFill>
                          <a:effectLst/>
                        </a:rPr>
                        <a:t> </a:t>
                      </a:r>
                      <a:r>
                        <a:rPr lang="en-US" sz="2400" dirty="0">
                          <a:solidFill>
                            <a:schemeClr val="bg1"/>
                          </a:solidFill>
                        </a:rPr>
                        <a:t>Verse </a:t>
                      </a: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b="1" dirty="0">
                          <a:solidFill>
                            <a:srgbClr val="FF0000"/>
                          </a:solidFill>
                          <a:effectLst>
                            <a:outerShdw blurRad="38100" dist="38100" dir="2700000" algn="tl">
                              <a:srgbClr val="000000">
                                <a:alpha val="43137"/>
                              </a:srgbClr>
                            </a:outerShdw>
                          </a:effectLst>
                        </a:rPr>
                        <a:t>New Age Bibles </a:t>
                      </a:r>
                      <a:endParaRPr lang="en-US" sz="2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solidFill>
                      <a:schemeClr val="accent1"/>
                    </a:solidFill>
                  </a:tcPr>
                </a:tc>
                <a:extLst>
                  <a:ext uri="{0D108BD9-81ED-4DB2-BD59-A6C34878D82A}">
                    <a16:rowId xmlns:a16="http://schemas.microsoft.com/office/drawing/2014/main" val="266425777"/>
                  </a:ext>
                </a:extLst>
              </a:tr>
              <a:tr h="604069">
                <a:tc>
                  <a:txBody>
                    <a:bodyPr/>
                    <a:lstStyle/>
                    <a:p>
                      <a:pPr marL="0" marR="0">
                        <a:lnSpc>
                          <a:spcPct val="107000"/>
                        </a:lnSpc>
                        <a:spcBef>
                          <a:spcPts val="0"/>
                        </a:spcBef>
                        <a:spcAft>
                          <a:spcPts val="0"/>
                        </a:spcAft>
                      </a:pPr>
                      <a:r>
                        <a:rPr lang="en-US" sz="2400" dirty="0">
                          <a:effectLst/>
                        </a:rPr>
                        <a:t> </a:t>
                      </a:r>
                      <a:r>
                        <a:rPr lang="en-US" sz="2400" dirty="0"/>
                        <a:t>Godhead</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effectLst/>
                        </a:rPr>
                        <a:t> </a:t>
                      </a:r>
                      <a:r>
                        <a:rPr lang="en-US" sz="2400" dirty="0"/>
                        <a:t>Acts 17:29</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effectLst/>
                        </a:rPr>
                        <a:t> </a:t>
                      </a:r>
                      <a:r>
                        <a:rPr lang="en-US" sz="2400" b="1" dirty="0">
                          <a:solidFill>
                            <a:schemeClr val="bg1"/>
                          </a:solidFill>
                        </a:rPr>
                        <a:t>Devine nature</a:t>
                      </a:r>
                    </a:p>
                  </a:txBody>
                  <a:tcPr marL="61753" marR="61753" marT="0" marB="0">
                    <a:solidFill>
                      <a:schemeClr val="accent1"/>
                    </a:solidFill>
                  </a:tcPr>
                </a:tc>
                <a:extLst>
                  <a:ext uri="{0D108BD9-81ED-4DB2-BD59-A6C34878D82A}">
                    <a16:rowId xmlns:a16="http://schemas.microsoft.com/office/drawing/2014/main" val="1010253699"/>
                  </a:ext>
                </a:extLst>
              </a:tr>
              <a:tr h="523762">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God and our father</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Phil 4:20</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Our God and father</a:t>
                      </a:r>
                    </a:p>
                  </a:txBody>
                  <a:tcPr marL="61753" marR="61753" marT="0" marB="0">
                    <a:solidFill>
                      <a:schemeClr val="accent1"/>
                    </a:solidFill>
                  </a:tcPr>
                </a:tc>
                <a:extLst>
                  <a:ext uri="{0D108BD9-81ED-4DB2-BD59-A6C34878D82A}">
                    <a16:rowId xmlns:a16="http://schemas.microsoft.com/office/drawing/2014/main" val="2494459248"/>
                  </a:ext>
                </a:extLst>
              </a:tr>
              <a:tr h="523762">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God and his father</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Rev 1:6</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His God and father</a:t>
                      </a:r>
                    </a:p>
                  </a:txBody>
                  <a:tcPr marL="61753" marR="61753" marT="0" marB="0">
                    <a:solidFill>
                      <a:schemeClr val="accent1"/>
                    </a:solidFill>
                  </a:tcPr>
                </a:tc>
                <a:extLst>
                  <a:ext uri="{0D108BD9-81ED-4DB2-BD59-A6C34878D82A}">
                    <a16:rowId xmlns:a16="http://schemas.microsoft.com/office/drawing/2014/main" val="2132979115"/>
                  </a:ext>
                </a:extLst>
              </a:tr>
              <a:tr h="523762">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dirty="0"/>
                        <a:t>God and the father by him</a:t>
                      </a: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Col 3:17</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God the father through him</a:t>
                      </a:r>
                    </a:p>
                  </a:txBody>
                  <a:tcPr marL="61753" marR="61753" marT="0" marB="0">
                    <a:solidFill>
                      <a:schemeClr val="accent1"/>
                    </a:solidFill>
                  </a:tcPr>
                </a:tc>
                <a:extLst>
                  <a:ext uri="{0D108BD9-81ED-4DB2-BD59-A6C34878D82A}">
                    <a16:rowId xmlns:a16="http://schemas.microsoft.com/office/drawing/2014/main" val="2619857927"/>
                  </a:ext>
                </a:extLst>
              </a:tr>
              <a:tr h="516633">
                <a:tc>
                  <a:txBody>
                    <a:bodyPr/>
                    <a:lstStyle/>
                    <a:p>
                      <a:pPr marL="0" marR="0">
                        <a:lnSpc>
                          <a:spcPct val="107000"/>
                        </a:lnSpc>
                        <a:spcBef>
                          <a:spcPts val="0"/>
                        </a:spcBef>
                        <a:spcAft>
                          <a:spcPts val="0"/>
                        </a:spcAft>
                      </a:pPr>
                      <a:r>
                        <a:rPr lang="en-US" sz="2400" dirty="0"/>
                        <a:t>Comforter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John 14:16</a:t>
                      </a:r>
                    </a:p>
                  </a:txBody>
                  <a:tcPr marL="61753" marR="61753" marT="0" marB="0"/>
                </a:tc>
                <a:tc>
                  <a:txBody>
                    <a:bodyPr/>
                    <a:lstStyle/>
                    <a:p>
                      <a:pPr marL="0" marR="0">
                        <a:lnSpc>
                          <a:spcPct val="107000"/>
                        </a:lnSpc>
                        <a:spcBef>
                          <a:spcPts val="0"/>
                        </a:spcBef>
                        <a:spcAft>
                          <a:spcPts val="0"/>
                        </a:spcAft>
                      </a:pPr>
                      <a:r>
                        <a:rPr lang="en-US" sz="2400" b="1" dirty="0">
                          <a:solidFill>
                            <a:schemeClr val="bg1"/>
                          </a:solidFill>
                        </a:rPr>
                        <a:t>Helper</a:t>
                      </a:r>
                      <a:endParaRPr lang="en-US" sz="2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solidFill>
                      <a:schemeClr val="accent1"/>
                    </a:solidFill>
                  </a:tcPr>
                </a:tc>
                <a:extLst>
                  <a:ext uri="{0D108BD9-81ED-4DB2-BD59-A6C34878D82A}">
                    <a16:rowId xmlns:a16="http://schemas.microsoft.com/office/drawing/2014/main" val="2235023421"/>
                  </a:ext>
                </a:extLst>
              </a:tr>
              <a:tr h="523762">
                <a:tc>
                  <a:txBody>
                    <a:bodyPr/>
                    <a:lstStyle/>
                    <a:p>
                      <a:pPr marL="0" marR="0">
                        <a:lnSpc>
                          <a:spcPct val="107000"/>
                        </a:lnSpc>
                        <a:spcBef>
                          <a:spcPts val="0"/>
                        </a:spcBef>
                        <a:spcAft>
                          <a:spcPts val="0"/>
                        </a:spcAft>
                      </a:pPr>
                      <a:r>
                        <a:rPr lang="en-US" sz="2400" dirty="0"/>
                        <a:t>Comforter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John 14:26</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Helper</a:t>
                      </a:r>
                    </a:p>
                  </a:txBody>
                  <a:tcPr marL="61753" marR="61753" marT="0" marB="0">
                    <a:solidFill>
                      <a:schemeClr val="accent1"/>
                    </a:solidFill>
                  </a:tcPr>
                </a:tc>
                <a:extLst>
                  <a:ext uri="{0D108BD9-81ED-4DB2-BD59-A6C34878D82A}">
                    <a16:rowId xmlns:a16="http://schemas.microsoft.com/office/drawing/2014/main" val="1142733826"/>
                  </a:ext>
                </a:extLst>
              </a:tr>
              <a:tr h="523762">
                <a:tc>
                  <a:txBody>
                    <a:bodyPr/>
                    <a:lstStyle/>
                    <a:p>
                      <a:pPr marL="0" marR="0">
                        <a:lnSpc>
                          <a:spcPct val="107000"/>
                        </a:lnSpc>
                        <a:spcBef>
                          <a:spcPts val="0"/>
                        </a:spcBef>
                        <a:spcAft>
                          <a:spcPts val="0"/>
                        </a:spcAft>
                      </a:pPr>
                      <a:r>
                        <a:rPr lang="en-US" sz="2400" dirty="0"/>
                        <a:t>Comforter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John 15:26</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Helper</a:t>
                      </a:r>
                    </a:p>
                  </a:txBody>
                  <a:tcPr marL="61753" marR="61753" marT="0" marB="0">
                    <a:solidFill>
                      <a:schemeClr val="accent1"/>
                    </a:solidFill>
                  </a:tcPr>
                </a:tc>
                <a:extLst>
                  <a:ext uri="{0D108BD9-81ED-4DB2-BD59-A6C34878D82A}">
                    <a16:rowId xmlns:a16="http://schemas.microsoft.com/office/drawing/2014/main" val="2077430542"/>
                  </a:ext>
                </a:extLst>
              </a:tr>
              <a:tr h="523762">
                <a:tc>
                  <a:txBody>
                    <a:bodyPr/>
                    <a:lstStyle/>
                    <a:p>
                      <a:pPr marL="0" marR="0">
                        <a:lnSpc>
                          <a:spcPct val="107000"/>
                        </a:lnSpc>
                        <a:spcBef>
                          <a:spcPts val="0"/>
                        </a:spcBef>
                        <a:spcAft>
                          <a:spcPts val="0"/>
                        </a:spcAft>
                      </a:pPr>
                      <a:r>
                        <a:rPr lang="en-US" sz="2400" dirty="0"/>
                        <a:t>Comforter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t>John 16:7</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2400" b="1" dirty="0">
                          <a:solidFill>
                            <a:schemeClr val="bg1"/>
                          </a:solidFill>
                        </a:rPr>
                        <a:t>Helper</a:t>
                      </a:r>
                    </a:p>
                  </a:txBody>
                  <a:tcPr marL="61753" marR="61753" marT="0" marB="0">
                    <a:solidFill>
                      <a:schemeClr val="accent1"/>
                    </a:solidFill>
                  </a:tcPr>
                </a:tc>
                <a:extLst>
                  <a:ext uri="{0D108BD9-81ED-4DB2-BD59-A6C34878D82A}">
                    <a16:rowId xmlns:a16="http://schemas.microsoft.com/office/drawing/2014/main" val="466998781"/>
                  </a:ext>
                </a:extLst>
              </a:tr>
            </a:tbl>
          </a:graphicData>
        </a:graphic>
      </p:graphicFrame>
      <p:sp>
        <p:nvSpPr>
          <p:cNvPr id="4" name="TextBox 3">
            <a:extLst>
              <a:ext uri="{FF2B5EF4-FFF2-40B4-BE49-F238E27FC236}">
                <a16:creationId xmlns:a16="http://schemas.microsoft.com/office/drawing/2014/main" id="{36F3DCF1-E67A-45EC-9940-976E974EC2A3}"/>
              </a:ext>
            </a:extLst>
          </p:cNvPr>
          <p:cNvSpPr txBox="1"/>
          <p:nvPr/>
        </p:nvSpPr>
        <p:spPr>
          <a:xfrm>
            <a:off x="457200" y="318790"/>
            <a:ext cx="3352798" cy="1938992"/>
          </a:xfrm>
          <a:prstGeom prst="rect">
            <a:avLst/>
          </a:prstGeom>
          <a:noFill/>
        </p:spPr>
        <p:txBody>
          <a:bodyPr wrap="square" rtlCol="0">
            <a:spAutoFit/>
          </a:bodyPr>
          <a:lstStyle/>
          <a:p>
            <a:endParaRPr lang="en-US" sz="2400" dirty="0"/>
          </a:p>
          <a:p>
            <a:endParaRPr lang="en-US" sz="2400" dirty="0"/>
          </a:p>
          <a:p>
            <a:endParaRPr lang="en-US" sz="2400" dirty="0"/>
          </a:p>
          <a:p>
            <a:endParaRPr lang="en-US" sz="2400" dirty="0"/>
          </a:p>
          <a:p>
            <a:endParaRPr lang="en-US" sz="2000" dirty="0"/>
          </a:p>
        </p:txBody>
      </p:sp>
      <p:sp>
        <p:nvSpPr>
          <p:cNvPr id="3" name="Slide Number Placeholder 2">
            <a:extLst>
              <a:ext uri="{FF2B5EF4-FFF2-40B4-BE49-F238E27FC236}">
                <a16:creationId xmlns:a16="http://schemas.microsoft.com/office/drawing/2014/main" id="{789B6718-F8E7-40F3-852A-AC3C7CA7355C}"/>
              </a:ext>
            </a:extLst>
          </p:cNvPr>
          <p:cNvSpPr>
            <a:spLocks noGrp="1"/>
          </p:cNvSpPr>
          <p:nvPr>
            <p:ph type="sldNum" sz="quarter" idx="12"/>
          </p:nvPr>
        </p:nvSpPr>
        <p:spPr/>
        <p:txBody>
          <a:bodyPr/>
          <a:lstStyle/>
          <a:p>
            <a:pPr lvl="0"/>
            <a:fld id="{BEE26109-1FAC-4D70-8C85-FBCF1745F7BB}" type="slidenum">
              <a:rPr lang="en-US" smtClean="0"/>
              <a:pPr lvl="0"/>
              <a:t>46</a:t>
            </a:fld>
            <a:endParaRPr lang="en-US"/>
          </a:p>
        </p:txBody>
      </p:sp>
      <p:sp>
        <p:nvSpPr>
          <p:cNvPr id="7" name="Arrow: Down 6">
            <a:extLst>
              <a:ext uri="{FF2B5EF4-FFF2-40B4-BE49-F238E27FC236}">
                <a16:creationId xmlns:a16="http://schemas.microsoft.com/office/drawing/2014/main" id="{71037AB4-68AB-409F-A41E-B5B67E2C4F68}"/>
              </a:ext>
            </a:extLst>
          </p:cNvPr>
          <p:cNvSpPr/>
          <p:nvPr/>
        </p:nvSpPr>
        <p:spPr>
          <a:xfrm>
            <a:off x="8610600" y="4400550"/>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680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F4FB2-D313-4978-AB79-82C7B2AE2EA9}"/>
              </a:ext>
            </a:extLst>
          </p:cNvPr>
          <p:cNvSpPr txBox="1"/>
          <p:nvPr/>
        </p:nvSpPr>
        <p:spPr>
          <a:xfrm>
            <a:off x="4343400" y="3751"/>
            <a:ext cx="1413240" cy="4401205"/>
          </a:xfrm>
          <a:prstGeom prst="rect">
            <a:avLst/>
          </a:prstGeom>
          <a:noFill/>
        </p:spPr>
        <p:txBody>
          <a:bodyPr wrap="square" rtlCol="0">
            <a:spAutoFit/>
          </a:bodyPr>
          <a:lstStyle/>
          <a:p>
            <a:r>
              <a:rPr lang="en-US" sz="2000" dirty="0">
                <a:solidFill>
                  <a:srgbClr val="0070C0"/>
                </a:solidFill>
              </a:rPr>
              <a:t>Verse</a:t>
            </a:r>
          </a:p>
          <a:p>
            <a:r>
              <a:rPr lang="en-US" sz="2000" dirty="0"/>
              <a:t>John 16:16</a:t>
            </a:r>
          </a:p>
          <a:p>
            <a:endParaRPr lang="en-US" sz="2000" dirty="0"/>
          </a:p>
          <a:p>
            <a:endParaRPr lang="en-US" sz="2000" dirty="0"/>
          </a:p>
          <a:p>
            <a:r>
              <a:rPr lang="en-US" sz="2000" dirty="0"/>
              <a:t>Luke 24:53</a:t>
            </a:r>
          </a:p>
          <a:p>
            <a:endParaRPr lang="en-US" sz="2000" dirty="0"/>
          </a:p>
          <a:p>
            <a:r>
              <a:rPr lang="en-US" sz="2000" dirty="0"/>
              <a:t>Mark 16:9</a:t>
            </a:r>
          </a:p>
          <a:p>
            <a:endParaRPr lang="en-US" sz="2000" dirty="0"/>
          </a:p>
          <a:p>
            <a:endParaRPr lang="en-US" sz="2000" dirty="0"/>
          </a:p>
          <a:p>
            <a:endParaRPr lang="en-US" sz="2000" dirty="0"/>
          </a:p>
          <a:p>
            <a:r>
              <a:rPr lang="en-US" sz="2000" dirty="0"/>
              <a:t>1Tim 3:16</a:t>
            </a:r>
          </a:p>
          <a:p>
            <a:endParaRPr lang="en-US" sz="2000" dirty="0"/>
          </a:p>
          <a:p>
            <a:endParaRPr lang="en-US" sz="2000" dirty="0"/>
          </a:p>
          <a:p>
            <a:r>
              <a:rPr lang="en-US" sz="2000" dirty="0"/>
              <a:t>John 3:13</a:t>
            </a:r>
          </a:p>
        </p:txBody>
      </p:sp>
      <p:sp>
        <p:nvSpPr>
          <p:cNvPr id="4" name="TextBox 3">
            <a:extLst>
              <a:ext uri="{FF2B5EF4-FFF2-40B4-BE49-F238E27FC236}">
                <a16:creationId xmlns:a16="http://schemas.microsoft.com/office/drawing/2014/main" id="{B96B9C0F-10C6-42C6-8682-AB51BE4F0967}"/>
              </a:ext>
            </a:extLst>
          </p:cNvPr>
          <p:cNvSpPr txBox="1"/>
          <p:nvPr/>
        </p:nvSpPr>
        <p:spPr>
          <a:xfrm>
            <a:off x="113619" y="-22648"/>
            <a:ext cx="4195221" cy="5016758"/>
          </a:xfrm>
          <a:prstGeom prst="rect">
            <a:avLst/>
          </a:prstGeom>
          <a:noFill/>
        </p:spPr>
        <p:txBody>
          <a:bodyPr wrap="square" rtlCol="0">
            <a:spAutoFit/>
          </a:bodyPr>
          <a:lstStyle/>
          <a:p>
            <a:r>
              <a:rPr lang="en-US" sz="2000" dirty="0">
                <a:solidFill>
                  <a:srgbClr val="0070C0"/>
                </a:solidFill>
              </a:rPr>
              <a:t>KJV</a:t>
            </a:r>
          </a:p>
          <a:p>
            <a:r>
              <a:rPr lang="en-US" sz="2000" dirty="0"/>
              <a:t>A little while, and ye shall not see me: and again, a little while, and ye shall see me, because I go to the Father. </a:t>
            </a:r>
          </a:p>
          <a:p>
            <a:r>
              <a:rPr lang="en-US" sz="2000" dirty="0"/>
              <a:t>And were continually in the temple, praising and blessing God. Amen. </a:t>
            </a:r>
          </a:p>
          <a:p>
            <a:endParaRPr lang="en-US" sz="2000" dirty="0"/>
          </a:p>
          <a:p>
            <a:endParaRPr lang="en-US" sz="2000" dirty="0"/>
          </a:p>
          <a:p>
            <a:endParaRPr lang="en-US" sz="2000" dirty="0"/>
          </a:p>
          <a:p>
            <a:endParaRPr lang="en-US" sz="2000" dirty="0"/>
          </a:p>
          <a:p>
            <a:r>
              <a:rPr lang="en-US" sz="2000" dirty="0"/>
              <a:t>And without controversy great is the </a:t>
            </a:r>
            <a:r>
              <a:rPr lang="en-US" sz="2000" dirty="0">
                <a:solidFill>
                  <a:srgbClr val="0070C0"/>
                </a:solidFill>
              </a:rPr>
              <a:t>mystery of godliness</a:t>
            </a:r>
            <a:r>
              <a:rPr lang="en-US" sz="2000" dirty="0"/>
              <a:t>: </a:t>
            </a:r>
            <a:r>
              <a:rPr lang="en-US" sz="2000" b="1" dirty="0">
                <a:solidFill>
                  <a:srgbClr val="0070C0"/>
                </a:solidFill>
              </a:rPr>
              <a:t>God</a:t>
            </a:r>
            <a:r>
              <a:rPr lang="en-US" sz="2000" dirty="0"/>
              <a:t> was manifest in the flesh…</a:t>
            </a:r>
          </a:p>
          <a:p>
            <a:r>
              <a:rPr lang="en-US" sz="2000" dirty="0"/>
              <a:t>but he that came down from heaven, even the Son of man which is in heaven.</a:t>
            </a:r>
          </a:p>
        </p:txBody>
      </p:sp>
      <p:sp>
        <p:nvSpPr>
          <p:cNvPr id="5" name="TextBox 4">
            <a:extLst>
              <a:ext uri="{FF2B5EF4-FFF2-40B4-BE49-F238E27FC236}">
                <a16:creationId xmlns:a16="http://schemas.microsoft.com/office/drawing/2014/main" id="{40F4F3B5-8552-4421-AD5D-1A6998AF3E2B}"/>
              </a:ext>
            </a:extLst>
          </p:cNvPr>
          <p:cNvSpPr txBox="1"/>
          <p:nvPr/>
        </p:nvSpPr>
        <p:spPr>
          <a:xfrm>
            <a:off x="5791200" y="0"/>
            <a:ext cx="3352800" cy="4401205"/>
          </a:xfrm>
          <a:prstGeom prst="rect">
            <a:avLst/>
          </a:prstGeom>
          <a:noFill/>
        </p:spPr>
        <p:txBody>
          <a:bodyPr wrap="square" rtlCol="0">
            <a:spAutoFit/>
          </a:bodyPr>
          <a:lstStyle/>
          <a:p>
            <a:r>
              <a:rPr lang="en-US" sz="2000" dirty="0">
                <a:solidFill>
                  <a:srgbClr val="FF0000"/>
                </a:solidFill>
              </a:rPr>
              <a:t>New Age Bibles</a:t>
            </a:r>
          </a:p>
          <a:p>
            <a:r>
              <a:rPr lang="en-US" sz="2000" dirty="0"/>
              <a:t>because I go to the Father. </a:t>
            </a:r>
            <a:r>
              <a:rPr lang="en-US" sz="2000" dirty="0">
                <a:solidFill>
                  <a:srgbClr val="FF0000"/>
                </a:solidFill>
              </a:rPr>
              <a:t>Omitted</a:t>
            </a:r>
          </a:p>
          <a:p>
            <a:endParaRPr lang="en-US" sz="2000" dirty="0"/>
          </a:p>
          <a:p>
            <a:r>
              <a:rPr lang="en-US" sz="2000" dirty="0"/>
              <a:t>and blessing God. Amen. </a:t>
            </a:r>
            <a:r>
              <a:rPr lang="en-US" sz="2000" dirty="0">
                <a:solidFill>
                  <a:srgbClr val="FF0000"/>
                </a:solidFill>
              </a:rPr>
              <a:t>Omitted</a:t>
            </a:r>
            <a:endParaRPr lang="en-US" sz="2000" dirty="0"/>
          </a:p>
          <a:p>
            <a:r>
              <a:rPr lang="en-US" sz="2000" dirty="0">
                <a:solidFill>
                  <a:srgbClr val="FF0000"/>
                </a:solidFill>
              </a:rPr>
              <a:t>[The earliest manuscripts and some other ancient witnesses do not have verses 9–20.]</a:t>
            </a:r>
          </a:p>
          <a:p>
            <a:endParaRPr lang="en-US" sz="2000" b="1">
              <a:solidFill>
                <a:srgbClr val="7030A0"/>
              </a:solidFill>
            </a:endParaRPr>
          </a:p>
          <a:p>
            <a:r>
              <a:rPr lang="en-US" sz="2000" b="1">
                <a:solidFill>
                  <a:srgbClr val="7030A0"/>
                </a:solidFill>
              </a:rPr>
              <a:t>He</a:t>
            </a:r>
            <a:r>
              <a:rPr lang="en-US" sz="2000">
                <a:solidFill>
                  <a:srgbClr val="FF0000"/>
                </a:solidFill>
              </a:rPr>
              <a:t> </a:t>
            </a:r>
            <a:r>
              <a:rPr lang="en-US" sz="2000" dirty="0">
                <a:solidFill>
                  <a:srgbClr val="FF0000"/>
                </a:solidFill>
              </a:rPr>
              <a:t>instead of </a:t>
            </a:r>
            <a:r>
              <a:rPr lang="en-US" sz="2000" dirty="0">
                <a:solidFill>
                  <a:srgbClr val="0070C0"/>
                </a:solidFill>
              </a:rPr>
              <a:t>GOD</a:t>
            </a:r>
          </a:p>
          <a:p>
            <a:endParaRPr lang="en-US" sz="2000" dirty="0">
              <a:solidFill>
                <a:srgbClr val="0070C0"/>
              </a:solidFill>
            </a:endParaRPr>
          </a:p>
          <a:p>
            <a:endParaRPr lang="en-US" sz="2000" dirty="0">
              <a:solidFill>
                <a:srgbClr val="0070C0"/>
              </a:solidFill>
            </a:endParaRPr>
          </a:p>
          <a:p>
            <a:r>
              <a:rPr lang="en-US" sz="2000" dirty="0"/>
              <a:t>which is in heaven.</a:t>
            </a:r>
            <a:r>
              <a:rPr lang="en-US" sz="2000" dirty="0">
                <a:solidFill>
                  <a:srgbClr val="0070C0"/>
                </a:solidFill>
              </a:rPr>
              <a:t> </a:t>
            </a:r>
            <a:r>
              <a:rPr lang="en-US" sz="2000" dirty="0">
                <a:solidFill>
                  <a:srgbClr val="FF0000"/>
                </a:solidFill>
              </a:rPr>
              <a:t>omitted</a:t>
            </a:r>
          </a:p>
        </p:txBody>
      </p:sp>
      <p:sp>
        <p:nvSpPr>
          <p:cNvPr id="3" name="Slide Number Placeholder 2">
            <a:extLst>
              <a:ext uri="{FF2B5EF4-FFF2-40B4-BE49-F238E27FC236}">
                <a16:creationId xmlns:a16="http://schemas.microsoft.com/office/drawing/2014/main" id="{91AA0CC2-6BC3-4A03-BB90-3297359194D9}"/>
              </a:ext>
            </a:extLst>
          </p:cNvPr>
          <p:cNvSpPr>
            <a:spLocks noGrp="1"/>
          </p:cNvSpPr>
          <p:nvPr>
            <p:ph type="sldNum" sz="quarter" idx="12"/>
          </p:nvPr>
        </p:nvSpPr>
        <p:spPr/>
        <p:txBody>
          <a:bodyPr/>
          <a:lstStyle/>
          <a:p>
            <a:pPr lvl="0"/>
            <a:fld id="{BEE26109-1FAC-4D70-8C85-FBCF1745F7BB}" type="slidenum">
              <a:rPr lang="en-US" smtClean="0"/>
              <a:pPr lvl="0"/>
              <a:t>47</a:t>
            </a:fld>
            <a:endParaRPr lang="en-US"/>
          </a:p>
        </p:txBody>
      </p:sp>
      <p:sp>
        <p:nvSpPr>
          <p:cNvPr id="7" name="Arrow: Down 6">
            <a:extLst>
              <a:ext uri="{FF2B5EF4-FFF2-40B4-BE49-F238E27FC236}">
                <a16:creationId xmlns:a16="http://schemas.microsoft.com/office/drawing/2014/main" id="{2999A693-FADC-4A46-889C-E53660506E6A}"/>
              </a:ext>
            </a:extLst>
          </p:cNvPr>
          <p:cNvSpPr/>
          <p:nvPr/>
        </p:nvSpPr>
        <p:spPr>
          <a:xfrm>
            <a:off x="8610600" y="4401205"/>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6011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F5725FD-EE67-4B30-A1EC-714D3E09E06E}"/>
              </a:ext>
            </a:extLst>
          </p:cNvPr>
          <p:cNvGraphicFramePr>
            <a:graphicFrameLocks noGrp="1"/>
          </p:cNvGraphicFramePr>
          <p:nvPr>
            <p:extLst>
              <p:ext uri="{D42A27DB-BD31-4B8C-83A1-F6EECF244321}">
                <p14:modId xmlns:p14="http://schemas.microsoft.com/office/powerpoint/2010/main" val="2203305632"/>
              </p:ext>
            </p:extLst>
          </p:nvPr>
        </p:nvGraphicFramePr>
        <p:xfrm>
          <a:off x="0" y="6350"/>
          <a:ext cx="9144000" cy="5137149"/>
        </p:xfrm>
        <a:graphic>
          <a:graphicData uri="http://schemas.openxmlformats.org/drawingml/2006/table">
            <a:tbl>
              <a:tblPr firstRow="1" firstCol="1" bandRow="1">
                <a:tableStyleId>{5C22544A-7EE6-4342-B048-85BDC9FD1C3A}</a:tableStyleId>
              </a:tblPr>
              <a:tblGrid>
                <a:gridCol w="3047576">
                  <a:extLst>
                    <a:ext uri="{9D8B030D-6E8A-4147-A177-3AD203B41FA5}">
                      <a16:colId xmlns:a16="http://schemas.microsoft.com/office/drawing/2014/main" val="2556686039"/>
                    </a:ext>
                  </a:extLst>
                </a:gridCol>
                <a:gridCol w="3048212">
                  <a:extLst>
                    <a:ext uri="{9D8B030D-6E8A-4147-A177-3AD203B41FA5}">
                      <a16:colId xmlns:a16="http://schemas.microsoft.com/office/drawing/2014/main" val="3091093251"/>
                    </a:ext>
                  </a:extLst>
                </a:gridCol>
                <a:gridCol w="3048212">
                  <a:extLst>
                    <a:ext uri="{9D8B030D-6E8A-4147-A177-3AD203B41FA5}">
                      <a16:colId xmlns:a16="http://schemas.microsoft.com/office/drawing/2014/main" val="3385550563"/>
                    </a:ext>
                  </a:extLst>
                </a:gridCol>
              </a:tblGrid>
              <a:tr h="759250">
                <a:tc>
                  <a:txBody>
                    <a:bodyPr/>
                    <a:lstStyle/>
                    <a:p>
                      <a:pPr marL="0" marR="0" algn="ctr">
                        <a:lnSpc>
                          <a:spcPct val="107000"/>
                        </a:lnSpc>
                        <a:spcBef>
                          <a:spcPts val="0"/>
                        </a:spcBef>
                        <a:spcAft>
                          <a:spcPts val="0"/>
                        </a:spcAft>
                      </a:pPr>
                      <a:r>
                        <a:rPr lang="en-US" sz="2400" dirty="0">
                          <a:effectLst/>
                        </a:rPr>
                        <a:t> </a:t>
                      </a:r>
                      <a:r>
                        <a:rPr lang="en-US" sz="2400" dirty="0"/>
                        <a:t>KJV</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algn="ctr">
                        <a:lnSpc>
                          <a:spcPct val="107000"/>
                        </a:lnSpc>
                        <a:spcBef>
                          <a:spcPts val="0"/>
                        </a:spcBef>
                        <a:spcAft>
                          <a:spcPts val="0"/>
                        </a:spcAft>
                      </a:pPr>
                      <a:r>
                        <a:rPr lang="en-US" sz="2400" dirty="0">
                          <a:effectLst/>
                        </a:rPr>
                        <a:t> Verse</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rgbClr val="FF0000"/>
                          </a:solidFill>
                          <a:effectLst>
                            <a:outerShdw blurRad="38100" dist="38100" dir="2700000" algn="tl">
                              <a:srgbClr val="000000">
                                <a:alpha val="43137"/>
                              </a:srgbClr>
                            </a:outerShdw>
                          </a:effectLst>
                        </a:rPr>
                        <a:t> NIV</a:t>
                      </a:r>
                    </a:p>
                  </a:txBody>
                  <a:tcPr marL="61753" marR="61753" marT="0" marB="0" anchor="ctr"/>
                </a:tc>
                <a:extLst>
                  <a:ext uri="{0D108BD9-81ED-4DB2-BD59-A6C34878D82A}">
                    <a16:rowId xmlns:a16="http://schemas.microsoft.com/office/drawing/2014/main" val="3942111944"/>
                  </a:ext>
                </a:extLst>
              </a:tr>
              <a:tr h="4377899">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3600" dirty="0">
                          <a:effectLst/>
                        </a:rPr>
                        <a:t> </a:t>
                      </a:r>
                      <a:r>
                        <a:rPr lang="en-US" sz="3600" dirty="0"/>
                        <a:t>For we are members of his body, of his flesh, and of his bones.</a:t>
                      </a:r>
                    </a:p>
                    <a:p>
                      <a:pPr marL="0" marR="0">
                        <a:lnSpc>
                          <a:spcPct val="107000"/>
                        </a:lnSpc>
                        <a:spcBef>
                          <a:spcPts val="0"/>
                        </a:spcBef>
                        <a:spcAft>
                          <a:spcPts val="0"/>
                        </a:spcAft>
                      </a:pP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3600" dirty="0">
                          <a:effectLst/>
                        </a:rPr>
                        <a:t> </a:t>
                      </a:r>
                      <a:r>
                        <a:rPr lang="en-US" sz="3600" dirty="0"/>
                        <a:t>Eph 5:30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The Spirit of </a:t>
                      </a:r>
                      <a:r>
                        <a:rPr lang="en-US" sz="36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NIV</a:t>
                      </a:r>
                      <a:r>
                        <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does not confess that Jesus who is GOD came in flesh</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3600" dirty="0"/>
                        <a:t>for we are members of his body</a:t>
                      </a:r>
                      <a:r>
                        <a:rPr lang="en-US" sz="3600" dirty="0">
                          <a:solidFill>
                            <a:srgbClr val="FF0000"/>
                          </a:solidFill>
                        </a:rPr>
                        <a:t>………………………………… …...</a:t>
                      </a:r>
                    </a:p>
                  </a:txBody>
                  <a:tcPr marL="61753" marR="61753" marT="0" marB="0"/>
                </a:tc>
                <a:extLst>
                  <a:ext uri="{0D108BD9-81ED-4DB2-BD59-A6C34878D82A}">
                    <a16:rowId xmlns:a16="http://schemas.microsoft.com/office/drawing/2014/main" val="3813565508"/>
                  </a:ext>
                </a:extLst>
              </a:tr>
            </a:tbl>
          </a:graphicData>
        </a:graphic>
      </p:graphicFrame>
      <p:sp>
        <p:nvSpPr>
          <p:cNvPr id="2" name="Slide Number Placeholder 1">
            <a:extLst>
              <a:ext uri="{FF2B5EF4-FFF2-40B4-BE49-F238E27FC236}">
                <a16:creationId xmlns:a16="http://schemas.microsoft.com/office/drawing/2014/main" id="{AA5AE8C2-7766-4397-9551-58E4BD975B67}"/>
              </a:ext>
            </a:extLst>
          </p:cNvPr>
          <p:cNvSpPr>
            <a:spLocks noGrp="1"/>
          </p:cNvSpPr>
          <p:nvPr>
            <p:ph type="sldNum" sz="quarter" idx="12"/>
          </p:nvPr>
        </p:nvSpPr>
        <p:spPr/>
        <p:txBody>
          <a:bodyPr/>
          <a:lstStyle/>
          <a:p>
            <a:pPr lvl="0"/>
            <a:fld id="{BEE26109-1FAC-4D70-8C85-FBCF1745F7BB}" type="slidenum">
              <a:rPr lang="en-US" smtClean="0"/>
              <a:pPr lvl="0"/>
              <a:t>48</a:t>
            </a:fld>
            <a:endParaRPr lang="en-US"/>
          </a:p>
        </p:txBody>
      </p:sp>
      <p:sp>
        <p:nvSpPr>
          <p:cNvPr id="7" name="Arrow: Down 6">
            <a:extLst>
              <a:ext uri="{FF2B5EF4-FFF2-40B4-BE49-F238E27FC236}">
                <a16:creationId xmlns:a16="http://schemas.microsoft.com/office/drawing/2014/main" id="{5E8FAEBA-42BD-4E22-89C0-951564970726}"/>
              </a:ext>
            </a:extLst>
          </p:cNvPr>
          <p:cNvSpPr/>
          <p:nvPr/>
        </p:nvSpPr>
        <p:spPr>
          <a:xfrm>
            <a:off x="8610600" y="4373033"/>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27588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F5725FD-EE67-4B30-A1EC-714D3E09E06E}"/>
              </a:ext>
            </a:extLst>
          </p:cNvPr>
          <p:cNvGraphicFramePr>
            <a:graphicFrameLocks noGrp="1"/>
          </p:cNvGraphicFramePr>
          <p:nvPr>
            <p:extLst>
              <p:ext uri="{D42A27DB-BD31-4B8C-83A1-F6EECF244321}">
                <p14:modId xmlns:p14="http://schemas.microsoft.com/office/powerpoint/2010/main" val="2444866663"/>
              </p:ext>
            </p:extLst>
          </p:nvPr>
        </p:nvGraphicFramePr>
        <p:xfrm>
          <a:off x="0" y="6351"/>
          <a:ext cx="9144000" cy="5899161"/>
        </p:xfrm>
        <a:graphic>
          <a:graphicData uri="http://schemas.openxmlformats.org/drawingml/2006/table">
            <a:tbl>
              <a:tblPr firstRow="1" firstCol="1" bandRow="1">
                <a:tableStyleId>{5C22544A-7EE6-4342-B048-85BDC9FD1C3A}</a:tableStyleId>
              </a:tblPr>
              <a:tblGrid>
                <a:gridCol w="3047576">
                  <a:extLst>
                    <a:ext uri="{9D8B030D-6E8A-4147-A177-3AD203B41FA5}">
                      <a16:colId xmlns:a16="http://schemas.microsoft.com/office/drawing/2014/main" val="2556686039"/>
                    </a:ext>
                  </a:extLst>
                </a:gridCol>
                <a:gridCol w="3048212">
                  <a:extLst>
                    <a:ext uri="{9D8B030D-6E8A-4147-A177-3AD203B41FA5}">
                      <a16:colId xmlns:a16="http://schemas.microsoft.com/office/drawing/2014/main" val="3091093251"/>
                    </a:ext>
                  </a:extLst>
                </a:gridCol>
                <a:gridCol w="3048212">
                  <a:extLst>
                    <a:ext uri="{9D8B030D-6E8A-4147-A177-3AD203B41FA5}">
                      <a16:colId xmlns:a16="http://schemas.microsoft.com/office/drawing/2014/main" val="3385550563"/>
                    </a:ext>
                  </a:extLst>
                </a:gridCol>
              </a:tblGrid>
              <a:tr h="641678">
                <a:tc>
                  <a:txBody>
                    <a:bodyPr/>
                    <a:lstStyle/>
                    <a:p>
                      <a:pPr marL="0" marR="0" algn="ctr">
                        <a:lnSpc>
                          <a:spcPct val="107000"/>
                        </a:lnSpc>
                        <a:spcBef>
                          <a:spcPts val="0"/>
                        </a:spcBef>
                        <a:spcAft>
                          <a:spcPts val="0"/>
                        </a:spcAft>
                      </a:pPr>
                      <a:r>
                        <a:rPr lang="en-US" sz="2400" dirty="0">
                          <a:effectLst/>
                        </a:rPr>
                        <a:t> </a:t>
                      </a:r>
                      <a:r>
                        <a:rPr lang="en-US" sz="2400" dirty="0"/>
                        <a:t>KJV</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algn="ctr">
                        <a:lnSpc>
                          <a:spcPct val="107000"/>
                        </a:lnSpc>
                        <a:spcBef>
                          <a:spcPts val="0"/>
                        </a:spcBef>
                        <a:spcAft>
                          <a:spcPts val="0"/>
                        </a:spcAft>
                      </a:pPr>
                      <a:r>
                        <a:rPr lang="en-US" sz="2400" dirty="0">
                          <a:effectLst/>
                        </a:rPr>
                        <a:t> Verse</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nchor="ctr"/>
                </a:tc>
                <a:tc>
                  <a:txBody>
                    <a:bodyPr/>
                    <a:lstStyle/>
                    <a:p>
                      <a:pPr marL="0" marR="0" lvl="0" indent="0" algn="ctr" defTabSz="914400" eaLnBrk="1" fontAlgn="auto" latinLnBrk="0" hangingPunct="1">
                        <a:lnSpc>
                          <a:spcPct val="107000"/>
                        </a:lnSpc>
                        <a:spcBef>
                          <a:spcPts val="0"/>
                        </a:spcBef>
                        <a:spcAft>
                          <a:spcPts val="0"/>
                        </a:spcAft>
                        <a:buClrTx/>
                        <a:buSzTx/>
                        <a:buFontTx/>
                        <a:buNone/>
                        <a:tabLst/>
                        <a:defRPr/>
                      </a:pPr>
                      <a:r>
                        <a:rPr lang="en-US" sz="2400" dirty="0">
                          <a:solidFill>
                            <a:srgbClr val="FF0000"/>
                          </a:solidFill>
                          <a:effectLst>
                            <a:outerShdw blurRad="38100" dist="38100" dir="2700000" algn="tl">
                              <a:srgbClr val="000000">
                                <a:alpha val="43137"/>
                              </a:srgbClr>
                            </a:outerShdw>
                          </a:effectLst>
                        </a:rPr>
                        <a:t> NIV</a:t>
                      </a:r>
                    </a:p>
                  </a:txBody>
                  <a:tcPr marL="61753" marR="61753" marT="0" marB="0" anchor="ctr"/>
                </a:tc>
                <a:extLst>
                  <a:ext uri="{0D108BD9-81ED-4DB2-BD59-A6C34878D82A}">
                    <a16:rowId xmlns:a16="http://schemas.microsoft.com/office/drawing/2014/main" val="3942111944"/>
                  </a:ext>
                </a:extLst>
              </a:tr>
              <a:tr h="4895521">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3600" dirty="0">
                          <a:effectLst/>
                        </a:rPr>
                        <a:t>A little while, and ye shall not see me: and again, a little while, and ye shall see me, because I go to the Father.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1753" marR="61753" marT="0" marB="0"/>
                </a:tc>
                <a:tc>
                  <a:txBody>
                    <a:bodyPr/>
                    <a:lstStyle/>
                    <a:p>
                      <a:pPr marL="0" marR="0" algn="ctr">
                        <a:lnSpc>
                          <a:spcPct val="107000"/>
                        </a:lnSpc>
                        <a:spcBef>
                          <a:spcPts val="0"/>
                        </a:spcBef>
                        <a:spcAft>
                          <a:spcPts val="0"/>
                        </a:spcAft>
                      </a:pPr>
                      <a:r>
                        <a:rPr lang="en-US" sz="3600" dirty="0">
                          <a:effectLst/>
                        </a:rPr>
                        <a:t> </a:t>
                      </a:r>
                      <a:r>
                        <a:rPr lang="en-US" sz="3600" dirty="0"/>
                        <a:t>Joh16:16</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36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NIV</a:t>
                      </a:r>
                      <a:r>
                        <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p>
                    <a:p>
                      <a:pPr marL="0" marR="0" algn="ctr">
                        <a:lnSpc>
                          <a:spcPct val="107000"/>
                        </a:lnSpc>
                        <a:spcBef>
                          <a:spcPts val="0"/>
                        </a:spcBef>
                        <a:spcAft>
                          <a:spcPts val="0"/>
                        </a:spcAft>
                      </a:pPr>
                      <a:r>
                        <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Omits </a:t>
                      </a:r>
                    </a:p>
                    <a:p>
                      <a:pPr marL="0" marR="0" algn="ctr">
                        <a:lnSpc>
                          <a:spcPct val="107000"/>
                        </a:lnSpc>
                        <a:spcBef>
                          <a:spcPts val="0"/>
                        </a:spcBef>
                        <a:spcAft>
                          <a:spcPts val="0"/>
                        </a:spcAft>
                      </a:pPr>
                      <a:endPar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3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because I go to the Father</a:t>
                      </a:r>
                    </a:p>
                  </a:txBody>
                  <a:tcPr marL="61753" marR="61753" marT="0" marB="0"/>
                </a:tc>
                <a:tc>
                  <a:txBody>
                    <a:bodyPr/>
                    <a:lstStyle/>
                    <a:p>
                      <a:pPr marL="0" marR="0" lvl="0" indent="0" defTabSz="914400" eaLnBrk="1" fontAlgn="auto" latinLnBrk="0" hangingPunct="1">
                        <a:lnSpc>
                          <a:spcPct val="107000"/>
                        </a:lnSpc>
                        <a:spcBef>
                          <a:spcPts val="0"/>
                        </a:spcBef>
                        <a:spcAft>
                          <a:spcPts val="0"/>
                        </a:spcAft>
                        <a:buClrTx/>
                        <a:buSzTx/>
                        <a:buFontTx/>
                        <a:buNone/>
                        <a:tabLst/>
                        <a:defRPr/>
                      </a:pPr>
                      <a:r>
                        <a:rPr lang="en-US" sz="3600" dirty="0"/>
                        <a:t>Jesus went on to say, “In a little while you will see me no more, and then after a little while you will see me.”</a:t>
                      </a:r>
                      <a:endParaRPr lang="en-US" sz="3600" dirty="0">
                        <a:solidFill>
                          <a:srgbClr val="FF0000"/>
                        </a:solidFill>
                      </a:endParaRPr>
                    </a:p>
                  </a:txBody>
                  <a:tcPr marL="61753" marR="61753" marT="0" marB="0"/>
                </a:tc>
                <a:extLst>
                  <a:ext uri="{0D108BD9-81ED-4DB2-BD59-A6C34878D82A}">
                    <a16:rowId xmlns:a16="http://schemas.microsoft.com/office/drawing/2014/main" val="3813565508"/>
                  </a:ext>
                </a:extLst>
              </a:tr>
            </a:tbl>
          </a:graphicData>
        </a:graphic>
      </p:graphicFrame>
      <p:sp>
        <p:nvSpPr>
          <p:cNvPr id="2" name="Slide Number Placeholder 1">
            <a:extLst>
              <a:ext uri="{FF2B5EF4-FFF2-40B4-BE49-F238E27FC236}">
                <a16:creationId xmlns:a16="http://schemas.microsoft.com/office/drawing/2014/main" id="{AA5AE8C2-7766-4397-9551-58E4BD975B67}"/>
              </a:ext>
            </a:extLst>
          </p:cNvPr>
          <p:cNvSpPr>
            <a:spLocks noGrp="1"/>
          </p:cNvSpPr>
          <p:nvPr>
            <p:ph type="sldNum" sz="quarter" idx="12"/>
          </p:nvPr>
        </p:nvSpPr>
        <p:spPr/>
        <p:txBody>
          <a:bodyPr/>
          <a:lstStyle/>
          <a:p>
            <a:pPr lvl="0"/>
            <a:fld id="{BEE26109-1FAC-4D70-8C85-FBCF1745F7BB}" type="slidenum">
              <a:rPr lang="en-US" smtClean="0"/>
              <a:pPr lvl="0"/>
              <a:t>49</a:t>
            </a:fld>
            <a:endParaRPr lang="en-US"/>
          </a:p>
        </p:txBody>
      </p:sp>
      <p:sp>
        <p:nvSpPr>
          <p:cNvPr id="7" name="Arrow: Down 6">
            <a:extLst>
              <a:ext uri="{FF2B5EF4-FFF2-40B4-BE49-F238E27FC236}">
                <a16:creationId xmlns:a16="http://schemas.microsoft.com/office/drawing/2014/main" id="{5E8FAEBA-42BD-4E22-89C0-951564970726}"/>
              </a:ext>
            </a:extLst>
          </p:cNvPr>
          <p:cNvSpPr/>
          <p:nvPr/>
        </p:nvSpPr>
        <p:spPr>
          <a:xfrm>
            <a:off x="8610600" y="4373033"/>
            <a:ext cx="533400" cy="742950"/>
          </a:xfrm>
          <a:prstGeom prst="downArrow">
            <a:avLst/>
          </a:prstGeom>
          <a:solidFill>
            <a:srgbClr val="DC46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920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extBox 1"/>
          <p:cNvSpPr txBox="1"/>
          <p:nvPr/>
        </p:nvSpPr>
        <p:spPr>
          <a:xfrm>
            <a:off x="653103" y="195486"/>
            <a:ext cx="7837228" cy="4467692"/>
          </a:xfrm>
          <a:prstGeom prst="rect">
            <a:avLst/>
          </a:prstGeom>
          <a:noFill/>
          <a:ln>
            <a:noFill/>
          </a:ln>
        </p:spPr>
        <p:txBody>
          <a:bodyPr vert="horz" lIns="72891" tIns="36446" rIns="72891" bIns="36446" compatLnSpc="0">
            <a:spAutoFit/>
          </a:bodyPr>
          <a:lstStyle/>
          <a:p>
            <a:pPr algn="ctr" hangingPunct="0"/>
            <a:r>
              <a:rPr lang="nb-NO" sz="2900" dirty="0">
                <a:solidFill>
                  <a:srgbClr val="000000"/>
                </a:solidFill>
                <a:latin typeface="Arial" pitchFamily="18"/>
                <a:ea typeface="MS Gothic" pitchFamily="2"/>
                <a:cs typeface="Tahoma" pitchFamily="2"/>
              </a:rPr>
              <a:t>Introduction</a:t>
            </a:r>
          </a:p>
          <a:p>
            <a:pPr algn="ctr" hangingPunct="0"/>
            <a:endParaRPr lang="nb-NO" sz="1600" dirty="0">
              <a:solidFill>
                <a:srgbClr val="000000"/>
              </a:solidFill>
              <a:latin typeface="Arial" pitchFamily="18"/>
              <a:ea typeface="MS Gothic" pitchFamily="2"/>
              <a:cs typeface="Tahoma" pitchFamily="2"/>
            </a:endParaRPr>
          </a:p>
          <a:p>
            <a:pPr algn="just" hangingPunct="0"/>
            <a:r>
              <a:rPr lang="nb-NO" sz="2300" dirty="0">
                <a:solidFill>
                  <a:srgbClr val="000000"/>
                </a:solidFill>
                <a:latin typeface="Arial" pitchFamily="18"/>
                <a:ea typeface="MS Gothic" pitchFamily="2"/>
                <a:cs typeface="Tahoma" pitchFamily="2"/>
              </a:rPr>
              <a:t>When Eberhard Nestle, in 1898, presented the first edition of the </a:t>
            </a:r>
            <a:r>
              <a:rPr lang="nb-NO" sz="2300" dirty="0">
                <a:solidFill>
                  <a:srgbClr val="0000FF"/>
                </a:solidFill>
                <a:latin typeface="Arial" pitchFamily="18"/>
                <a:ea typeface="MS Gothic" pitchFamily="2"/>
                <a:cs typeface="Tahoma" pitchFamily="2"/>
              </a:rPr>
              <a:t>Novum Testamentum Greace</a:t>
            </a:r>
            <a:r>
              <a:rPr lang="nb-NO" sz="2300" dirty="0">
                <a:solidFill>
                  <a:srgbClr val="000000"/>
                </a:solidFill>
                <a:latin typeface="Arial" pitchFamily="18"/>
                <a:ea typeface="MS Gothic" pitchFamily="2"/>
                <a:cs typeface="Tahoma" pitchFamily="2"/>
              </a:rPr>
              <a:t>, he had achieved a work of which the consequenses were not only unknown to him at the time, but also to the Würtenberg Bible Society that made the edition possible. If the </a:t>
            </a:r>
            <a:r>
              <a:rPr lang="nb-NO" sz="2300" dirty="0">
                <a:solidFill>
                  <a:srgbClr val="FF0000"/>
                </a:solidFill>
                <a:latin typeface="Arial" pitchFamily="18"/>
                <a:ea typeface="MS Gothic" pitchFamily="2"/>
                <a:cs typeface="Tahoma" pitchFamily="2"/>
              </a:rPr>
              <a:t>Textus receptus</a:t>
            </a:r>
            <a:r>
              <a:rPr lang="nb-NO" sz="2300" dirty="0">
                <a:solidFill>
                  <a:srgbClr val="000000"/>
                </a:solidFill>
                <a:latin typeface="Arial" pitchFamily="18"/>
                <a:ea typeface="MS Gothic" pitchFamily="2"/>
                <a:cs typeface="Tahoma" pitchFamily="2"/>
              </a:rPr>
              <a:t> at that time still had a number of defenders, the science of the 19</a:t>
            </a:r>
            <a:r>
              <a:rPr lang="nb-NO" sz="2300" baseline="30000" dirty="0">
                <a:solidFill>
                  <a:srgbClr val="000000"/>
                </a:solidFill>
                <a:latin typeface="Arial" pitchFamily="18"/>
                <a:ea typeface="MS Gothic" pitchFamily="2"/>
                <a:cs typeface="Tahoma" pitchFamily="2"/>
              </a:rPr>
              <a:t>th</a:t>
            </a:r>
            <a:r>
              <a:rPr lang="nb-NO" sz="2300" dirty="0">
                <a:solidFill>
                  <a:srgbClr val="000000"/>
                </a:solidFill>
                <a:latin typeface="Arial" pitchFamily="18"/>
                <a:ea typeface="MS Gothic" pitchFamily="2"/>
                <a:cs typeface="Tahoma" pitchFamily="2"/>
              </a:rPr>
              <a:t> century had however, </a:t>
            </a:r>
            <a:r>
              <a:rPr lang="nb-NO" sz="2300" dirty="0">
                <a:solidFill>
                  <a:schemeClr val="accent6">
                    <a:lumMod val="75000"/>
                  </a:schemeClr>
                </a:solidFill>
                <a:latin typeface="Arial" pitchFamily="18"/>
                <a:ea typeface="MS Gothic" pitchFamily="2"/>
                <a:cs typeface="Tahoma" pitchFamily="2"/>
              </a:rPr>
              <a:t>finally proved it to be the worst text of the New Testament</a:t>
            </a:r>
            <a:r>
              <a:rPr lang="nb-NO" sz="2300" dirty="0">
                <a:solidFill>
                  <a:srgbClr val="000000"/>
                </a:solidFill>
                <a:latin typeface="Arial" pitchFamily="18"/>
                <a:ea typeface="MS Gothic" pitchFamily="2"/>
                <a:cs typeface="Tahoma" pitchFamily="2"/>
              </a:rPr>
              <a:t>. There the edition of Tischendorf (since 1841, the finalized edition of editio octava critica maior of 1869/72, Tregelles (1857/72) and Westcott/Hort (1881) controlled the field.</a:t>
            </a:r>
          </a:p>
        </p:txBody>
      </p:sp>
      <p:sp>
        <p:nvSpPr>
          <p:cNvPr id="3" name="L-Shape 2">
            <a:extLst>
              <a:ext uri="{FF2B5EF4-FFF2-40B4-BE49-F238E27FC236}">
                <a16:creationId xmlns:a16="http://schemas.microsoft.com/office/drawing/2014/main" id="{F5C43261-CF29-496E-A24C-B2FEBA396979}"/>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BCA071D-FB41-47F5-A787-C322A5DD58AC}"/>
              </a:ext>
            </a:extLst>
          </p:cNvPr>
          <p:cNvSpPr>
            <a:spLocks noGrp="1"/>
          </p:cNvSpPr>
          <p:nvPr>
            <p:ph type="sldNum" sz="quarter" idx="12"/>
          </p:nvPr>
        </p:nvSpPr>
        <p:spPr/>
        <p:txBody>
          <a:bodyPr/>
          <a:lstStyle/>
          <a:p>
            <a:pPr lvl="0"/>
            <a:fld id="{BEE26109-1FAC-4D70-8C85-FBCF1745F7BB}" type="slidenum">
              <a:rPr lang="en-US" smtClean="0"/>
              <a:pPr lvl="0"/>
              <a:t>50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extBox 1"/>
          <p:cNvSpPr txBox="1"/>
          <p:nvPr/>
        </p:nvSpPr>
        <p:spPr>
          <a:xfrm>
            <a:off x="653386" y="971550"/>
            <a:ext cx="7837228" cy="1673669"/>
          </a:xfrm>
          <a:prstGeom prst="rect">
            <a:avLst/>
          </a:prstGeom>
          <a:noFill/>
          <a:ln>
            <a:noFill/>
          </a:ln>
        </p:spPr>
        <p:txBody>
          <a:bodyPr vert="horz" lIns="72891" tIns="36446" rIns="72891" bIns="36446" compatLnSpc="0"/>
          <a:lstStyle/>
          <a:p>
            <a:pPr algn="just" hangingPunct="0"/>
            <a:r>
              <a:rPr lang="nb-NO" sz="2300" dirty="0">
                <a:solidFill>
                  <a:srgbClr val="000000"/>
                </a:solidFill>
                <a:latin typeface="Arial" pitchFamily="18"/>
                <a:ea typeface="MS Gothic" pitchFamily="2"/>
                <a:cs typeface="Tahoma" pitchFamily="2"/>
              </a:rPr>
              <a:t>But in the practiced terms at the level of university, church and school, the edition of the Textus receptus was still largely used internationally as for example by the British Bible Society till 1904. Only with the release of the Nestle Text did the rule of the Textus receptus come to an end here also.</a:t>
            </a:r>
          </a:p>
        </p:txBody>
      </p:sp>
      <p:sp>
        <p:nvSpPr>
          <p:cNvPr id="3" name="L-Shape 2">
            <a:extLst>
              <a:ext uri="{FF2B5EF4-FFF2-40B4-BE49-F238E27FC236}">
                <a16:creationId xmlns:a16="http://schemas.microsoft.com/office/drawing/2014/main" id="{DAC1CA38-8AB8-4487-B978-B4EBF84EA62D}"/>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ACA08F9-19BA-434A-8C7D-9495078607BA}"/>
              </a:ext>
            </a:extLst>
          </p:cNvPr>
          <p:cNvSpPr>
            <a:spLocks noGrp="1"/>
          </p:cNvSpPr>
          <p:nvPr>
            <p:ph type="sldNum" sz="quarter" idx="12"/>
          </p:nvPr>
        </p:nvSpPr>
        <p:spPr/>
        <p:txBody>
          <a:bodyPr/>
          <a:lstStyle/>
          <a:p>
            <a:pPr lvl="0"/>
            <a:fld id="{BEE26109-1FAC-4D70-8C85-FBCF1745F7BB}" type="slidenum">
              <a:rPr lang="en-US" smtClean="0"/>
              <a:pPr lvl="0"/>
              <a:t>51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extBox 1"/>
          <p:cNvSpPr txBox="1"/>
          <p:nvPr/>
        </p:nvSpPr>
        <p:spPr>
          <a:xfrm>
            <a:off x="3692314" y="0"/>
            <a:ext cx="1792439" cy="353745"/>
          </a:xfrm>
          <a:prstGeom prst="rect">
            <a:avLst/>
          </a:prstGeom>
          <a:noFill/>
          <a:ln>
            <a:noFill/>
          </a:ln>
        </p:spPr>
        <p:txBody>
          <a:bodyPr vert="horz" lIns="72891" tIns="36446" rIns="72891" bIns="36446" anchorCtr="0" compatLnSpc="0">
            <a:spAutoFit/>
          </a:bodyPr>
          <a:lstStyle/>
          <a:p>
            <a:pPr hangingPunct="0"/>
            <a:r>
              <a:rPr lang="nb-NO" sz="1900" b="1" dirty="0">
                <a:solidFill>
                  <a:srgbClr val="0000FF"/>
                </a:solidFill>
                <a:latin typeface="Arial" pitchFamily="18"/>
                <a:ea typeface="MS Gothic" pitchFamily="2"/>
                <a:cs typeface="Tahoma" pitchFamily="2"/>
              </a:rPr>
              <a:t>Manuscripts</a:t>
            </a:r>
          </a:p>
        </p:txBody>
      </p:sp>
      <p:sp>
        <p:nvSpPr>
          <p:cNvPr id="3" name="TextBox 2"/>
          <p:cNvSpPr txBox="1"/>
          <p:nvPr/>
        </p:nvSpPr>
        <p:spPr>
          <a:xfrm>
            <a:off x="612610" y="871108"/>
            <a:ext cx="2682618" cy="574960"/>
          </a:xfrm>
          <a:prstGeom prst="rect">
            <a:avLst/>
          </a:prstGeom>
          <a:noFill/>
          <a:ln>
            <a:noFill/>
          </a:ln>
        </p:spPr>
        <p:txBody>
          <a:bodyPr vert="horz" wrap="square" lIns="72891" tIns="36446" rIns="72891" bIns="36446" anchorCtr="0" compatLnSpc="0">
            <a:spAutoFit/>
          </a:bodyPr>
          <a:lstStyle/>
          <a:p>
            <a:pPr algn="ctr" hangingPunct="0"/>
            <a:r>
              <a:rPr lang="nb-NO" sz="1900" dirty="0">
                <a:solidFill>
                  <a:srgbClr val="00AE00"/>
                </a:solidFill>
                <a:latin typeface="Arial" pitchFamily="18"/>
                <a:ea typeface="MS Gothic" pitchFamily="2"/>
                <a:cs typeface="Tahoma" pitchFamily="2"/>
              </a:rPr>
              <a:t>Alexandrian Texts</a:t>
            </a:r>
          </a:p>
          <a:p>
            <a:pPr algn="ctr" hangingPunct="0"/>
            <a:r>
              <a:rPr lang="nb-NO" dirty="0">
                <a:solidFill>
                  <a:srgbClr val="00AE00"/>
                </a:solidFill>
                <a:latin typeface="Arial" pitchFamily="18"/>
                <a:ea typeface="MS Gothic" pitchFamily="2"/>
                <a:cs typeface="Tahoma" pitchFamily="2"/>
              </a:rPr>
              <a:t>abbreviations of original</a:t>
            </a:r>
          </a:p>
        </p:txBody>
      </p:sp>
      <p:sp>
        <p:nvSpPr>
          <p:cNvPr id="4" name="TextBox 3"/>
          <p:cNvSpPr txBox="1"/>
          <p:nvPr/>
        </p:nvSpPr>
        <p:spPr>
          <a:xfrm>
            <a:off x="3497689" y="797492"/>
            <a:ext cx="2158830" cy="545464"/>
          </a:xfrm>
          <a:prstGeom prst="rect">
            <a:avLst/>
          </a:prstGeom>
          <a:noFill/>
          <a:ln>
            <a:noFill/>
          </a:ln>
        </p:spPr>
        <p:txBody>
          <a:bodyPr vert="horz" lIns="72891" tIns="36446" rIns="72891" bIns="36446" anchorCtr="0" compatLnSpc="0">
            <a:spAutoFit/>
          </a:bodyPr>
          <a:lstStyle/>
          <a:p>
            <a:pPr algn="ctr" hangingPunct="0"/>
            <a:r>
              <a:rPr lang="nb-NO" sz="1900" dirty="0">
                <a:solidFill>
                  <a:srgbClr val="0000FF"/>
                </a:solidFill>
                <a:latin typeface="Arial" pitchFamily="18"/>
                <a:ea typeface="MS Gothic" pitchFamily="2"/>
                <a:cs typeface="Tahoma" pitchFamily="2"/>
              </a:rPr>
              <a:t>Traditional Texts</a:t>
            </a:r>
          </a:p>
          <a:p>
            <a:pPr algn="ctr" hangingPunct="0"/>
            <a:r>
              <a:rPr lang="nb-NO" sz="1300" dirty="0">
                <a:solidFill>
                  <a:srgbClr val="0000FF"/>
                </a:solidFill>
                <a:latin typeface="Arial" pitchFamily="18"/>
                <a:ea typeface="MS Gothic" pitchFamily="2"/>
                <a:cs typeface="Tahoma" pitchFamily="2"/>
              </a:rPr>
              <a:t>nearly identical</a:t>
            </a:r>
          </a:p>
        </p:txBody>
      </p:sp>
      <p:sp>
        <p:nvSpPr>
          <p:cNvPr id="5" name="TextBox 4"/>
          <p:cNvSpPr txBox="1"/>
          <p:nvPr/>
        </p:nvSpPr>
        <p:spPr>
          <a:xfrm>
            <a:off x="6070259" y="840890"/>
            <a:ext cx="2219568" cy="574960"/>
          </a:xfrm>
          <a:prstGeom prst="rect">
            <a:avLst/>
          </a:prstGeom>
          <a:noFill/>
          <a:ln>
            <a:noFill/>
          </a:ln>
        </p:spPr>
        <p:txBody>
          <a:bodyPr vert="horz" lIns="72891" tIns="36446" rIns="72891" bIns="36446" anchorCtr="0" compatLnSpc="0">
            <a:spAutoFit/>
          </a:bodyPr>
          <a:lstStyle/>
          <a:p>
            <a:pPr algn="ctr" hangingPunct="0"/>
            <a:r>
              <a:rPr lang="nb-NO" sz="1900" dirty="0">
                <a:solidFill>
                  <a:srgbClr val="FF0000"/>
                </a:solidFill>
                <a:latin typeface="Arial" pitchFamily="18"/>
                <a:ea typeface="MS Gothic" pitchFamily="2"/>
                <a:cs typeface="Tahoma" pitchFamily="2"/>
              </a:rPr>
              <a:t>Western Texts</a:t>
            </a:r>
          </a:p>
          <a:p>
            <a:pPr algn="ctr" hangingPunct="0"/>
            <a:r>
              <a:rPr lang="nb-NO" dirty="0">
                <a:solidFill>
                  <a:srgbClr val="FF0000"/>
                </a:solidFill>
                <a:latin typeface="Arial" pitchFamily="18"/>
                <a:ea typeface="MS Gothic" pitchFamily="2"/>
                <a:cs typeface="Tahoma" pitchFamily="2"/>
              </a:rPr>
              <a:t> expansions of original</a:t>
            </a:r>
          </a:p>
        </p:txBody>
      </p:sp>
      <p:sp>
        <p:nvSpPr>
          <p:cNvPr id="6" name="TextBox 5"/>
          <p:cNvSpPr txBox="1"/>
          <p:nvPr/>
        </p:nvSpPr>
        <p:spPr>
          <a:xfrm>
            <a:off x="1019166" y="4576196"/>
            <a:ext cx="1869505" cy="371818"/>
          </a:xfrm>
          <a:prstGeom prst="rect">
            <a:avLst/>
          </a:prstGeom>
          <a:noFill/>
          <a:ln>
            <a:noFill/>
          </a:ln>
        </p:spPr>
        <p:txBody>
          <a:bodyPr vert="horz" lIns="72891" tIns="36446" rIns="72891" bIns="36446" compatLnSpc="0"/>
          <a:lstStyle/>
          <a:p>
            <a:pPr algn="ctr" hangingPunct="0"/>
            <a:r>
              <a:rPr lang="nb-NO" dirty="0">
                <a:solidFill>
                  <a:srgbClr val="00AE00"/>
                </a:solidFill>
                <a:latin typeface="Arial" pitchFamily="34"/>
                <a:ea typeface="HebrewUniversal" pitchFamily="18"/>
                <a:cs typeface="HebrewUniversal" pitchFamily="18"/>
              </a:rPr>
              <a:t>New English Bible</a:t>
            </a:r>
          </a:p>
          <a:p>
            <a:pPr algn="ctr" hangingPunct="0"/>
            <a:r>
              <a:rPr lang="nb-NO" sz="1100" dirty="0">
                <a:solidFill>
                  <a:srgbClr val="00AE00"/>
                </a:solidFill>
                <a:latin typeface="Arial" pitchFamily="34"/>
                <a:ea typeface="HebrewUniversal" pitchFamily="18"/>
                <a:cs typeface="HebrewUniversal" pitchFamily="18"/>
              </a:rPr>
              <a:t>1961</a:t>
            </a:r>
          </a:p>
        </p:txBody>
      </p:sp>
      <p:sp>
        <p:nvSpPr>
          <p:cNvPr id="7" name="TextBox 6"/>
          <p:cNvSpPr txBox="1"/>
          <p:nvPr/>
        </p:nvSpPr>
        <p:spPr>
          <a:xfrm>
            <a:off x="644286" y="4203889"/>
            <a:ext cx="2613389" cy="371818"/>
          </a:xfrm>
          <a:prstGeom prst="rect">
            <a:avLst/>
          </a:prstGeom>
          <a:noFill/>
          <a:ln>
            <a:noFill/>
          </a:ln>
        </p:spPr>
        <p:txBody>
          <a:bodyPr vert="horz" lIns="72891" tIns="36446" rIns="72891" bIns="36446" compatLnSpc="0"/>
          <a:lstStyle/>
          <a:p>
            <a:pPr algn="ctr" hangingPunct="0"/>
            <a:r>
              <a:rPr lang="nb-NO">
                <a:solidFill>
                  <a:srgbClr val="00AE00"/>
                </a:solidFill>
                <a:latin typeface="Arial" pitchFamily="34"/>
                <a:ea typeface="HebrewUniversal" pitchFamily="18"/>
                <a:cs typeface="HebrewUniversal" pitchFamily="18"/>
              </a:rPr>
              <a:t>Revised Standard Version</a:t>
            </a:r>
          </a:p>
          <a:p>
            <a:pPr algn="ctr" hangingPunct="0"/>
            <a:r>
              <a:rPr lang="nb-NO" sz="1100">
                <a:solidFill>
                  <a:srgbClr val="00AE00"/>
                </a:solidFill>
                <a:latin typeface="Arial" pitchFamily="34"/>
                <a:ea typeface="HebrewUniversal" pitchFamily="18"/>
                <a:cs typeface="HebrewUniversal" pitchFamily="18"/>
              </a:rPr>
              <a:t>1946</a:t>
            </a:r>
          </a:p>
        </p:txBody>
      </p:sp>
      <p:sp>
        <p:nvSpPr>
          <p:cNvPr id="8" name="TextBox 7"/>
          <p:cNvSpPr txBox="1"/>
          <p:nvPr/>
        </p:nvSpPr>
        <p:spPr>
          <a:xfrm>
            <a:off x="612610" y="3824234"/>
            <a:ext cx="2682618" cy="371818"/>
          </a:xfrm>
          <a:prstGeom prst="rect">
            <a:avLst/>
          </a:prstGeom>
          <a:noFill/>
          <a:ln>
            <a:noFill/>
          </a:ln>
        </p:spPr>
        <p:txBody>
          <a:bodyPr vert="horz" lIns="72891" tIns="36446" rIns="72891" bIns="36446" compatLnSpc="0"/>
          <a:lstStyle/>
          <a:p>
            <a:pPr algn="ctr" hangingPunct="0"/>
            <a:r>
              <a:rPr lang="nb-NO" dirty="0">
                <a:solidFill>
                  <a:srgbClr val="00AE00"/>
                </a:solidFill>
                <a:latin typeface="Arial" pitchFamily="34"/>
                <a:ea typeface="HebrewUniversal" pitchFamily="18"/>
                <a:cs typeface="HebrewUniversal" pitchFamily="18"/>
              </a:rPr>
              <a:t>American Standard Version</a:t>
            </a:r>
          </a:p>
          <a:p>
            <a:pPr algn="ctr" hangingPunct="0"/>
            <a:r>
              <a:rPr lang="nb-NO" sz="1100" dirty="0">
                <a:solidFill>
                  <a:srgbClr val="00AE00"/>
                </a:solidFill>
                <a:latin typeface="Arial" pitchFamily="34"/>
                <a:ea typeface="HebrewUniversal" pitchFamily="18"/>
                <a:cs typeface="HebrewUniversal" pitchFamily="18"/>
              </a:rPr>
              <a:t>1961</a:t>
            </a:r>
          </a:p>
        </p:txBody>
      </p:sp>
      <p:sp>
        <p:nvSpPr>
          <p:cNvPr id="9" name="TextBox 8"/>
          <p:cNvSpPr txBox="1"/>
          <p:nvPr/>
        </p:nvSpPr>
        <p:spPr>
          <a:xfrm>
            <a:off x="1123989" y="3448007"/>
            <a:ext cx="1658227" cy="371818"/>
          </a:xfrm>
          <a:prstGeom prst="rect">
            <a:avLst/>
          </a:prstGeom>
          <a:noFill/>
          <a:ln>
            <a:noFill/>
          </a:ln>
        </p:spPr>
        <p:txBody>
          <a:bodyPr vert="horz" lIns="72891" tIns="36446" rIns="72891" bIns="36446" compatLnSpc="0"/>
          <a:lstStyle/>
          <a:p>
            <a:pPr algn="ctr" hangingPunct="0"/>
            <a:r>
              <a:rPr lang="nb-NO" dirty="0">
                <a:solidFill>
                  <a:srgbClr val="00AE00"/>
                </a:solidFill>
                <a:latin typeface="Arial" pitchFamily="34"/>
                <a:ea typeface="HebrewUniversal" pitchFamily="18"/>
                <a:cs typeface="HebrewUniversal" pitchFamily="18"/>
              </a:rPr>
              <a:t>Revised Version</a:t>
            </a:r>
          </a:p>
          <a:p>
            <a:pPr algn="ctr" hangingPunct="0"/>
            <a:r>
              <a:rPr lang="nb-NO" sz="1100" dirty="0">
                <a:solidFill>
                  <a:srgbClr val="00AE00"/>
                </a:solidFill>
                <a:latin typeface="Arial" pitchFamily="34"/>
                <a:ea typeface="HebrewUniversal" pitchFamily="18"/>
                <a:cs typeface="HebrewUniversal" pitchFamily="18"/>
              </a:rPr>
              <a:t>1881</a:t>
            </a:r>
          </a:p>
        </p:txBody>
      </p:sp>
      <p:sp>
        <p:nvSpPr>
          <p:cNvPr id="10" name="TextBox 9"/>
          <p:cNvSpPr txBox="1"/>
          <p:nvPr/>
        </p:nvSpPr>
        <p:spPr>
          <a:xfrm>
            <a:off x="2002731" y="2640918"/>
            <a:ext cx="1157950" cy="494286"/>
          </a:xfrm>
          <a:prstGeom prst="rect">
            <a:avLst/>
          </a:prstGeom>
          <a:noFill/>
          <a:ln>
            <a:noFill/>
          </a:ln>
        </p:spPr>
        <p:txBody>
          <a:bodyPr vert="horz" lIns="72891" tIns="36446" rIns="72891" bIns="36446" compatLnSpc="0"/>
          <a:lstStyle/>
          <a:p>
            <a:pPr algn="ctr" hangingPunct="0"/>
            <a:r>
              <a:rPr lang="nb-NO" dirty="0">
                <a:solidFill>
                  <a:srgbClr val="00AE00"/>
                </a:solidFill>
                <a:latin typeface="Arial" pitchFamily="18"/>
                <a:ea typeface="MS Gothic" pitchFamily="2"/>
                <a:cs typeface="Tahoma" pitchFamily="2"/>
              </a:rPr>
              <a:t>Codex </a:t>
            </a:r>
            <a:r>
              <a:rPr lang="he-IL" dirty="0">
                <a:solidFill>
                  <a:srgbClr val="00AE00"/>
                </a:solidFill>
                <a:latin typeface="Arial" pitchFamily="18"/>
                <a:ea typeface="MS Gothic" pitchFamily="2"/>
                <a:cs typeface="Tahoma" pitchFamily="2"/>
              </a:rPr>
              <a:t>א</a:t>
            </a:r>
            <a:r>
              <a:rPr lang="nb-NO" sz="1100" dirty="0">
                <a:solidFill>
                  <a:srgbClr val="00AE00"/>
                </a:solidFill>
                <a:latin typeface="HebrewUniversal" pitchFamily="18"/>
                <a:ea typeface="HebrewUniversal" pitchFamily="18"/>
                <a:cs typeface="HebrewUniversal" pitchFamily="18"/>
              </a:rPr>
              <a:t> </a:t>
            </a:r>
            <a:r>
              <a:rPr lang="nb-NO" sz="1100" dirty="0">
                <a:solidFill>
                  <a:srgbClr val="00AE00"/>
                </a:solidFill>
                <a:latin typeface="Arial" pitchFamily="34"/>
                <a:ea typeface="HebrewUniversal" pitchFamily="18"/>
                <a:cs typeface="HebrewUniversal" pitchFamily="18"/>
              </a:rPr>
              <a:t>4</a:t>
            </a:r>
            <a:r>
              <a:rPr lang="nb-NO" sz="1100" baseline="30000" dirty="0">
                <a:solidFill>
                  <a:srgbClr val="00AE00"/>
                </a:solidFill>
                <a:latin typeface="Arial" pitchFamily="34"/>
                <a:ea typeface="HebrewUniversal" pitchFamily="18"/>
                <a:cs typeface="HebrewUniversal" pitchFamily="18"/>
              </a:rPr>
              <a:t>th</a:t>
            </a:r>
            <a:r>
              <a:rPr lang="nb-NO" sz="1100" dirty="0">
                <a:solidFill>
                  <a:srgbClr val="00AE00"/>
                </a:solidFill>
                <a:latin typeface="Arial" pitchFamily="34"/>
                <a:ea typeface="HebrewUniversal" pitchFamily="18"/>
                <a:cs typeface="HebrewUniversal" pitchFamily="18"/>
              </a:rPr>
              <a:t> Century</a:t>
            </a:r>
          </a:p>
        </p:txBody>
      </p:sp>
      <p:sp>
        <p:nvSpPr>
          <p:cNvPr id="11" name="TextBox 10"/>
          <p:cNvSpPr txBox="1"/>
          <p:nvPr/>
        </p:nvSpPr>
        <p:spPr>
          <a:xfrm>
            <a:off x="1927763" y="1783751"/>
            <a:ext cx="1241221" cy="507759"/>
          </a:xfrm>
          <a:prstGeom prst="rect">
            <a:avLst/>
          </a:prstGeom>
          <a:noFill/>
          <a:ln>
            <a:noFill/>
          </a:ln>
        </p:spPr>
        <p:txBody>
          <a:bodyPr vert="horz" lIns="72891" tIns="36446" rIns="72891" bIns="36446" compatLnSpc="0"/>
          <a:lstStyle/>
          <a:p>
            <a:pPr algn="ctr" hangingPunct="0"/>
            <a:r>
              <a:rPr lang="nb-NO" dirty="0">
                <a:solidFill>
                  <a:srgbClr val="00AE00"/>
                </a:solidFill>
                <a:latin typeface="Arial" pitchFamily="18"/>
                <a:ea typeface="MS Gothic" pitchFamily="2"/>
                <a:cs typeface="Tahoma" pitchFamily="2"/>
              </a:rPr>
              <a:t>Papyrus 66</a:t>
            </a:r>
          </a:p>
          <a:p>
            <a:pPr algn="ctr" hangingPunct="0"/>
            <a:r>
              <a:rPr lang="nb-NO" sz="1100" dirty="0">
                <a:solidFill>
                  <a:srgbClr val="00AE00"/>
                </a:solidFill>
                <a:latin typeface="Arial" pitchFamily="18"/>
                <a:ea typeface="MS Gothic" pitchFamily="2"/>
                <a:cs typeface="Tahoma" pitchFamily="2"/>
              </a:rPr>
              <a:t>ca. 200 AD</a:t>
            </a:r>
          </a:p>
          <a:p>
            <a:pPr algn="ctr" hangingPunct="0"/>
            <a:r>
              <a:rPr lang="nb-NO" sz="1100" dirty="0">
                <a:solidFill>
                  <a:srgbClr val="00AE00"/>
                </a:solidFill>
                <a:latin typeface="Arial" pitchFamily="18"/>
                <a:ea typeface="MS Gothic" pitchFamily="2"/>
                <a:cs typeface="Tahoma" pitchFamily="2"/>
              </a:rPr>
              <a:t>Mixed Text</a:t>
            </a:r>
          </a:p>
        </p:txBody>
      </p:sp>
      <p:sp>
        <p:nvSpPr>
          <p:cNvPr id="12" name="TextBox 11"/>
          <p:cNvSpPr txBox="1"/>
          <p:nvPr/>
        </p:nvSpPr>
        <p:spPr>
          <a:xfrm>
            <a:off x="698825" y="2647562"/>
            <a:ext cx="1157950" cy="416641"/>
          </a:xfrm>
          <a:prstGeom prst="rect">
            <a:avLst/>
          </a:prstGeom>
          <a:noFill/>
          <a:ln>
            <a:noFill/>
          </a:ln>
        </p:spPr>
        <p:txBody>
          <a:bodyPr vert="horz" lIns="72891" tIns="36446" rIns="72891" bIns="36446" compatLnSpc="0"/>
          <a:lstStyle/>
          <a:p>
            <a:pPr algn="ctr" hangingPunct="0"/>
            <a:r>
              <a:rPr lang="nb-NO" dirty="0">
                <a:solidFill>
                  <a:srgbClr val="00AE00"/>
                </a:solidFill>
                <a:latin typeface="Arial" pitchFamily="18"/>
                <a:ea typeface="MS Gothic" pitchFamily="2"/>
                <a:cs typeface="Tahoma" pitchFamily="2"/>
              </a:rPr>
              <a:t>Codex B</a:t>
            </a:r>
          </a:p>
          <a:p>
            <a:pPr algn="ctr" hangingPunct="0"/>
            <a:r>
              <a:rPr lang="nb-NO" sz="1100" dirty="0">
                <a:solidFill>
                  <a:srgbClr val="00AE00"/>
                </a:solidFill>
                <a:latin typeface="Arial" pitchFamily="18"/>
                <a:ea typeface="MS Gothic" pitchFamily="2"/>
                <a:cs typeface="Tahoma" pitchFamily="2"/>
              </a:rPr>
              <a:t>4</a:t>
            </a:r>
            <a:r>
              <a:rPr lang="nb-NO" sz="1100" baseline="30000" dirty="0">
                <a:solidFill>
                  <a:srgbClr val="00AE00"/>
                </a:solidFill>
                <a:latin typeface="Arial" pitchFamily="18"/>
                <a:ea typeface="MS Gothic" pitchFamily="2"/>
                <a:cs typeface="Tahoma" pitchFamily="2"/>
              </a:rPr>
              <a:t>th</a:t>
            </a:r>
            <a:r>
              <a:rPr lang="nb-NO" sz="1100" dirty="0">
                <a:solidFill>
                  <a:srgbClr val="00AE00"/>
                </a:solidFill>
                <a:latin typeface="Arial" pitchFamily="18"/>
                <a:ea typeface="MS Gothic" pitchFamily="2"/>
                <a:cs typeface="Tahoma" pitchFamily="2"/>
              </a:rPr>
              <a:t> Century</a:t>
            </a:r>
          </a:p>
        </p:txBody>
      </p:sp>
      <p:sp>
        <p:nvSpPr>
          <p:cNvPr id="13" name="TextBox 12"/>
          <p:cNvSpPr txBox="1"/>
          <p:nvPr/>
        </p:nvSpPr>
        <p:spPr>
          <a:xfrm>
            <a:off x="661592" y="1856638"/>
            <a:ext cx="1265711" cy="410518"/>
          </a:xfrm>
          <a:prstGeom prst="rect">
            <a:avLst/>
          </a:prstGeom>
          <a:noFill/>
          <a:ln>
            <a:noFill/>
          </a:ln>
        </p:spPr>
        <p:txBody>
          <a:bodyPr vert="horz" lIns="72891" tIns="36446" rIns="72891" bIns="36446" compatLnSpc="0"/>
          <a:lstStyle/>
          <a:p>
            <a:pPr algn="ctr" hangingPunct="0"/>
            <a:r>
              <a:rPr lang="nb-NO">
                <a:solidFill>
                  <a:srgbClr val="00AE00"/>
                </a:solidFill>
                <a:latin typeface="Arial" pitchFamily="18"/>
                <a:ea typeface="MS Gothic" pitchFamily="2"/>
                <a:cs typeface="Tahoma" pitchFamily="2"/>
              </a:rPr>
              <a:t>Papyrus 75</a:t>
            </a:r>
          </a:p>
          <a:p>
            <a:pPr algn="ctr" hangingPunct="0"/>
            <a:r>
              <a:rPr lang="nb-NO" sz="1100">
                <a:solidFill>
                  <a:srgbClr val="00AE00"/>
                </a:solidFill>
                <a:latin typeface="Arial" pitchFamily="18"/>
                <a:ea typeface="MS Gothic" pitchFamily="2"/>
                <a:cs typeface="Tahoma" pitchFamily="2"/>
              </a:rPr>
              <a:t>ca. 200 AD</a:t>
            </a:r>
          </a:p>
        </p:txBody>
      </p:sp>
      <p:sp>
        <p:nvSpPr>
          <p:cNvPr id="14" name="TextBox 13"/>
          <p:cNvSpPr txBox="1"/>
          <p:nvPr/>
        </p:nvSpPr>
        <p:spPr>
          <a:xfrm>
            <a:off x="3185833" y="3565087"/>
            <a:ext cx="1369999" cy="957773"/>
          </a:xfrm>
          <a:prstGeom prst="rect">
            <a:avLst/>
          </a:prstGeom>
          <a:noFill/>
          <a:ln>
            <a:noFill/>
          </a:ln>
        </p:spPr>
        <p:txBody>
          <a:bodyPr vert="horz" lIns="72891" tIns="36446" rIns="72891" bIns="36446" compatLnSpc="0"/>
          <a:lstStyle/>
          <a:p>
            <a:pPr algn="ctr" hangingPunct="0"/>
            <a:r>
              <a:rPr lang="nb-NO" sz="1600" dirty="0">
                <a:solidFill>
                  <a:srgbClr val="0000FF"/>
                </a:solidFill>
                <a:latin typeface="Arial" pitchFamily="18"/>
                <a:ea typeface="MS Gothic" pitchFamily="2"/>
                <a:cs typeface="Tahoma" pitchFamily="2"/>
              </a:rPr>
              <a:t>A Great Majority </a:t>
            </a:r>
            <a:r>
              <a:rPr lang="nb-NO" sz="1100" dirty="0">
                <a:solidFill>
                  <a:srgbClr val="0000FF"/>
                </a:solidFill>
                <a:latin typeface="Arial" pitchFamily="18"/>
                <a:ea typeface="MS Gothic" pitchFamily="2"/>
                <a:cs typeface="Tahoma" pitchFamily="2"/>
              </a:rPr>
              <a:t>of Copies of NT Manuscripts</a:t>
            </a:r>
          </a:p>
        </p:txBody>
      </p:sp>
      <p:sp>
        <p:nvSpPr>
          <p:cNvPr id="15" name="TextBox 14"/>
          <p:cNvSpPr txBox="1"/>
          <p:nvPr/>
        </p:nvSpPr>
        <p:spPr>
          <a:xfrm>
            <a:off x="3901960" y="4578410"/>
            <a:ext cx="1355514" cy="410518"/>
          </a:xfrm>
          <a:prstGeom prst="rect">
            <a:avLst/>
          </a:prstGeom>
          <a:noFill/>
          <a:ln>
            <a:noFill/>
          </a:ln>
        </p:spPr>
        <p:txBody>
          <a:bodyPr vert="horz" lIns="72891" tIns="36446" rIns="72891" bIns="36446" compatLnSpc="0"/>
          <a:lstStyle/>
          <a:p>
            <a:pPr algn="ctr" hangingPunct="0"/>
            <a:r>
              <a:rPr lang="nb-NO" dirty="0">
                <a:solidFill>
                  <a:srgbClr val="0000FF"/>
                </a:solidFill>
                <a:latin typeface="Arial" pitchFamily="18"/>
                <a:ea typeface="MS Gothic" pitchFamily="2"/>
                <a:cs typeface="Tahoma" pitchFamily="2"/>
              </a:rPr>
              <a:t>King James</a:t>
            </a:r>
          </a:p>
          <a:p>
            <a:pPr algn="ctr" hangingPunct="0"/>
            <a:r>
              <a:rPr lang="nb-NO" sz="1100" dirty="0">
                <a:solidFill>
                  <a:srgbClr val="0000FF"/>
                </a:solidFill>
                <a:latin typeface="Arial" pitchFamily="18"/>
                <a:ea typeface="MS Gothic" pitchFamily="2"/>
                <a:cs typeface="Tahoma" pitchFamily="2"/>
              </a:rPr>
              <a:t>Version 1611</a:t>
            </a:r>
          </a:p>
        </p:txBody>
      </p:sp>
      <p:sp>
        <p:nvSpPr>
          <p:cNvPr id="16" name="TextBox 15"/>
          <p:cNvSpPr txBox="1"/>
          <p:nvPr/>
        </p:nvSpPr>
        <p:spPr>
          <a:xfrm>
            <a:off x="3369028" y="2708047"/>
            <a:ext cx="1204321" cy="668194"/>
          </a:xfrm>
          <a:prstGeom prst="rect">
            <a:avLst/>
          </a:prstGeom>
          <a:noFill/>
          <a:ln>
            <a:noFill/>
          </a:ln>
        </p:spPr>
        <p:txBody>
          <a:bodyPr vert="horz" lIns="72891" tIns="36446" rIns="72891" bIns="36446" compatLnSpc="0"/>
          <a:lstStyle/>
          <a:p>
            <a:pPr algn="ctr" hangingPunct="0"/>
            <a:r>
              <a:rPr lang="nb-NO" sz="1600">
                <a:solidFill>
                  <a:srgbClr val="0000FF"/>
                </a:solidFill>
                <a:latin typeface="Arial" pitchFamily="18"/>
                <a:ea typeface="MS Gothic" pitchFamily="2"/>
                <a:cs typeface="Tahoma" pitchFamily="2"/>
              </a:rPr>
              <a:t>Codex W</a:t>
            </a:r>
          </a:p>
          <a:p>
            <a:pPr algn="ctr" hangingPunct="0"/>
            <a:r>
              <a:rPr lang="nb-NO" sz="1100">
                <a:solidFill>
                  <a:srgbClr val="0000FF"/>
                </a:solidFill>
                <a:latin typeface="Arial" pitchFamily="18"/>
                <a:ea typeface="MS Gothic" pitchFamily="2"/>
                <a:cs typeface="Tahoma" pitchFamily="2"/>
              </a:rPr>
              <a:t>(Matthew)</a:t>
            </a:r>
          </a:p>
          <a:p>
            <a:pPr algn="ctr" hangingPunct="0"/>
            <a:r>
              <a:rPr lang="nb-NO" sz="1100">
                <a:solidFill>
                  <a:srgbClr val="0000FF"/>
                </a:solidFill>
                <a:latin typeface="Arial" pitchFamily="18"/>
                <a:ea typeface="MS Gothic" pitchFamily="2"/>
                <a:cs typeface="Tahoma" pitchFamily="2"/>
              </a:rPr>
              <a:t>4</a:t>
            </a:r>
            <a:r>
              <a:rPr lang="nb-NO" sz="1100" baseline="30000">
                <a:solidFill>
                  <a:srgbClr val="0000FF"/>
                </a:solidFill>
                <a:latin typeface="Arial" pitchFamily="18"/>
                <a:ea typeface="MS Gothic" pitchFamily="2"/>
                <a:cs typeface="Tahoma" pitchFamily="2"/>
              </a:rPr>
              <a:t>th</a:t>
            </a:r>
            <a:r>
              <a:rPr lang="nb-NO" sz="1100">
                <a:solidFill>
                  <a:srgbClr val="0000FF"/>
                </a:solidFill>
                <a:latin typeface="Arial" pitchFamily="18"/>
                <a:ea typeface="MS Gothic" pitchFamily="2"/>
                <a:cs typeface="Tahoma" pitchFamily="2"/>
              </a:rPr>
              <a:t> - 5</a:t>
            </a:r>
            <a:r>
              <a:rPr lang="nb-NO" sz="1100" baseline="30000">
                <a:solidFill>
                  <a:srgbClr val="0000FF"/>
                </a:solidFill>
                <a:latin typeface="Arial" pitchFamily="18"/>
                <a:ea typeface="MS Gothic" pitchFamily="2"/>
                <a:cs typeface="Tahoma" pitchFamily="2"/>
              </a:rPr>
              <a:t>th</a:t>
            </a:r>
            <a:r>
              <a:rPr lang="nb-NO" sz="1100">
                <a:solidFill>
                  <a:srgbClr val="0000FF"/>
                </a:solidFill>
                <a:latin typeface="Arial" pitchFamily="18"/>
                <a:ea typeface="MS Gothic" pitchFamily="2"/>
                <a:cs typeface="Tahoma" pitchFamily="2"/>
              </a:rPr>
              <a:t> Century</a:t>
            </a:r>
          </a:p>
        </p:txBody>
      </p:sp>
      <p:sp>
        <p:nvSpPr>
          <p:cNvPr id="17" name="TextBox 16"/>
          <p:cNvSpPr txBox="1"/>
          <p:nvPr/>
        </p:nvSpPr>
        <p:spPr>
          <a:xfrm>
            <a:off x="4574655" y="2931922"/>
            <a:ext cx="1036147" cy="396556"/>
          </a:xfrm>
          <a:prstGeom prst="rect">
            <a:avLst/>
          </a:prstGeom>
          <a:noFill/>
          <a:ln>
            <a:noFill/>
          </a:ln>
        </p:spPr>
        <p:txBody>
          <a:bodyPr vert="horz" lIns="72891" tIns="36446" rIns="72891" bIns="36446" compatLnSpc="0"/>
          <a:lstStyle/>
          <a:p>
            <a:pPr algn="ctr" hangingPunct="0"/>
            <a:r>
              <a:rPr lang="nb-NO" sz="1600" dirty="0">
                <a:solidFill>
                  <a:srgbClr val="0000FF"/>
                </a:solidFill>
                <a:latin typeface="Arial" pitchFamily="18"/>
                <a:ea typeface="MS Gothic" pitchFamily="2"/>
                <a:cs typeface="Tahoma" pitchFamily="2"/>
              </a:rPr>
              <a:t>Codex A</a:t>
            </a:r>
          </a:p>
          <a:p>
            <a:pPr algn="ctr" hangingPunct="0"/>
            <a:r>
              <a:rPr lang="nb-NO" sz="1100" dirty="0">
                <a:solidFill>
                  <a:srgbClr val="0000FF"/>
                </a:solidFill>
                <a:latin typeface="Arial" pitchFamily="18"/>
                <a:ea typeface="MS Gothic" pitchFamily="2"/>
                <a:cs typeface="Tahoma" pitchFamily="2"/>
              </a:rPr>
              <a:t>5</a:t>
            </a:r>
            <a:r>
              <a:rPr lang="nb-NO" sz="1100" baseline="30000" dirty="0">
                <a:solidFill>
                  <a:srgbClr val="0000FF"/>
                </a:solidFill>
                <a:latin typeface="Arial" pitchFamily="18"/>
                <a:ea typeface="MS Gothic" pitchFamily="2"/>
                <a:cs typeface="Tahoma" pitchFamily="2"/>
              </a:rPr>
              <a:t>th</a:t>
            </a:r>
            <a:r>
              <a:rPr lang="nb-NO" sz="1100" dirty="0">
                <a:solidFill>
                  <a:srgbClr val="0000FF"/>
                </a:solidFill>
                <a:latin typeface="Arial" pitchFamily="18"/>
                <a:ea typeface="MS Gothic" pitchFamily="2"/>
                <a:cs typeface="Tahoma" pitchFamily="2"/>
              </a:rPr>
              <a:t> Century</a:t>
            </a:r>
          </a:p>
        </p:txBody>
      </p:sp>
      <p:sp>
        <p:nvSpPr>
          <p:cNvPr id="18" name="TextBox 17"/>
          <p:cNvSpPr txBox="1"/>
          <p:nvPr/>
        </p:nvSpPr>
        <p:spPr>
          <a:xfrm>
            <a:off x="4574329" y="1723676"/>
            <a:ext cx="1095578" cy="532253"/>
          </a:xfrm>
          <a:prstGeom prst="rect">
            <a:avLst/>
          </a:prstGeom>
          <a:noFill/>
          <a:ln>
            <a:noFill/>
          </a:ln>
        </p:spPr>
        <p:txBody>
          <a:bodyPr vert="horz" lIns="72891" tIns="36446" rIns="72891" bIns="36446" compatLnSpc="0"/>
          <a:lstStyle/>
          <a:p>
            <a:pPr algn="ctr" hangingPunct="0"/>
            <a:r>
              <a:rPr lang="nb-NO" sz="1600" dirty="0">
                <a:solidFill>
                  <a:srgbClr val="0000FF"/>
                </a:solidFill>
                <a:latin typeface="Arial" pitchFamily="18"/>
                <a:ea typeface="MS Gothic" pitchFamily="2"/>
                <a:cs typeface="Tahoma" pitchFamily="2"/>
              </a:rPr>
              <a:t>Peshitta</a:t>
            </a:r>
          </a:p>
          <a:p>
            <a:pPr algn="ctr" hangingPunct="0"/>
            <a:r>
              <a:rPr lang="nb-NO" sz="1100" dirty="0">
                <a:solidFill>
                  <a:srgbClr val="0000FF"/>
                </a:solidFill>
                <a:latin typeface="Arial" pitchFamily="18"/>
                <a:ea typeface="MS Gothic" pitchFamily="2"/>
                <a:cs typeface="Tahoma" pitchFamily="2"/>
              </a:rPr>
              <a:t>Syriac</a:t>
            </a:r>
          </a:p>
          <a:p>
            <a:pPr algn="ctr" hangingPunct="0"/>
            <a:r>
              <a:rPr lang="nb-NO" sz="1100" dirty="0">
                <a:solidFill>
                  <a:srgbClr val="0000FF"/>
                </a:solidFill>
                <a:latin typeface="Arial" pitchFamily="18"/>
                <a:ea typeface="MS Gothic" pitchFamily="2"/>
                <a:cs typeface="Tahoma" pitchFamily="2"/>
              </a:rPr>
              <a:t>2</a:t>
            </a:r>
            <a:r>
              <a:rPr lang="nb-NO" sz="1100" baseline="30000" dirty="0">
                <a:solidFill>
                  <a:srgbClr val="0000FF"/>
                </a:solidFill>
                <a:latin typeface="Arial" pitchFamily="18"/>
                <a:ea typeface="MS Gothic" pitchFamily="2"/>
                <a:cs typeface="Tahoma" pitchFamily="2"/>
              </a:rPr>
              <a:t>nd</a:t>
            </a:r>
            <a:r>
              <a:rPr lang="nb-NO" sz="1100" dirty="0">
                <a:solidFill>
                  <a:srgbClr val="0000FF"/>
                </a:solidFill>
                <a:latin typeface="Arial" pitchFamily="18"/>
                <a:ea typeface="MS Gothic" pitchFamily="2"/>
                <a:cs typeface="Tahoma" pitchFamily="2"/>
              </a:rPr>
              <a:t> Century</a:t>
            </a:r>
          </a:p>
        </p:txBody>
      </p:sp>
      <p:sp>
        <p:nvSpPr>
          <p:cNvPr id="19" name="TextBox 18"/>
          <p:cNvSpPr txBox="1"/>
          <p:nvPr/>
        </p:nvSpPr>
        <p:spPr>
          <a:xfrm>
            <a:off x="3315557" y="1958531"/>
            <a:ext cx="1257548" cy="532253"/>
          </a:xfrm>
          <a:prstGeom prst="rect">
            <a:avLst/>
          </a:prstGeom>
          <a:noFill/>
          <a:ln>
            <a:noFill/>
          </a:ln>
        </p:spPr>
        <p:txBody>
          <a:bodyPr vert="horz" lIns="72891" tIns="36446" rIns="72891" bIns="36446" compatLnSpc="0"/>
          <a:lstStyle/>
          <a:p>
            <a:pPr algn="ctr" hangingPunct="0"/>
            <a:r>
              <a:rPr lang="nb-NO" sz="1600" dirty="0">
                <a:solidFill>
                  <a:srgbClr val="0000FF"/>
                </a:solidFill>
                <a:latin typeface="Arial" pitchFamily="18"/>
                <a:ea typeface="MS Gothic" pitchFamily="2"/>
                <a:cs typeface="Tahoma" pitchFamily="2"/>
              </a:rPr>
              <a:t>Gothic</a:t>
            </a:r>
            <a:r>
              <a:rPr lang="nb-NO" sz="1100" dirty="0">
                <a:solidFill>
                  <a:srgbClr val="0000FF"/>
                </a:solidFill>
                <a:latin typeface="Arial" pitchFamily="18"/>
                <a:ea typeface="MS Gothic" pitchFamily="2"/>
                <a:cs typeface="Tahoma" pitchFamily="2"/>
              </a:rPr>
              <a:t> Version</a:t>
            </a:r>
          </a:p>
          <a:p>
            <a:pPr algn="ctr" hangingPunct="0"/>
            <a:r>
              <a:rPr lang="nb-NO" sz="1100" dirty="0">
                <a:solidFill>
                  <a:srgbClr val="0000FF"/>
                </a:solidFill>
                <a:latin typeface="Arial" pitchFamily="18"/>
                <a:ea typeface="MS Gothic" pitchFamily="2"/>
                <a:cs typeface="Tahoma" pitchFamily="2"/>
              </a:rPr>
              <a:t>4</a:t>
            </a:r>
            <a:r>
              <a:rPr lang="nb-NO" sz="1100" baseline="30000" dirty="0">
                <a:solidFill>
                  <a:srgbClr val="0000FF"/>
                </a:solidFill>
                <a:latin typeface="Arial" pitchFamily="18"/>
                <a:ea typeface="MS Gothic" pitchFamily="2"/>
                <a:cs typeface="Tahoma" pitchFamily="2"/>
              </a:rPr>
              <a:t>th</a:t>
            </a:r>
            <a:r>
              <a:rPr lang="nb-NO" sz="1100" dirty="0">
                <a:solidFill>
                  <a:srgbClr val="0000FF"/>
                </a:solidFill>
                <a:latin typeface="Arial" pitchFamily="18"/>
                <a:ea typeface="MS Gothic" pitchFamily="2"/>
                <a:cs typeface="Tahoma" pitchFamily="2"/>
              </a:rPr>
              <a:t> Century</a:t>
            </a:r>
          </a:p>
        </p:txBody>
      </p:sp>
      <p:cxnSp>
        <p:nvCxnSpPr>
          <p:cNvPr id="20" name="Curved Connector 19"/>
          <p:cNvCxnSpPr>
            <a:cxnSpLocks/>
            <a:endCxn id="3" idx="0"/>
          </p:cNvCxnSpPr>
          <p:nvPr/>
        </p:nvCxnSpPr>
        <p:spPr>
          <a:xfrm rot="10800000" flipV="1">
            <a:off x="1953919" y="393772"/>
            <a:ext cx="2620414" cy="477336"/>
          </a:xfrm>
          <a:prstGeom prst="curvedConnector2">
            <a:avLst/>
          </a:prstGeom>
          <a:noFill/>
          <a:ln w="72000">
            <a:solidFill>
              <a:srgbClr val="00FFFF"/>
            </a:solidFill>
            <a:prstDash val="solid"/>
            <a:tailEnd type="arrow"/>
          </a:ln>
        </p:spPr>
      </p:cxnSp>
      <p:cxnSp>
        <p:nvCxnSpPr>
          <p:cNvPr id="21" name="Curved Connector 20"/>
          <p:cNvCxnSpPr/>
          <p:nvPr/>
        </p:nvCxnSpPr>
        <p:spPr>
          <a:xfrm>
            <a:off x="4597350" y="395319"/>
            <a:ext cx="2576486" cy="366461"/>
          </a:xfrm>
          <a:prstGeom prst="curvedConnector2">
            <a:avLst/>
          </a:prstGeom>
          <a:noFill/>
          <a:ln w="72000">
            <a:solidFill>
              <a:srgbClr val="00FFFF"/>
            </a:solidFill>
            <a:prstDash val="solid"/>
            <a:tailEnd type="arrow"/>
          </a:ln>
        </p:spPr>
      </p:cxnSp>
      <p:cxnSp>
        <p:nvCxnSpPr>
          <p:cNvPr id="22" name="Straight Arrow Connector 21"/>
          <p:cNvCxnSpPr>
            <a:stCxn id="2" idx="2"/>
          </p:cNvCxnSpPr>
          <p:nvPr/>
        </p:nvCxnSpPr>
        <p:spPr>
          <a:xfrm flipH="1">
            <a:off x="4571715" y="353745"/>
            <a:ext cx="16819" cy="521791"/>
          </a:xfrm>
          <a:prstGeom prst="straightConnector1">
            <a:avLst/>
          </a:prstGeom>
          <a:noFill/>
          <a:ln w="72000">
            <a:solidFill>
              <a:srgbClr val="00FFFF"/>
            </a:solidFill>
            <a:prstDash val="solid"/>
            <a:tailEnd type="arrow"/>
          </a:ln>
        </p:spPr>
      </p:cxnSp>
      <p:cxnSp>
        <p:nvCxnSpPr>
          <p:cNvPr id="23" name="Straight Arrow Connector 22"/>
          <p:cNvCxnSpPr/>
          <p:nvPr/>
        </p:nvCxnSpPr>
        <p:spPr>
          <a:xfrm>
            <a:off x="4577104" y="1411523"/>
            <a:ext cx="2613" cy="3111338"/>
          </a:xfrm>
          <a:prstGeom prst="straightConnector1">
            <a:avLst/>
          </a:prstGeom>
          <a:noFill/>
          <a:ln w="108000">
            <a:solidFill>
              <a:srgbClr val="0000FF"/>
            </a:solidFill>
            <a:prstDash val="solid"/>
            <a:tailEnd type="arrow"/>
          </a:ln>
        </p:spPr>
      </p:cxnSp>
      <p:cxnSp>
        <p:nvCxnSpPr>
          <p:cNvPr id="24" name="Straight Arrow Connector 23"/>
          <p:cNvCxnSpPr>
            <a:stCxn id="3" idx="2"/>
            <a:endCxn id="9" idx="0"/>
          </p:cNvCxnSpPr>
          <p:nvPr/>
        </p:nvCxnSpPr>
        <p:spPr>
          <a:xfrm flipH="1">
            <a:off x="1953103" y="1446068"/>
            <a:ext cx="816" cy="2001939"/>
          </a:xfrm>
          <a:prstGeom prst="straightConnector1">
            <a:avLst/>
          </a:prstGeom>
          <a:noFill/>
          <a:ln w="72000">
            <a:solidFill>
              <a:srgbClr val="00FF00"/>
            </a:solidFill>
            <a:prstDash val="solid"/>
            <a:tailEnd type="arrow"/>
          </a:ln>
        </p:spPr>
      </p:cxnSp>
      <p:cxnSp>
        <p:nvCxnSpPr>
          <p:cNvPr id="25" name="Straight Arrow Connector 24"/>
          <p:cNvCxnSpPr/>
          <p:nvPr/>
        </p:nvCxnSpPr>
        <p:spPr>
          <a:xfrm flipH="1">
            <a:off x="7158791" y="1378496"/>
            <a:ext cx="24980" cy="3106852"/>
          </a:xfrm>
          <a:prstGeom prst="straightConnector1">
            <a:avLst/>
          </a:prstGeom>
          <a:noFill/>
          <a:ln w="72000">
            <a:solidFill>
              <a:srgbClr val="FF0000"/>
            </a:solidFill>
            <a:prstDash val="solid"/>
            <a:tailEnd type="arrow"/>
          </a:ln>
        </p:spPr>
      </p:cxnSp>
      <p:sp>
        <p:nvSpPr>
          <p:cNvPr id="26" name="TextBox 25"/>
          <p:cNvSpPr txBox="1"/>
          <p:nvPr/>
        </p:nvSpPr>
        <p:spPr>
          <a:xfrm>
            <a:off x="6391749" y="4573841"/>
            <a:ext cx="1526627" cy="410273"/>
          </a:xfrm>
          <a:prstGeom prst="rect">
            <a:avLst/>
          </a:prstGeom>
          <a:noFill/>
          <a:ln>
            <a:noFill/>
          </a:ln>
        </p:spPr>
        <p:txBody>
          <a:bodyPr vert="horz" lIns="72891" tIns="36446" rIns="72891" bIns="36446" compatLnSpc="0"/>
          <a:lstStyle/>
          <a:p>
            <a:pPr algn="ctr" hangingPunct="0"/>
            <a:r>
              <a:rPr lang="nb-NO" dirty="0">
                <a:solidFill>
                  <a:srgbClr val="FF0000"/>
                </a:solidFill>
                <a:latin typeface="Arial" pitchFamily="18"/>
                <a:ea typeface="MS Gothic" pitchFamily="2"/>
                <a:cs typeface="Tahoma" pitchFamily="2"/>
              </a:rPr>
              <a:t>Douay Version 1582</a:t>
            </a:r>
          </a:p>
        </p:txBody>
      </p:sp>
      <p:sp>
        <p:nvSpPr>
          <p:cNvPr id="27" name="TextBox 26"/>
          <p:cNvSpPr txBox="1"/>
          <p:nvPr/>
        </p:nvSpPr>
        <p:spPr>
          <a:xfrm>
            <a:off x="7326176" y="3985941"/>
            <a:ext cx="1235670" cy="376716"/>
          </a:xfrm>
          <a:prstGeom prst="rect">
            <a:avLst/>
          </a:prstGeom>
          <a:noFill/>
          <a:ln>
            <a:noFill/>
          </a:ln>
        </p:spPr>
        <p:txBody>
          <a:bodyPr vert="horz" lIns="72891" tIns="36446" rIns="72891" bIns="36446" compatLnSpc="0"/>
          <a:lstStyle/>
          <a:p>
            <a:pPr algn="ctr" hangingPunct="0"/>
            <a:r>
              <a:rPr lang="nb-NO" dirty="0">
                <a:solidFill>
                  <a:srgbClr val="FF0000"/>
                </a:solidFill>
                <a:latin typeface="Arial" pitchFamily="18"/>
                <a:ea typeface="MS Gothic" pitchFamily="2"/>
                <a:cs typeface="Tahoma" pitchFamily="2"/>
              </a:rPr>
              <a:t>Codex E2</a:t>
            </a:r>
            <a:r>
              <a:rPr lang="nb-NO" sz="1100" dirty="0">
                <a:solidFill>
                  <a:srgbClr val="FF0000"/>
                </a:solidFill>
                <a:latin typeface="Arial" pitchFamily="18"/>
                <a:ea typeface="MS Gothic" pitchFamily="2"/>
                <a:cs typeface="Tahoma" pitchFamily="2"/>
              </a:rPr>
              <a:t> 7</a:t>
            </a:r>
            <a:r>
              <a:rPr lang="nb-NO" sz="1100" baseline="30000" dirty="0">
                <a:solidFill>
                  <a:srgbClr val="FF0000"/>
                </a:solidFill>
                <a:latin typeface="Arial" pitchFamily="18"/>
                <a:ea typeface="MS Gothic" pitchFamily="2"/>
                <a:cs typeface="Tahoma" pitchFamily="2"/>
              </a:rPr>
              <a:t>th</a:t>
            </a:r>
            <a:r>
              <a:rPr lang="nb-NO" sz="1100" dirty="0">
                <a:solidFill>
                  <a:srgbClr val="FF0000"/>
                </a:solidFill>
                <a:latin typeface="Arial" pitchFamily="18"/>
                <a:ea typeface="MS Gothic" pitchFamily="2"/>
                <a:cs typeface="Tahoma" pitchFamily="2"/>
              </a:rPr>
              <a:t> Century</a:t>
            </a:r>
          </a:p>
        </p:txBody>
      </p:sp>
      <p:sp>
        <p:nvSpPr>
          <p:cNvPr id="28" name="TextBox 27"/>
          <p:cNvSpPr txBox="1"/>
          <p:nvPr/>
        </p:nvSpPr>
        <p:spPr>
          <a:xfrm>
            <a:off x="5974254" y="3376241"/>
            <a:ext cx="1119417" cy="376716"/>
          </a:xfrm>
          <a:prstGeom prst="rect">
            <a:avLst/>
          </a:prstGeom>
          <a:noFill/>
          <a:ln>
            <a:noFill/>
          </a:ln>
        </p:spPr>
        <p:txBody>
          <a:bodyPr vert="horz" lIns="72891" tIns="36446" rIns="72891" bIns="36446" compatLnSpc="0"/>
          <a:lstStyle/>
          <a:p>
            <a:pPr algn="ctr" hangingPunct="0"/>
            <a:r>
              <a:rPr lang="nb-NO" dirty="0">
                <a:solidFill>
                  <a:srgbClr val="FF0000"/>
                </a:solidFill>
                <a:latin typeface="Arial" pitchFamily="18"/>
                <a:ea typeface="MS Gothic" pitchFamily="2"/>
                <a:cs typeface="Tahoma" pitchFamily="2"/>
              </a:rPr>
              <a:t>Codex D2</a:t>
            </a:r>
            <a:r>
              <a:rPr lang="nb-NO" sz="1100" dirty="0">
                <a:solidFill>
                  <a:srgbClr val="FF0000"/>
                </a:solidFill>
                <a:latin typeface="Arial" pitchFamily="18"/>
                <a:ea typeface="MS Gothic" pitchFamily="2"/>
                <a:cs typeface="Tahoma" pitchFamily="2"/>
              </a:rPr>
              <a:t> 6</a:t>
            </a:r>
            <a:r>
              <a:rPr lang="nb-NO" sz="1100" baseline="30000" dirty="0">
                <a:solidFill>
                  <a:srgbClr val="FF0000"/>
                </a:solidFill>
                <a:latin typeface="Arial" pitchFamily="18"/>
                <a:ea typeface="MS Gothic" pitchFamily="2"/>
                <a:cs typeface="Tahoma" pitchFamily="2"/>
              </a:rPr>
              <a:t>th</a:t>
            </a:r>
            <a:r>
              <a:rPr lang="nb-NO" sz="1100" dirty="0">
                <a:solidFill>
                  <a:srgbClr val="FF0000"/>
                </a:solidFill>
                <a:latin typeface="Arial" pitchFamily="18"/>
                <a:ea typeface="MS Gothic" pitchFamily="2"/>
                <a:cs typeface="Tahoma" pitchFamily="2"/>
              </a:rPr>
              <a:t> Century</a:t>
            </a:r>
          </a:p>
        </p:txBody>
      </p:sp>
      <p:sp>
        <p:nvSpPr>
          <p:cNvPr id="29" name="TextBox 28"/>
          <p:cNvSpPr txBox="1"/>
          <p:nvPr/>
        </p:nvSpPr>
        <p:spPr>
          <a:xfrm>
            <a:off x="7397708" y="3153548"/>
            <a:ext cx="1113540" cy="512658"/>
          </a:xfrm>
          <a:prstGeom prst="rect">
            <a:avLst/>
          </a:prstGeom>
          <a:noFill/>
          <a:ln>
            <a:noFill/>
          </a:ln>
        </p:spPr>
        <p:txBody>
          <a:bodyPr vert="horz" lIns="72891" tIns="36446" rIns="72891" bIns="36446" compatLnSpc="0"/>
          <a:lstStyle/>
          <a:p>
            <a:pPr algn="ctr" hangingPunct="0"/>
            <a:r>
              <a:rPr lang="nb-NO" dirty="0">
                <a:solidFill>
                  <a:srgbClr val="FF0000"/>
                </a:solidFill>
                <a:latin typeface="Arial" pitchFamily="18"/>
                <a:ea typeface="MS Gothic" pitchFamily="2"/>
                <a:cs typeface="Tahoma" pitchFamily="2"/>
              </a:rPr>
              <a:t>Codex D</a:t>
            </a:r>
            <a:r>
              <a:rPr lang="nb-NO" sz="1100" dirty="0">
                <a:solidFill>
                  <a:srgbClr val="FF0000"/>
                </a:solidFill>
                <a:latin typeface="Arial" pitchFamily="18"/>
                <a:ea typeface="MS Gothic" pitchFamily="2"/>
                <a:cs typeface="Tahoma" pitchFamily="2"/>
              </a:rPr>
              <a:t> 5</a:t>
            </a:r>
            <a:r>
              <a:rPr lang="nb-NO" sz="1100" baseline="30000" dirty="0">
                <a:solidFill>
                  <a:srgbClr val="FF0000"/>
                </a:solidFill>
                <a:latin typeface="Arial" pitchFamily="18"/>
                <a:ea typeface="MS Gothic" pitchFamily="2"/>
                <a:cs typeface="Tahoma" pitchFamily="2"/>
              </a:rPr>
              <a:t>th</a:t>
            </a:r>
            <a:r>
              <a:rPr lang="nb-NO" sz="1100" dirty="0">
                <a:solidFill>
                  <a:srgbClr val="FF0000"/>
                </a:solidFill>
                <a:latin typeface="Arial" pitchFamily="18"/>
                <a:ea typeface="MS Gothic" pitchFamily="2"/>
                <a:cs typeface="Tahoma" pitchFamily="2"/>
              </a:rPr>
              <a:t>      6</a:t>
            </a:r>
            <a:r>
              <a:rPr lang="nb-NO" sz="1100" baseline="30000" dirty="0">
                <a:solidFill>
                  <a:srgbClr val="FF0000"/>
                </a:solidFill>
                <a:latin typeface="Arial" pitchFamily="18"/>
                <a:ea typeface="MS Gothic" pitchFamily="2"/>
                <a:cs typeface="Tahoma" pitchFamily="2"/>
              </a:rPr>
              <a:t>th</a:t>
            </a:r>
            <a:r>
              <a:rPr lang="nb-NO" sz="1100" dirty="0">
                <a:solidFill>
                  <a:srgbClr val="FF0000"/>
                </a:solidFill>
                <a:latin typeface="Arial" pitchFamily="18"/>
                <a:ea typeface="MS Gothic" pitchFamily="2"/>
                <a:cs typeface="Tahoma" pitchFamily="2"/>
              </a:rPr>
              <a:t> Century</a:t>
            </a:r>
          </a:p>
        </p:txBody>
      </p:sp>
      <p:sp>
        <p:nvSpPr>
          <p:cNvPr id="30" name="TextBox 29"/>
          <p:cNvSpPr txBox="1"/>
          <p:nvPr/>
        </p:nvSpPr>
        <p:spPr>
          <a:xfrm>
            <a:off x="7195229" y="1979010"/>
            <a:ext cx="1200402" cy="376716"/>
          </a:xfrm>
          <a:prstGeom prst="rect">
            <a:avLst/>
          </a:prstGeom>
          <a:noFill/>
          <a:ln>
            <a:noFill/>
          </a:ln>
        </p:spPr>
        <p:txBody>
          <a:bodyPr vert="horz" lIns="72891" tIns="36446" rIns="72891" bIns="36446" compatLnSpc="0"/>
          <a:lstStyle/>
          <a:p>
            <a:pPr algn="ctr" hangingPunct="0"/>
            <a:r>
              <a:rPr lang="nb-NO" dirty="0">
                <a:solidFill>
                  <a:srgbClr val="FF0000"/>
                </a:solidFill>
                <a:latin typeface="Arial" pitchFamily="18"/>
                <a:ea typeface="MS Gothic" pitchFamily="2"/>
                <a:cs typeface="Tahoma" pitchFamily="2"/>
              </a:rPr>
              <a:t>Old Latin</a:t>
            </a:r>
            <a:r>
              <a:rPr lang="nb-NO" sz="1100" dirty="0">
                <a:solidFill>
                  <a:srgbClr val="FF0000"/>
                </a:solidFill>
                <a:latin typeface="Arial" pitchFamily="18"/>
                <a:ea typeface="MS Gothic" pitchFamily="2"/>
                <a:cs typeface="Tahoma" pitchFamily="2"/>
              </a:rPr>
              <a:t> 2</a:t>
            </a:r>
            <a:r>
              <a:rPr lang="nb-NO" sz="1100" baseline="30000" dirty="0">
                <a:solidFill>
                  <a:srgbClr val="FF0000"/>
                </a:solidFill>
                <a:latin typeface="Arial" pitchFamily="18"/>
                <a:ea typeface="MS Gothic" pitchFamily="2"/>
                <a:cs typeface="Tahoma" pitchFamily="2"/>
              </a:rPr>
              <a:t>nd</a:t>
            </a:r>
            <a:r>
              <a:rPr lang="nb-NO" sz="1100" dirty="0">
                <a:solidFill>
                  <a:srgbClr val="FF0000"/>
                </a:solidFill>
                <a:latin typeface="Arial" pitchFamily="18"/>
                <a:ea typeface="MS Gothic" pitchFamily="2"/>
                <a:cs typeface="Tahoma" pitchFamily="2"/>
              </a:rPr>
              <a:t> Century</a:t>
            </a:r>
          </a:p>
        </p:txBody>
      </p:sp>
      <p:sp>
        <p:nvSpPr>
          <p:cNvPr id="31" name="TextBox 30"/>
          <p:cNvSpPr txBox="1"/>
          <p:nvPr/>
        </p:nvSpPr>
        <p:spPr>
          <a:xfrm>
            <a:off x="5788446" y="2288098"/>
            <a:ext cx="1389802" cy="376716"/>
          </a:xfrm>
          <a:prstGeom prst="rect">
            <a:avLst/>
          </a:prstGeom>
          <a:noFill/>
          <a:ln>
            <a:noFill/>
          </a:ln>
        </p:spPr>
        <p:txBody>
          <a:bodyPr vert="horz" lIns="72891" tIns="36446" rIns="72891" bIns="36446" compatLnSpc="0"/>
          <a:lstStyle/>
          <a:p>
            <a:pPr algn="ctr" hangingPunct="0"/>
            <a:r>
              <a:rPr lang="nb-NO" dirty="0">
                <a:solidFill>
                  <a:srgbClr val="FF0000"/>
                </a:solidFill>
                <a:latin typeface="Arial" pitchFamily="18"/>
                <a:ea typeface="MS Gothic" pitchFamily="2"/>
                <a:cs typeface="Tahoma" pitchFamily="2"/>
              </a:rPr>
              <a:t>Latin Vulgate</a:t>
            </a:r>
            <a:r>
              <a:rPr lang="nb-NO" sz="1100" dirty="0">
                <a:solidFill>
                  <a:srgbClr val="FF0000"/>
                </a:solidFill>
                <a:latin typeface="Arial" pitchFamily="18"/>
                <a:ea typeface="MS Gothic" pitchFamily="2"/>
                <a:cs typeface="Tahoma" pitchFamily="2"/>
              </a:rPr>
              <a:t> 4</a:t>
            </a:r>
            <a:r>
              <a:rPr lang="nb-NO" sz="1100" baseline="30000" dirty="0">
                <a:solidFill>
                  <a:srgbClr val="FF0000"/>
                </a:solidFill>
                <a:latin typeface="Arial" pitchFamily="18"/>
                <a:ea typeface="MS Gothic" pitchFamily="2"/>
                <a:cs typeface="Tahoma" pitchFamily="2"/>
              </a:rPr>
              <a:t>th</a:t>
            </a:r>
            <a:r>
              <a:rPr lang="nb-NO" sz="1100" dirty="0">
                <a:solidFill>
                  <a:srgbClr val="FF0000"/>
                </a:solidFill>
                <a:latin typeface="Arial" pitchFamily="18"/>
                <a:ea typeface="MS Gothic" pitchFamily="2"/>
                <a:cs typeface="Tahoma" pitchFamily="2"/>
              </a:rPr>
              <a:t> Century</a:t>
            </a:r>
          </a:p>
        </p:txBody>
      </p:sp>
      <p:cxnSp>
        <p:nvCxnSpPr>
          <p:cNvPr id="32" name="Curved Connector 31"/>
          <p:cNvCxnSpPr>
            <a:cxnSpLocks/>
          </p:cNvCxnSpPr>
          <p:nvPr/>
        </p:nvCxnSpPr>
        <p:spPr>
          <a:xfrm>
            <a:off x="4571881" y="1446068"/>
            <a:ext cx="664207" cy="386936"/>
          </a:xfrm>
          <a:prstGeom prst="curvedConnector3">
            <a:avLst>
              <a:gd name="adj1" fmla="val 100279"/>
            </a:avLst>
          </a:prstGeom>
          <a:noFill/>
          <a:ln w="36000">
            <a:solidFill>
              <a:srgbClr val="0000FF"/>
            </a:solidFill>
            <a:prstDash val="solid"/>
            <a:tailEnd type="arrow"/>
          </a:ln>
        </p:spPr>
      </p:cxnSp>
      <p:cxnSp>
        <p:nvCxnSpPr>
          <p:cNvPr id="33" name="Curved Connector 32"/>
          <p:cNvCxnSpPr>
            <a:cxnSpLocks/>
          </p:cNvCxnSpPr>
          <p:nvPr/>
        </p:nvCxnSpPr>
        <p:spPr>
          <a:xfrm rot="10800000" flipV="1">
            <a:off x="4059032" y="1611758"/>
            <a:ext cx="501612" cy="385751"/>
          </a:xfrm>
          <a:prstGeom prst="curvedConnector3">
            <a:avLst>
              <a:gd name="adj1" fmla="val 100725"/>
            </a:avLst>
          </a:prstGeom>
          <a:noFill/>
          <a:ln w="36000">
            <a:solidFill>
              <a:srgbClr val="0000FF"/>
            </a:solidFill>
            <a:prstDash val="solid"/>
            <a:tailEnd type="arrow"/>
          </a:ln>
        </p:spPr>
      </p:cxnSp>
      <p:cxnSp>
        <p:nvCxnSpPr>
          <p:cNvPr id="34" name="Curved Connector 33"/>
          <p:cNvCxnSpPr>
            <a:endCxn id="30" idx="0"/>
          </p:cNvCxnSpPr>
          <p:nvPr/>
        </p:nvCxnSpPr>
        <p:spPr>
          <a:xfrm>
            <a:off x="7180043" y="1386567"/>
            <a:ext cx="615387" cy="592443"/>
          </a:xfrm>
          <a:prstGeom prst="curvedConnector2">
            <a:avLst/>
          </a:prstGeom>
          <a:noFill/>
          <a:ln w="36000">
            <a:solidFill>
              <a:srgbClr val="FF0000"/>
            </a:solidFill>
            <a:prstDash val="solid"/>
            <a:tailEnd type="arrow"/>
          </a:ln>
        </p:spPr>
      </p:cxnSp>
      <p:cxnSp>
        <p:nvCxnSpPr>
          <p:cNvPr id="35" name="Curved Connector 34"/>
          <p:cNvCxnSpPr>
            <a:endCxn id="31" idx="0"/>
          </p:cNvCxnSpPr>
          <p:nvPr/>
        </p:nvCxnSpPr>
        <p:spPr>
          <a:xfrm rot="10800000" flipV="1">
            <a:off x="6483347" y="1787166"/>
            <a:ext cx="675444" cy="500931"/>
          </a:xfrm>
          <a:prstGeom prst="curvedConnector2">
            <a:avLst/>
          </a:prstGeom>
          <a:noFill/>
          <a:ln w="36000">
            <a:solidFill>
              <a:srgbClr val="FF0000"/>
            </a:solidFill>
            <a:prstDash val="solid"/>
            <a:tailEnd type="arrow"/>
          </a:ln>
        </p:spPr>
      </p:cxnSp>
      <p:cxnSp>
        <p:nvCxnSpPr>
          <p:cNvPr id="36" name="Curved Connector 35"/>
          <p:cNvCxnSpPr>
            <a:stCxn id="3" idx="2"/>
            <a:endCxn id="13" idx="0"/>
          </p:cNvCxnSpPr>
          <p:nvPr/>
        </p:nvCxnSpPr>
        <p:spPr>
          <a:xfrm rot="5400000">
            <a:off x="1418899" y="1321618"/>
            <a:ext cx="410570" cy="659471"/>
          </a:xfrm>
          <a:prstGeom prst="curvedConnector3">
            <a:avLst>
              <a:gd name="adj1" fmla="val 10984"/>
            </a:avLst>
          </a:prstGeom>
          <a:noFill/>
          <a:ln w="36000">
            <a:solidFill>
              <a:srgbClr val="00FF00"/>
            </a:solidFill>
            <a:prstDash val="solid"/>
            <a:tailEnd type="arrow"/>
          </a:ln>
        </p:spPr>
      </p:cxnSp>
      <p:cxnSp>
        <p:nvCxnSpPr>
          <p:cNvPr id="37" name="Curved Connector 36"/>
          <p:cNvCxnSpPr/>
          <p:nvPr/>
        </p:nvCxnSpPr>
        <p:spPr>
          <a:xfrm rot="16200000" flipH="1">
            <a:off x="2078736" y="1362174"/>
            <a:ext cx="401508" cy="611304"/>
          </a:xfrm>
          <a:prstGeom prst="curvedConnector3">
            <a:avLst>
              <a:gd name="adj1" fmla="val 3454"/>
            </a:avLst>
          </a:prstGeom>
          <a:noFill/>
          <a:ln w="36000">
            <a:solidFill>
              <a:srgbClr val="00FF00"/>
            </a:solidFill>
            <a:prstDash val="solid"/>
            <a:tailEnd type="arrow"/>
          </a:ln>
        </p:spPr>
      </p:cxnSp>
      <p:cxnSp>
        <p:nvCxnSpPr>
          <p:cNvPr id="38" name="Curved Connector 37"/>
          <p:cNvCxnSpPr>
            <a:cxnSpLocks/>
          </p:cNvCxnSpPr>
          <p:nvPr/>
        </p:nvCxnSpPr>
        <p:spPr>
          <a:xfrm rot="10800000" flipV="1">
            <a:off x="1294451" y="2355334"/>
            <a:ext cx="632853" cy="309479"/>
          </a:xfrm>
          <a:prstGeom prst="curvedConnector3">
            <a:avLst>
              <a:gd name="adj1" fmla="val 99001"/>
            </a:avLst>
          </a:prstGeom>
          <a:noFill/>
          <a:ln w="36000">
            <a:solidFill>
              <a:srgbClr val="00FF00"/>
            </a:solidFill>
            <a:prstDash val="solid"/>
            <a:tailEnd type="arrow"/>
          </a:ln>
        </p:spPr>
      </p:cxnSp>
      <p:cxnSp>
        <p:nvCxnSpPr>
          <p:cNvPr id="39" name="Curved Connector 38"/>
          <p:cNvCxnSpPr>
            <a:cxnSpLocks/>
          </p:cNvCxnSpPr>
          <p:nvPr/>
        </p:nvCxnSpPr>
        <p:spPr>
          <a:xfrm>
            <a:off x="1953103" y="2355334"/>
            <a:ext cx="698833" cy="373035"/>
          </a:xfrm>
          <a:prstGeom prst="curvedConnector3">
            <a:avLst>
              <a:gd name="adj1" fmla="val 100063"/>
            </a:avLst>
          </a:prstGeom>
          <a:noFill/>
          <a:ln w="36000">
            <a:solidFill>
              <a:srgbClr val="00FF00"/>
            </a:solidFill>
            <a:prstDash val="solid"/>
            <a:tailEnd type="arrow"/>
          </a:ln>
        </p:spPr>
      </p:cxnSp>
      <p:cxnSp>
        <p:nvCxnSpPr>
          <p:cNvPr id="40" name="Curved Connector 39"/>
          <p:cNvCxnSpPr>
            <a:cxnSpLocks/>
          </p:cNvCxnSpPr>
          <p:nvPr/>
        </p:nvCxnSpPr>
        <p:spPr>
          <a:xfrm rot="5400000">
            <a:off x="3888279" y="2212903"/>
            <a:ext cx="663635" cy="572564"/>
          </a:xfrm>
          <a:prstGeom prst="curvedConnector3">
            <a:avLst>
              <a:gd name="adj1" fmla="val 33225"/>
            </a:avLst>
          </a:prstGeom>
          <a:noFill/>
          <a:ln w="36000">
            <a:solidFill>
              <a:srgbClr val="0000FF"/>
            </a:solidFill>
            <a:prstDash val="solid"/>
            <a:tailEnd type="arrow"/>
          </a:ln>
        </p:spPr>
      </p:cxnSp>
      <p:cxnSp>
        <p:nvCxnSpPr>
          <p:cNvPr id="41" name="Curved Connector 40"/>
          <p:cNvCxnSpPr/>
          <p:nvPr/>
        </p:nvCxnSpPr>
        <p:spPr>
          <a:xfrm rot="5400000">
            <a:off x="3818479" y="2896562"/>
            <a:ext cx="875045" cy="599663"/>
          </a:xfrm>
          <a:prstGeom prst="curvedConnector3">
            <a:avLst>
              <a:gd name="adj1" fmla="val 50000"/>
            </a:avLst>
          </a:prstGeom>
          <a:noFill/>
          <a:ln w="36000">
            <a:solidFill>
              <a:srgbClr val="0000FF"/>
            </a:solidFill>
            <a:prstDash val="solid"/>
            <a:tailEnd type="arrow"/>
          </a:ln>
        </p:spPr>
      </p:cxnSp>
      <p:cxnSp>
        <p:nvCxnSpPr>
          <p:cNvPr id="42" name="Curved Connector 41"/>
          <p:cNvCxnSpPr/>
          <p:nvPr/>
        </p:nvCxnSpPr>
        <p:spPr>
          <a:xfrm>
            <a:off x="4574656" y="2455262"/>
            <a:ext cx="517910" cy="546214"/>
          </a:xfrm>
          <a:prstGeom prst="curvedConnector3">
            <a:avLst>
              <a:gd name="adj1" fmla="val 101549"/>
            </a:avLst>
          </a:prstGeom>
          <a:noFill/>
          <a:ln w="36000">
            <a:solidFill>
              <a:srgbClr val="0000FF"/>
            </a:solidFill>
            <a:prstDash val="solid"/>
            <a:tailEnd type="arrow"/>
          </a:ln>
        </p:spPr>
      </p:cxnSp>
      <p:cxnSp>
        <p:nvCxnSpPr>
          <p:cNvPr id="43" name="Curved Connector 42"/>
          <p:cNvCxnSpPr>
            <a:cxnSpLocks/>
            <a:endCxn id="28" idx="0"/>
          </p:cNvCxnSpPr>
          <p:nvPr/>
        </p:nvCxnSpPr>
        <p:spPr>
          <a:xfrm rot="10800000" flipV="1">
            <a:off x="6533964" y="2753307"/>
            <a:ext cx="636025" cy="622934"/>
          </a:xfrm>
          <a:prstGeom prst="curvedConnector2">
            <a:avLst/>
          </a:prstGeom>
          <a:noFill/>
          <a:ln w="36000">
            <a:solidFill>
              <a:srgbClr val="FF0000"/>
            </a:solidFill>
            <a:prstDash val="solid"/>
            <a:tailEnd type="arrow"/>
          </a:ln>
        </p:spPr>
      </p:cxnSp>
      <p:cxnSp>
        <p:nvCxnSpPr>
          <p:cNvPr id="44" name="Curved Connector 43"/>
          <p:cNvCxnSpPr>
            <a:cxnSpLocks/>
          </p:cNvCxnSpPr>
          <p:nvPr/>
        </p:nvCxnSpPr>
        <p:spPr>
          <a:xfrm>
            <a:off x="7221992" y="2753307"/>
            <a:ext cx="722019" cy="506512"/>
          </a:xfrm>
          <a:prstGeom prst="curvedConnector3">
            <a:avLst>
              <a:gd name="adj1" fmla="val 100658"/>
            </a:avLst>
          </a:prstGeom>
          <a:noFill/>
          <a:ln w="36000">
            <a:solidFill>
              <a:srgbClr val="FF0000"/>
            </a:solidFill>
            <a:prstDash val="solid"/>
            <a:tailEnd type="arrow"/>
          </a:ln>
        </p:spPr>
      </p:cxnSp>
      <p:cxnSp>
        <p:nvCxnSpPr>
          <p:cNvPr id="45" name="Curved Connector 44"/>
          <p:cNvCxnSpPr>
            <a:cxnSpLocks/>
          </p:cNvCxnSpPr>
          <p:nvPr/>
        </p:nvCxnSpPr>
        <p:spPr>
          <a:xfrm>
            <a:off x="7171281" y="3507854"/>
            <a:ext cx="747095" cy="572849"/>
          </a:xfrm>
          <a:prstGeom prst="curvedConnector3">
            <a:avLst>
              <a:gd name="adj1" fmla="val 100022"/>
            </a:avLst>
          </a:prstGeom>
          <a:noFill/>
          <a:ln w="36000">
            <a:solidFill>
              <a:srgbClr val="FF0000"/>
            </a:solidFill>
            <a:prstDash val="solid"/>
            <a:tailEnd type="arrow"/>
          </a:ln>
        </p:spPr>
      </p:cxnSp>
      <p:sp>
        <p:nvSpPr>
          <p:cNvPr id="46" name="L-Shape 45">
            <a:extLst>
              <a:ext uri="{FF2B5EF4-FFF2-40B4-BE49-F238E27FC236}">
                <a16:creationId xmlns:a16="http://schemas.microsoft.com/office/drawing/2014/main" id="{885889D3-0F21-4CC5-A46B-057416AC7CCB}"/>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7" name="Slide Number Placeholder 46">
            <a:extLst>
              <a:ext uri="{FF2B5EF4-FFF2-40B4-BE49-F238E27FC236}">
                <a16:creationId xmlns:a16="http://schemas.microsoft.com/office/drawing/2014/main" id="{7468101C-E966-476C-9B03-2272E4EE98E9}"/>
              </a:ext>
            </a:extLst>
          </p:cNvPr>
          <p:cNvSpPr>
            <a:spLocks noGrp="1"/>
          </p:cNvSpPr>
          <p:nvPr>
            <p:ph type="sldNum" sz="quarter" idx="12"/>
          </p:nvPr>
        </p:nvSpPr>
        <p:spPr/>
        <p:txBody>
          <a:bodyPr/>
          <a:lstStyle/>
          <a:p>
            <a:pPr lvl="0"/>
            <a:fld id="{BEE26109-1FAC-4D70-8C85-FBCF1745F7BB}" type="slidenum">
              <a:rPr lang="en-US" smtClean="0"/>
              <a:pPr lvl="0"/>
              <a:t>52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4CBA9F-5A1B-4768-A30E-2148CBA90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Slide Number Placeholder 1">
            <a:extLst>
              <a:ext uri="{FF2B5EF4-FFF2-40B4-BE49-F238E27FC236}">
                <a16:creationId xmlns:a16="http://schemas.microsoft.com/office/drawing/2014/main" id="{43060A1D-31D0-4FCD-A48E-AF3599503225}"/>
              </a:ext>
            </a:extLst>
          </p:cNvPr>
          <p:cNvSpPr>
            <a:spLocks noGrp="1"/>
          </p:cNvSpPr>
          <p:nvPr>
            <p:ph type="sldNum" sz="quarter" idx="12"/>
          </p:nvPr>
        </p:nvSpPr>
        <p:spPr/>
        <p:txBody>
          <a:bodyPr/>
          <a:lstStyle/>
          <a:p>
            <a:pPr lvl="0"/>
            <a:fld id="{BEE26109-1FAC-4D70-8C85-FBCF1745F7BB}" type="slidenum">
              <a:rPr lang="en-US" smtClean="0"/>
              <a:pPr lvl="0"/>
              <a:t>53</a:t>
            </a:fld>
            <a:endParaRPr lang="en-US"/>
          </a:p>
        </p:txBody>
      </p:sp>
    </p:spTree>
    <p:extLst>
      <p:ext uri="{BB962C8B-B14F-4D97-AF65-F5344CB8AC3E}">
        <p14:creationId xmlns:p14="http://schemas.microsoft.com/office/powerpoint/2010/main" val="3387115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E504410-CE5B-49B4-AB7F-E9393724B6AC}"/>
              </a:ext>
            </a:extLst>
          </p:cNvPr>
          <p:cNvGraphicFramePr>
            <a:graphicFrameLocks noChangeAspect="1"/>
          </p:cNvGraphicFramePr>
          <p:nvPr>
            <p:extLst>
              <p:ext uri="{D42A27DB-BD31-4B8C-83A1-F6EECF244321}">
                <p14:modId xmlns:p14="http://schemas.microsoft.com/office/powerpoint/2010/main" val="2486669537"/>
              </p:ext>
            </p:extLst>
          </p:nvPr>
        </p:nvGraphicFramePr>
        <p:xfrm>
          <a:off x="265793" y="590550"/>
          <a:ext cx="8612414" cy="4669255"/>
        </p:xfrm>
        <a:graphic>
          <a:graphicData uri="http://schemas.openxmlformats.org/presentationml/2006/ole">
            <mc:AlternateContent xmlns:mc="http://schemas.openxmlformats.org/markup-compatibility/2006">
              <mc:Choice xmlns:v="urn:schemas-microsoft-com:vml" Requires="v">
                <p:oleObj name="Worksheet" r:id="rId2" imgW="7871495" imgH="4267026" progId="Excel.Sheet.12">
                  <p:embed/>
                </p:oleObj>
              </mc:Choice>
              <mc:Fallback>
                <p:oleObj name="Worksheet" r:id="rId2" imgW="7871495" imgH="4267026" progId="Excel.Sheet.12">
                  <p:embed/>
                  <p:pic>
                    <p:nvPicPr>
                      <p:cNvPr id="0" name=""/>
                      <p:cNvPicPr/>
                      <p:nvPr/>
                    </p:nvPicPr>
                    <p:blipFill>
                      <a:blip r:embed="rId3"/>
                      <a:stretch>
                        <a:fillRect/>
                      </a:stretch>
                    </p:blipFill>
                    <p:spPr>
                      <a:xfrm>
                        <a:off x="265793" y="590550"/>
                        <a:ext cx="8612414" cy="4669255"/>
                      </a:xfrm>
                      <a:prstGeom prst="rect">
                        <a:avLst/>
                      </a:prstGeom>
                    </p:spPr>
                  </p:pic>
                </p:oleObj>
              </mc:Fallback>
            </mc:AlternateContent>
          </a:graphicData>
        </a:graphic>
      </p:graphicFrame>
      <p:sp>
        <p:nvSpPr>
          <p:cNvPr id="3" name="L-Shape 2">
            <a:extLst>
              <a:ext uri="{FF2B5EF4-FFF2-40B4-BE49-F238E27FC236}">
                <a16:creationId xmlns:a16="http://schemas.microsoft.com/office/drawing/2014/main" id="{A64BC0BC-A531-40B0-A81B-37598E214E6F}"/>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37E11AD-6884-4261-9F49-8418FB8472AE}"/>
              </a:ext>
            </a:extLst>
          </p:cNvPr>
          <p:cNvSpPr>
            <a:spLocks noGrp="1"/>
          </p:cNvSpPr>
          <p:nvPr>
            <p:ph type="sldNum" sz="quarter" idx="12"/>
          </p:nvPr>
        </p:nvSpPr>
        <p:spPr/>
        <p:txBody>
          <a:bodyPr/>
          <a:lstStyle/>
          <a:p>
            <a:pPr lvl="0"/>
            <a:fld id="{BEE26109-1FAC-4D70-8C85-FBCF1745F7BB}" type="slidenum">
              <a:rPr lang="en-US" smtClean="0"/>
              <a:pPr lvl="0"/>
              <a:t>54</a:t>
            </a:fld>
            <a:endParaRPr lang="en-US"/>
          </a:p>
        </p:txBody>
      </p:sp>
      <p:sp>
        <p:nvSpPr>
          <p:cNvPr id="5" name="Rectangle 4">
            <a:extLst>
              <a:ext uri="{FF2B5EF4-FFF2-40B4-BE49-F238E27FC236}">
                <a16:creationId xmlns:a16="http://schemas.microsoft.com/office/drawing/2014/main" id="{C3AF438E-CB50-4B4A-9E5E-45E91943B4B6}"/>
              </a:ext>
            </a:extLst>
          </p:cNvPr>
          <p:cNvSpPr/>
          <p:nvPr/>
        </p:nvSpPr>
        <p:spPr>
          <a:xfrm>
            <a:off x="2663816" y="3671588"/>
            <a:ext cx="3892027" cy="892552"/>
          </a:xfrm>
          <a:prstGeom prst="rect">
            <a:avLst/>
          </a:prstGeom>
          <a:noFill/>
        </p:spPr>
        <p:txBody>
          <a:bodyPr wrap="none" lIns="91440" tIns="45720" rIns="91440" bIns="45720">
            <a:spAutoFit/>
          </a:bodyPr>
          <a:lstStyle/>
          <a:p>
            <a:pPr algn="ctr"/>
            <a:r>
              <a:rPr lang="en-US" sz="4000" b="1" cap="none" spc="50" dirty="0">
                <a:ln w="9525" cmpd="sng">
                  <a:solidFill>
                    <a:schemeClr val="accent1"/>
                  </a:solidFill>
                  <a:prstDash val="solid"/>
                </a:ln>
                <a:solidFill>
                  <a:srgbClr val="70AD47">
                    <a:tint val="1000"/>
                  </a:srgbClr>
                </a:solidFill>
                <a:effectLst>
                  <a:glow rad="38100">
                    <a:schemeClr val="accent1">
                      <a:alpha val="40000"/>
                    </a:schemeClr>
                  </a:glow>
                </a:effectLst>
              </a:rPr>
              <a:t>5309 </a:t>
            </a:r>
            <a:r>
              <a:rPr lang="en-US" sz="4000" b="1" cap="none" spc="50" dirty="0" err="1">
                <a:ln w="9525" cmpd="sng">
                  <a:solidFill>
                    <a:schemeClr val="accent1"/>
                  </a:solidFill>
                  <a:prstDash val="solid"/>
                </a:ln>
                <a:solidFill>
                  <a:srgbClr val="70AD47">
                    <a:tint val="1000"/>
                  </a:srgbClr>
                </a:solidFill>
                <a:effectLst>
                  <a:glow rad="38100">
                    <a:schemeClr val="accent1">
                      <a:alpha val="40000"/>
                    </a:schemeClr>
                  </a:glow>
                </a:effectLst>
              </a:rPr>
              <a:t>Manuscipts</a:t>
            </a:r>
            <a:endParaRPr lang="en-US" sz="40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1200" b="1" spc="50" dirty="0">
                <a:ln w="9525" cmpd="sng">
                  <a:solidFill>
                    <a:schemeClr val="accent1"/>
                  </a:solidFill>
                  <a:prstDash val="solid"/>
                </a:ln>
                <a:solidFill>
                  <a:srgbClr val="70AD47">
                    <a:tint val="1000"/>
                  </a:srgbClr>
                </a:solidFill>
                <a:effectLst>
                  <a:glow rad="38100">
                    <a:schemeClr val="accent1">
                      <a:alpha val="40000"/>
                    </a:schemeClr>
                  </a:glow>
                </a:effectLst>
              </a:rPr>
              <a:t>Counted before Qumran</a:t>
            </a:r>
            <a:endParaRPr lang="en-US" sz="12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6" name="TextBox 5">
            <a:extLst>
              <a:ext uri="{FF2B5EF4-FFF2-40B4-BE49-F238E27FC236}">
                <a16:creationId xmlns:a16="http://schemas.microsoft.com/office/drawing/2014/main" id="{9E715BA6-1949-40A4-8AFD-8A9C39F0B581}"/>
              </a:ext>
            </a:extLst>
          </p:cNvPr>
          <p:cNvSpPr txBox="1"/>
          <p:nvPr/>
        </p:nvSpPr>
        <p:spPr>
          <a:xfrm>
            <a:off x="6801799" y="3105150"/>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7" name="Picture 6">
            <a:extLst>
              <a:ext uri="{FF2B5EF4-FFF2-40B4-BE49-F238E27FC236}">
                <a16:creationId xmlns:a16="http://schemas.microsoft.com/office/drawing/2014/main" id="{AE59612F-729C-4A19-819F-F8517CA2C5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8303" y="3331934"/>
            <a:ext cx="1828800" cy="217330"/>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1618318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extBox 1"/>
          <p:cNvSpPr txBox="1"/>
          <p:nvPr/>
        </p:nvSpPr>
        <p:spPr>
          <a:xfrm>
            <a:off x="190217" y="988391"/>
            <a:ext cx="8763000" cy="3612586"/>
          </a:xfrm>
          <a:prstGeom prst="rect">
            <a:avLst/>
          </a:prstGeom>
          <a:noFill/>
          <a:ln>
            <a:noFill/>
          </a:ln>
        </p:spPr>
        <p:txBody>
          <a:bodyPr vert="horz" wrap="square" lIns="72891" tIns="36446" rIns="72891" bIns="36446" compatLnSpc="0">
            <a:spAutoFit/>
          </a:bodyPr>
          <a:lstStyle/>
          <a:p>
            <a:pPr algn="just" hangingPunct="0"/>
            <a:r>
              <a:rPr lang="nb-NO" sz="2600" dirty="0">
                <a:latin typeface="Arial" pitchFamily="18"/>
                <a:ea typeface="MS Gothic" pitchFamily="2"/>
                <a:cs typeface="Tahoma" pitchFamily="2"/>
              </a:rPr>
              <a:t>The torn condition of many folios, the ghostly traces of </a:t>
            </a:r>
          </a:p>
          <a:p>
            <a:pPr algn="just" hangingPunct="0"/>
            <a:r>
              <a:rPr lang="nb-NO" sz="2600" dirty="0">
                <a:latin typeface="Arial" pitchFamily="18"/>
                <a:ea typeface="MS Gothic" pitchFamily="2"/>
                <a:cs typeface="Tahoma" pitchFamily="2"/>
              </a:rPr>
              <a:t>the text overlaid by the later one made the decipherment an extremely difficult task. Even with modern aids like ultra-violet photography, not all the text is securely legible.</a:t>
            </a:r>
          </a:p>
          <a:p>
            <a:pPr algn="just" hangingPunct="0"/>
            <a:endParaRPr lang="nb-NO" sz="2600" dirty="0">
              <a:latin typeface="Arial" pitchFamily="18"/>
              <a:ea typeface="MS Gothic" pitchFamily="2"/>
              <a:cs typeface="Tahoma" pitchFamily="2"/>
            </a:endParaRPr>
          </a:p>
          <a:p>
            <a:pPr algn="just" hangingPunct="0"/>
            <a:r>
              <a:rPr lang="nb-NO" sz="2600" dirty="0">
                <a:latin typeface="Arial" pitchFamily="18"/>
                <a:ea typeface="MS Gothic" pitchFamily="2"/>
                <a:cs typeface="Tahoma" pitchFamily="2"/>
              </a:rPr>
              <a:t>The codex measures 12 1/4 in/31.4-32.5 cm by 9 in/25.6-26.4 cm, with a single column to a page. Originally the whole Bible seems to have been contained in it. </a:t>
            </a:r>
            <a:endParaRPr lang="nb-NO" sz="1200" dirty="0">
              <a:latin typeface="Arial" pitchFamily="18"/>
              <a:ea typeface="MS Gothic" pitchFamily="2"/>
              <a:cs typeface="Tahoma" pitchFamily="2"/>
            </a:endParaRPr>
          </a:p>
          <a:p>
            <a:pPr algn="just" hangingPunct="0"/>
            <a:endParaRPr lang="nb-NO" sz="1200" dirty="0">
              <a:latin typeface="Arial" pitchFamily="18"/>
              <a:ea typeface="MS Gothic" pitchFamily="2"/>
              <a:cs typeface="Tahoma" pitchFamily="2"/>
            </a:endParaRPr>
          </a:p>
          <a:p>
            <a:pPr hangingPunct="0"/>
            <a:r>
              <a:rPr lang="en-US" sz="1000" dirty="0">
                <a:latin typeface="Arial" pitchFamily="18"/>
                <a:ea typeface="MS Gothic" pitchFamily="2"/>
                <a:cs typeface="Tahoma" pitchFamily="2"/>
              </a:rPr>
              <a:t>William Henry Hatch, </a:t>
            </a:r>
            <a:r>
              <a:rPr lang="en-US" sz="1000" i="1" dirty="0">
                <a:latin typeface="Arial" pitchFamily="18"/>
                <a:ea typeface="MS Gothic" pitchFamily="2"/>
                <a:cs typeface="Tahoma" pitchFamily="2"/>
              </a:rPr>
              <a:t>The Principal Uncial Manuscripts Of The New Testament</a:t>
            </a:r>
            <a:r>
              <a:rPr lang="en-US" sz="1000" dirty="0">
                <a:latin typeface="Arial" pitchFamily="18"/>
                <a:ea typeface="MS Gothic" pitchFamily="2"/>
                <a:cs typeface="Tahoma" pitchFamily="2"/>
              </a:rPr>
              <a:t>, </a:t>
            </a:r>
          </a:p>
          <a:p>
            <a:pPr hangingPunct="0"/>
            <a:r>
              <a:rPr lang="en-US" sz="1000" dirty="0">
                <a:latin typeface="Arial" pitchFamily="18"/>
                <a:ea typeface="MS Gothic" pitchFamily="2"/>
                <a:cs typeface="Tahoma" pitchFamily="2"/>
              </a:rPr>
              <a:t>The University of Chicago Press, Chicago, 1939.</a:t>
            </a:r>
          </a:p>
        </p:txBody>
      </p:sp>
      <p:sp>
        <p:nvSpPr>
          <p:cNvPr id="3" name="TextBox 2"/>
          <p:cNvSpPr txBox="1"/>
          <p:nvPr/>
        </p:nvSpPr>
        <p:spPr>
          <a:xfrm>
            <a:off x="653103" y="367408"/>
            <a:ext cx="7837228" cy="294907"/>
          </a:xfrm>
          <a:prstGeom prst="rect">
            <a:avLst/>
          </a:prstGeom>
          <a:noFill/>
          <a:ln>
            <a:noFill/>
          </a:ln>
        </p:spPr>
        <p:txBody>
          <a:bodyPr vert="horz" lIns="72891" tIns="36446" rIns="72891" bIns="36446" compatLnSpc="0">
            <a:spAutoFit/>
          </a:bodyPr>
          <a:lstStyle/>
          <a:p>
            <a:pPr hangingPunct="0"/>
            <a:endParaRPr lang="nb-NO">
              <a:latin typeface="Arial" pitchFamily="18"/>
              <a:ea typeface="MS Gothic" pitchFamily="2"/>
              <a:cs typeface="Tahoma" pitchFamily="2"/>
            </a:endParaRPr>
          </a:p>
        </p:txBody>
      </p:sp>
      <p:sp>
        <p:nvSpPr>
          <p:cNvPr id="4" name="TextBox 3"/>
          <p:cNvSpPr txBox="1"/>
          <p:nvPr/>
        </p:nvSpPr>
        <p:spPr>
          <a:xfrm>
            <a:off x="761717" y="27166"/>
            <a:ext cx="7620000" cy="975389"/>
          </a:xfrm>
          <a:prstGeom prst="rect">
            <a:avLst/>
          </a:prstGeom>
          <a:noFill/>
          <a:ln>
            <a:noFill/>
          </a:ln>
        </p:spPr>
        <p:txBody>
          <a:bodyPr vert="horz" wrap="square" lIns="72891" tIns="36446" rIns="72891" bIns="36446" anchorCtr="0" compatLnSpc="0">
            <a:spAutoFit/>
          </a:bodyPr>
          <a:lstStyle/>
          <a:p>
            <a:pPr algn="ctr" hangingPunct="0"/>
            <a:r>
              <a:rPr lang="nb-NO" sz="5800" dirty="0">
                <a:latin typeface="Arial" pitchFamily="18"/>
                <a:ea typeface="MS Gothic" pitchFamily="2"/>
                <a:cs typeface="Tahoma" pitchFamily="2"/>
              </a:rPr>
              <a:t>Codex</a:t>
            </a:r>
            <a:r>
              <a:rPr lang="he-IL" sz="5800" dirty="0">
                <a:latin typeface="Arial" pitchFamily="18"/>
                <a:ea typeface="MS Gothic" pitchFamily="2"/>
                <a:cs typeface="Tahoma" pitchFamily="2"/>
              </a:rPr>
              <a:t> </a:t>
            </a:r>
            <a:r>
              <a:rPr lang="en-US" sz="5800" dirty="0">
                <a:latin typeface="Arial" pitchFamily="18"/>
                <a:ea typeface="MS Gothic" pitchFamily="2"/>
                <a:cs typeface="Tahoma" pitchFamily="2"/>
              </a:rPr>
              <a:t>     Sinaiticus</a:t>
            </a:r>
            <a:r>
              <a:rPr lang="he-IL" sz="5800" dirty="0">
                <a:latin typeface="Arial" pitchFamily="18"/>
                <a:ea typeface="MS Gothic" pitchFamily="2"/>
                <a:cs typeface="Tahoma" pitchFamily="2"/>
              </a:rPr>
              <a:t>    </a:t>
            </a:r>
            <a:endParaRPr lang="nb-NO" sz="5800" dirty="0">
              <a:latin typeface="Arial" pitchFamily="18"/>
              <a:ea typeface="MS Gothic" pitchFamily="2"/>
              <a:cs typeface="Tahoma" pitchFamily="2"/>
            </a:endParaRPr>
          </a:p>
        </p:txBody>
      </p:sp>
      <p:sp>
        <p:nvSpPr>
          <p:cNvPr id="5" name="Freeform 4"/>
          <p:cNvSpPr/>
          <p:nvPr/>
        </p:nvSpPr>
        <p:spPr>
          <a:xfrm>
            <a:off x="3124200" y="219004"/>
            <a:ext cx="633429" cy="591711"/>
          </a:xfrm>
          <a:custGeom>
            <a:avLst/>
            <a:gdLst/>
            <a:ahLst/>
            <a:cxnLst>
              <a:cxn ang="3cd4">
                <a:pos x="hc" y="t"/>
              </a:cxn>
              <a:cxn ang="cd2">
                <a:pos x="l" y="vc"/>
              </a:cxn>
              <a:cxn ang="cd4">
                <a:pos x="hc" y="b"/>
              </a:cxn>
              <a:cxn ang="0">
                <a:pos x="r" y="vc"/>
              </a:cxn>
            </a:cxnLst>
            <a:rect l="l" t="t" r="r" b="b"/>
            <a:pathLst>
              <a:path w="1598" h="1827">
                <a:moveTo>
                  <a:pt x="1446" y="1288"/>
                </a:moveTo>
                <a:cubicBezTo>
                  <a:pt x="1489" y="1334"/>
                  <a:pt x="1521" y="1379"/>
                  <a:pt x="1542" y="1423"/>
                </a:cubicBezTo>
                <a:cubicBezTo>
                  <a:pt x="1563" y="1467"/>
                  <a:pt x="1575" y="1507"/>
                  <a:pt x="1575" y="1543"/>
                </a:cubicBezTo>
                <a:cubicBezTo>
                  <a:pt x="1575" y="1630"/>
                  <a:pt x="1524" y="1703"/>
                  <a:pt x="1424" y="1762"/>
                </a:cubicBezTo>
                <a:cubicBezTo>
                  <a:pt x="1384" y="1785"/>
                  <a:pt x="1347" y="1801"/>
                  <a:pt x="1312" y="1811"/>
                </a:cubicBezTo>
                <a:cubicBezTo>
                  <a:pt x="1278" y="1822"/>
                  <a:pt x="1244" y="1827"/>
                  <a:pt x="1212" y="1827"/>
                </a:cubicBezTo>
                <a:cubicBezTo>
                  <a:pt x="1219" y="1810"/>
                  <a:pt x="1225" y="1794"/>
                  <a:pt x="1232" y="1777"/>
                </a:cubicBezTo>
                <a:cubicBezTo>
                  <a:pt x="1239" y="1761"/>
                  <a:pt x="1242" y="1744"/>
                  <a:pt x="1242" y="1726"/>
                </a:cubicBezTo>
                <a:cubicBezTo>
                  <a:pt x="1242" y="1696"/>
                  <a:pt x="1234" y="1665"/>
                  <a:pt x="1217" y="1632"/>
                </a:cubicBezTo>
                <a:cubicBezTo>
                  <a:pt x="1197" y="1592"/>
                  <a:pt x="1165" y="1550"/>
                  <a:pt x="1121" y="1506"/>
                </a:cubicBezTo>
                <a:cubicBezTo>
                  <a:pt x="877" y="1262"/>
                  <a:pt x="634" y="1017"/>
                  <a:pt x="390" y="773"/>
                </a:cubicBezTo>
                <a:cubicBezTo>
                  <a:pt x="348" y="815"/>
                  <a:pt x="317" y="856"/>
                  <a:pt x="296" y="894"/>
                </a:cubicBezTo>
                <a:cubicBezTo>
                  <a:pt x="275" y="932"/>
                  <a:pt x="265" y="966"/>
                  <a:pt x="265" y="995"/>
                </a:cubicBezTo>
                <a:cubicBezTo>
                  <a:pt x="265" y="1019"/>
                  <a:pt x="271" y="1044"/>
                  <a:pt x="283" y="1069"/>
                </a:cubicBezTo>
                <a:cubicBezTo>
                  <a:pt x="295" y="1094"/>
                  <a:pt x="315" y="1121"/>
                  <a:pt x="342" y="1151"/>
                </a:cubicBezTo>
                <a:cubicBezTo>
                  <a:pt x="375" y="1184"/>
                  <a:pt x="407" y="1217"/>
                  <a:pt x="440" y="1250"/>
                </a:cubicBezTo>
                <a:cubicBezTo>
                  <a:pt x="511" y="1317"/>
                  <a:pt x="552" y="1358"/>
                  <a:pt x="564" y="1372"/>
                </a:cubicBezTo>
                <a:cubicBezTo>
                  <a:pt x="609" y="1426"/>
                  <a:pt x="632" y="1478"/>
                  <a:pt x="632" y="1528"/>
                </a:cubicBezTo>
                <a:cubicBezTo>
                  <a:pt x="632" y="1564"/>
                  <a:pt x="619" y="1603"/>
                  <a:pt x="592" y="1645"/>
                </a:cubicBezTo>
                <a:cubicBezTo>
                  <a:pt x="562" y="1689"/>
                  <a:pt x="516" y="1734"/>
                  <a:pt x="452" y="1779"/>
                </a:cubicBezTo>
                <a:cubicBezTo>
                  <a:pt x="301" y="1779"/>
                  <a:pt x="151" y="1779"/>
                  <a:pt x="0" y="1779"/>
                </a:cubicBezTo>
                <a:cubicBezTo>
                  <a:pt x="0" y="1766"/>
                  <a:pt x="0" y="1754"/>
                  <a:pt x="0" y="1741"/>
                </a:cubicBezTo>
                <a:cubicBezTo>
                  <a:pt x="92" y="1721"/>
                  <a:pt x="156" y="1700"/>
                  <a:pt x="194" y="1677"/>
                </a:cubicBezTo>
                <a:cubicBezTo>
                  <a:pt x="232" y="1654"/>
                  <a:pt x="251" y="1630"/>
                  <a:pt x="251" y="1604"/>
                </a:cubicBezTo>
                <a:cubicBezTo>
                  <a:pt x="227" y="1572"/>
                  <a:pt x="206" y="1543"/>
                  <a:pt x="187" y="1518"/>
                </a:cubicBezTo>
                <a:cubicBezTo>
                  <a:pt x="178" y="1506"/>
                  <a:pt x="143" y="1461"/>
                  <a:pt x="81" y="1384"/>
                </a:cubicBezTo>
                <a:cubicBezTo>
                  <a:pt x="27" y="1314"/>
                  <a:pt x="0" y="1248"/>
                  <a:pt x="0" y="1185"/>
                </a:cubicBezTo>
                <a:cubicBezTo>
                  <a:pt x="0" y="1095"/>
                  <a:pt x="43" y="1007"/>
                  <a:pt x="127" y="922"/>
                </a:cubicBezTo>
                <a:cubicBezTo>
                  <a:pt x="200" y="858"/>
                  <a:pt x="273" y="793"/>
                  <a:pt x="346" y="729"/>
                </a:cubicBezTo>
                <a:cubicBezTo>
                  <a:pt x="276" y="659"/>
                  <a:pt x="207" y="590"/>
                  <a:pt x="137" y="520"/>
                </a:cubicBezTo>
                <a:cubicBezTo>
                  <a:pt x="95" y="475"/>
                  <a:pt x="64" y="430"/>
                  <a:pt x="42" y="385"/>
                </a:cubicBezTo>
                <a:cubicBezTo>
                  <a:pt x="20" y="340"/>
                  <a:pt x="10" y="299"/>
                  <a:pt x="10" y="264"/>
                </a:cubicBezTo>
                <a:cubicBezTo>
                  <a:pt x="10" y="187"/>
                  <a:pt x="52" y="121"/>
                  <a:pt x="136" y="67"/>
                </a:cubicBezTo>
                <a:cubicBezTo>
                  <a:pt x="204" y="24"/>
                  <a:pt x="265" y="3"/>
                  <a:pt x="318" y="3"/>
                </a:cubicBezTo>
                <a:cubicBezTo>
                  <a:pt x="316" y="17"/>
                  <a:pt x="313" y="32"/>
                  <a:pt x="311" y="46"/>
                </a:cubicBezTo>
                <a:cubicBezTo>
                  <a:pt x="311" y="72"/>
                  <a:pt x="321" y="105"/>
                  <a:pt x="342" y="143"/>
                </a:cubicBezTo>
                <a:cubicBezTo>
                  <a:pt x="370" y="191"/>
                  <a:pt x="412" y="244"/>
                  <a:pt x="468" y="302"/>
                </a:cubicBezTo>
                <a:cubicBezTo>
                  <a:pt x="621" y="458"/>
                  <a:pt x="773" y="613"/>
                  <a:pt x="926" y="769"/>
                </a:cubicBezTo>
                <a:cubicBezTo>
                  <a:pt x="985" y="687"/>
                  <a:pt x="1044" y="604"/>
                  <a:pt x="1103" y="522"/>
                </a:cubicBezTo>
                <a:cubicBezTo>
                  <a:pt x="1051" y="477"/>
                  <a:pt x="1012" y="431"/>
                  <a:pt x="986" y="385"/>
                </a:cubicBezTo>
                <a:cubicBezTo>
                  <a:pt x="961" y="339"/>
                  <a:pt x="949" y="297"/>
                  <a:pt x="949" y="259"/>
                </a:cubicBezTo>
                <a:cubicBezTo>
                  <a:pt x="949" y="185"/>
                  <a:pt x="991" y="121"/>
                  <a:pt x="1073" y="66"/>
                </a:cubicBezTo>
                <a:cubicBezTo>
                  <a:pt x="1109" y="43"/>
                  <a:pt x="1140" y="26"/>
                  <a:pt x="1168" y="15"/>
                </a:cubicBezTo>
                <a:cubicBezTo>
                  <a:pt x="1196" y="4"/>
                  <a:pt x="1223" y="0"/>
                  <a:pt x="1250" y="0"/>
                </a:cubicBezTo>
                <a:cubicBezTo>
                  <a:pt x="1248" y="8"/>
                  <a:pt x="1247" y="15"/>
                  <a:pt x="1245" y="23"/>
                </a:cubicBezTo>
                <a:cubicBezTo>
                  <a:pt x="1245" y="32"/>
                  <a:pt x="1244" y="40"/>
                  <a:pt x="1244" y="49"/>
                </a:cubicBezTo>
                <a:cubicBezTo>
                  <a:pt x="1244" y="77"/>
                  <a:pt x="1253" y="106"/>
                  <a:pt x="1272" y="137"/>
                </a:cubicBezTo>
                <a:cubicBezTo>
                  <a:pt x="1295" y="176"/>
                  <a:pt x="1338" y="224"/>
                  <a:pt x="1401" y="281"/>
                </a:cubicBezTo>
                <a:cubicBezTo>
                  <a:pt x="1406" y="285"/>
                  <a:pt x="1412" y="290"/>
                  <a:pt x="1417" y="294"/>
                </a:cubicBezTo>
                <a:cubicBezTo>
                  <a:pt x="1482" y="347"/>
                  <a:pt x="1529" y="396"/>
                  <a:pt x="1556" y="443"/>
                </a:cubicBezTo>
                <a:cubicBezTo>
                  <a:pt x="1583" y="490"/>
                  <a:pt x="1598" y="531"/>
                  <a:pt x="1598" y="570"/>
                </a:cubicBezTo>
                <a:cubicBezTo>
                  <a:pt x="1598" y="632"/>
                  <a:pt x="1563" y="685"/>
                  <a:pt x="1495" y="729"/>
                </a:cubicBezTo>
                <a:cubicBezTo>
                  <a:pt x="1448" y="759"/>
                  <a:pt x="1389" y="781"/>
                  <a:pt x="1320" y="797"/>
                </a:cubicBezTo>
                <a:cubicBezTo>
                  <a:pt x="1321" y="788"/>
                  <a:pt x="1322" y="779"/>
                  <a:pt x="1323" y="770"/>
                </a:cubicBezTo>
                <a:cubicBezTo>
                  <a:pt x="1323" y="749"/>
                  <a:pt x="1309" y="724"/>
                  <a:pt x="1280" y="696"/>
                </a:cubicBezTo>
                <a:cubicBezTo>
                  <a:pt x="1250" y="667"/>
                  <a:pt x="1221" y="639"/>
                  <a:pt x="1191" y="610"/>
                </a:cubicBezTo>
                <a:cubicBezTo>
                  <a:pt x="1135" y="696"/>
                  <a:pt x="1080" y="782"/>
                  <a:pt x="1024" y="868"/>
                </a:cubicBezTo>
                <a:cubicBezTo>
                  <a:pt x="1165" y="1008"/>
                  <a:pt x="1305" y="1148"/>
                  <a:pt x="1446" y="1288"/>
                </a:cubicBezTo>
                <a:close/>
              </a:path>
            </a:pathLst>
          </a:custGeom>
          <a:solidFill>
            <a:srgbClr val="000000"/>
          </a:solidFill>
          <a:ln>
            <a:noFill/>
            <a:prstDash val="solid"/>
          </a:ln>
        </p:spPr>
        <p:txBody>
          <a:bodyPr vert="horz" lIns="72891" tIns="36446" rIns="72891" bIns="36446" anchor="ctr" anchorCtr="1" compatLnSpc="0"/>
          <a:lstStyle/>
          <a:p>
            <a:pPr hangingPunct="0"/>
            <a:endParaRPr lang="nb-NO" sz="3200">
              <a:latin typeface="Arial" pitchFamily="18"/>
              <a:ea typeface="MS Gothic" pitchFamily="2"/>
              <a:cs typeface="Tahoma" pitchFamily="2"/>
            </a:endParaRPr>
          </a:p>
        </p:txBody>
      </p:sp>
      <p:sp>
        <p:nvSpPr>
          <p:cNvPr id="6" name="L-Shape 5">
            <a:extLst>
              <a:ext uri="{FF2B5EF4-FFF2-40B4-BE49-F238E27FC236}">
                <a16:creationId xmlns:a16="http://schemas.microsoft.com/office/drawing/2014/main" id="{82B7EC31-3F91-4C94-9E51-20F9C53E2C7E}"/>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688E84FB-B4F6-4E5E-8C6D-40C9255AE718}"/>
              </a:ext>
            </a:extLst>
          </p:cNvPr>
          <p:cNvSpPr>
            <a:spLocks noGrp="1"/>
          </p:cNvSpPr>
          <p:nvPr>
            <p:ph type="sldNum" sz="quarter" idx="12"/>
          </p:nvPr>
        </p:nvSpPr>
        <p:spPr/>
        <p:txBody>
          <a:bodyPr/>
          <a:lstStyle/>
          <a:p>
            <a:pPr lvl="0"/>
            <a:fld id="{BEE26109-1FAC-4D70-8C85-FBCF1745F7BB}" type="slidenum">
              <a:rPr lang="en-US" smtClean="0"/>
              <a:pPr lvl="0"/>
              <a:t>55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4932040" y="489878"/>
            <a:ext cx="3682380" cy="4286434"/>
          </a:xfrm>
          <a:prstGeom prst="rect">
            <a:avLst/>
          </a:prstGeom>
          <a:noFill/>
          <a:ln>
            <a:noFill/>
          </a:ln>
        </p:spPr>
      </p:pic>
      <p:sp>
        <p:nvSpPr>
          <p:cNvPr id="3" name="TextBox 2"/>
          <p:cNvSpPr txBox="1"/>
          <p:nvPr/>
        </p:nvSpPr>
        <p:spPr>
          <a:xfrm>
            <a:off x="539552" y="214550"/>
            <a:ext cx="4718248" cy="4586121"/>
          </a:xfrm>
          <a:prstGeom prst="rect">
            <a:avLst/>
          </a:prstGeom>
          <a:noFill/>
          <a:ln>
            <a:noFill/>
          </a:ln>
        </p:spPr>
        <p:txBody>
          <a:bodyPr vert="horz" wrap="square" lIns="72891" tIns="36446" rIns="72891" bIns="36446" compatLnSpc="0">
            <a:spAutoFit/>
          </a:bodyPr>
          <a:lstStyle/>
          <a:p>
            <a:pPr hangingPunct="0">
              <a:defRPr sz="2100"/>
            </a:pPr>
            <a:r>
              <a:rPr lang="en-GB" sz="1700" dirty="0">
                <a:latin typeface="Arial" pitchFamily="18"/>
                <a:ea typeface="MS Gothic" pitchFamily="2"/>
                <a:cs typeface="Tahoma" pitchFamily="2"/>
              </a:rPr>
              <a:t>His name was</a:t>
            </a:r>
          </a:p>
          <a:p>
            <a:pPr hangingPunct="0">
              <a:defRPr sz="2100"/>
            </a:pPr>
            <a:endParaRPr lang="en-GB" sz="1700" dirty="0">
              <a:latin typeface="Arial" pitchFamily="18"/>
              <a:ea typeface="MS Gothic" pitchFamily="2"/>
              <a:cs typeface="Tahoma" pitchFamily="2"/>
            </a:endParaRPr>
          </a:p>
          <a:p>
            <a:pPr algn="ctr" hangingPunct="0">
              <a:defRPr sz="2100"/>
            </a:pPr>
            <a:r>
              <a:rPr lang="en-GB" sz="1700" b="1" dirty="0" err="1">
                <a:solidFill>
                  <a:srgbClr val="0070C0"/>
                </a:solidFill>
                <a:effectLst>
                  <a:outerShdw dist="17961" dir="2700000">
                    <a:scrgbClr r="0" g="0" b="0"/>
                  </a:outerShdw>
                </a:effectLst>
                <a:latin typeface="Arial" pitchFamily="18"/>
                <a:ea typeface="MS Gothic" pitchFamily="2"/>
                <a:cs typeface="Tahoma" pitchFamily="2"/>
              </a:rPr>
              <a:t>Lobegott</a:t>
            </a:r>
            <a:r>
              <a:rPr lang="en-GB" sz="1700" b="1" dirty="0">
                <a:effectLst>
                  <a:outerShdw dist="17961" dir="2700000">
                    <a:scrgbClr r="0" g="0" b="0"/>
                  </a:outerShdw>
                </a:effectLst>
                <a:latin typeface="Arial" pitchFamily="18"/>
                <a:ea typeface="MS Gothic" pitchFamily="2"/>
                <a:cs typeface="Tahoma" pitchFamily="2"/>
              </a:rPr>
              <a:t> </a:t>
            </a:r>
            <a:r>
              <a:rPr lang="en-GB" sz="1700" b="1" dirty="0" err="1">
                <a:solidFill>
                  <a:srgbClr val="7030A0"/>
                </a:solidFill>
                <a:effectLst>
                  <a:outerShdw dist="17961" dir="2700000">
                    <a:scrgbClr r="0" g="0" b="0"/>
                  </a:outerShdw>
                </a:effectLst>
                <a:latin typeface="Arial" pitchFamily="18"/>
                <a:ea typeface="MS Gothic" pitchFamily="2"/>
                <a:cs typeface="Tahoma" pitchFamily="2"/>
              </a:rPr>
              <a:t>Friederich</a:t>
            </a:r>
            <a:r>
              <a:rPr lang="en-GB" sz="1700" b="1" dirty="0">
                <a:effectLst>
                  <a:outerShdw dist="17961" dir="2700000">
                    <a:scrgbClr r="0" g="0" b="0"/>
                  </a:outerShdw>
                </a:effectLst>
                <a:latin typeface="Arial" pitchFamily="18"/>
                <a:ea typeface="MS Gothic" pitchFamily="2"/>
                <a:cs typeface="Tahoma" pitchFamily="2"/>
              </a:rPr>
              <a:t> Constantin </a:t>
            </a:r>
          </a:p>
          <a:p>
            <a:pPr algn="ctr" hangingPunct="0">
              <a:defRPr sz="2100"/>
            </a:pPr>
            <a:r>
              <a:rPr lang="en-GB" sz="1700" b="1" dirty="0">
                <a:effectLst>
                  <a:outerShdw dist="17961" dir="2700000">
                    <a:scrgbClr r="0" g="0" b="0"/>
                  </a:outerShdw>
                </a:effectLst>
                <a:latin typeface="Arial" pitchFamily="18"/>
                <a:ea typeface="MS Gothic" pitchFamily="2"/>
                <a:cs typeface="Tahoma" pitchFamily="2"/>
              </a:rPr>
              <a:t>von </a:t>
            </a:r>
            <a:r>
              <a:rPr lang="en-GB" sz="1700" b="1" dirty="0" err="1">
                <a:effectLst>
                  <a:outerShdw dist="17961" dir="2700000">
                    <a:scrgbClr r="0" g="0" b="0"/>
                  </a:outerShdw>
                </a:effectLst>
                <a:latin typeface="Arial" pitchFamily="18"/>
                <a:ea typeface="MS Gothic" pitchFamily="2"/>
                <a:cs typeface="Tahoma" pitchFamily="2"/>
              </a:rPr>
              <a:t>Tischendorff</a:t>
            </a:r>
            <a:endParaRPr lang="en-GB" sz="1700" b="1" dirty="0">
              <a:effectLst>
                <a:outerShdw dist="17961" dir="2700000">
                  <a:scrgbClr r="0" g="0" b="0"/>
                </a:outerShdw>
              </a:effectLst>
              <a:latin typeface="Arial" pitchFamily="18"/>
              <a:ea typeface="MS Gothic" pitchFamily="2"/>
              <a:cs typeface="Tahoma" pitchFamily="2"/>
            </a:endParaRPr>
          </a:p>
          <a:p>
            <a:pPr algn="ctr" hangingPunct="0">
              <a:defRPr sz="2100"/>
            </a:pPr>
            <a:r>
              <a:rPr lang="en-GB" sz="1700" b="1" dirty="0">
                <a:solidFill>
                  <a:srgbClr val="0070C0"/>
                </a:solidFill>
                <a:effectLst>
                  <a:outerShdw dist="17961" dir="2700000">
                    <a:scrgbClr r="0" g="0" b="0"/>
                  </a:outerShdw>
                </a:effectLst>
                <a:latin typeface="Arial" pitchFamily="18"/>
                <a:ea typeface="MS Gothic" pitchFamily="2"/>
                <a:cs typeface="Tahoma" pitchFamily="2"/>
              </a:rPr>
              <a:t>Praise GOD</a:t>
            </a:r>
            <a:r>
              <a:rPr lang="en-GB" sz="1700" dirty="0">
                <a:solidFill>
                  <a:srgbClr val="0070C0"/>
                </a:solidFill>
                <a:latin typeface="Arial" pitchFamily="18"/>
                <a:ea typeface="MS Gothic" pitchFamily="2"/>
                <a:cs typeface="Tahoma" pitchFamily="2"/>
              </a:rPr>
              <a:t> </a:t>
            </a:r>
            <a:r>
              <a:rPr lang="en-GB" sz="1700" dirty="0">
                <a:latin typeface="Arial" pitchFamily="18"/>
                <a:ea typeface="MS Gothic" pitchFamily="2"/>
                <a:cs typeface="Tahoma" pitchFamily="2"/>
              </a:rPr>
              <a:t>and </a:t>
            </a:r>
            <a:r>
              <a:rPr lang="en-GB" sz="1700" b="1" dirty="0">
                <a:solidFill>
                  <a:srgbClr val="7030A0"/>
                </a:solidFill>
                <a:effectLst>
                  <a:outerShdw dist="17961" dir="2700000">
                    <a:scrgbClr r="0" g="0" b="0"/>
                  </a:outerShdw>
                </a:effectLst>
                <a:latin typeface="Arial" pitchFamily="18"/>
                <a:ea typeface="MS Gothic" pitchFamily="2"/>
                <a:cs typeface="Tahoma" pitchFamily="2"/>
              </a:rPr>
              <a:t>rich of Peace</a:t>
            </a:r>
          </a:p>
          <a:p>
            <a:pPr hangingPunct="0">
              <a:defRPr sz="2100"/>
            </a:pPr>
            <a:r>
              <a:rPr lang="de-DE" sz="1600" dirty="0"/>
              <a:t>(*18. Jan 1815 in Lengenfeld; †7. Dec 1874 in Leipzig) </a:t>
            </a:r>
            <a:endParaRPr lang="en-GB" sz="1600" dirty="0"/>
          </a:p>
          <a:p>
            <a:pPr hangingPunct="0">
              <a:defRPr sz="2100"/>
            </a:pPr>
            <a:endParaRPr lang="en-GB" sz="1700" dirty="0">
              <a:latin typeface="Arial" pitchFamily="18"/>
              <a:ea typeface="MS Gothic" pitchFamily="2"/>
              <a:cs typeface="Tahoma" pitchFamily="2"/>
            </a:endParaRPr>
          </a:p>
          <a:p>
            <a:pPr hangingPunct="0">
              <a:defRPr sz="2100"/>
            </a:pPr>
            <a:r>
              <a:rPr lang="en-GB" sz="1700" dirty="0">
                <a:latin typeface="Arial" pitchFamily="18"/>
                <a:ea typeface="MS Gothic" pitchFamily="2"/>
                <a:cs typeface="Tahoma" pitchFamily="2"/>
              </a:rPr>
              <a:t>but He cancelled it to exalt himself</a:t>
            </a:r>
          </a:p>
          <a:p>
            <a:pPr hangingPunct="0">
              <a:defRPr sz="2100"/>
            </a:pPr>
            <a:endParaRPr lang="en-GB" sz="1700" b="1" dirty="0">
              <a:effectLst>
                <a:outerShdw dist="17961" dir="2700000">
                  <a:scrgbClr r="0" g="0" b="0"/>
                </a:outerShdw>
              </a:effectLst>
              <a:latin typeface="Arial" pitchFamily="18"/>
              <a:ea typeface="MS Gothic" pitchFamily="2"/>
              <a:cs typeface="Tahoma" pitchFamily="2"/>
            </a:endParaRPr>
          </a:p>
          <a:p>
            <a:pPr hangingPunct="0">
              <a:defRPr sz="2100"/>
            </a:pPr>
            <a:r>
              <a:rPr lang="en-GB" sz="1700" dirty="0">
                <a:latin typeface="Arial" pitchFamily="18"/>
                <a:ea typeface="MS Gothic" pitchFamily="2"/>
                <a:cs typeface="Tahoma" pitchFamily="2"/>
              </a:rPr>
              <a:t>from rubbish he deceived</a:t>
            </a:r>
          </a:p>
          <a:p>
            <a:pPr hangingPunct="0">
              <a:defRPr sz="2100"/>
            </a:pPr>
            <a:r>
              <a:rPr lang="en-GB" sz="1700" dirty="0">
                <a:latin typeface="Arial" pitchFamily="18"/>
                <a:ea typeface="MS Gothic" pitchFamily="2"/>
                <a:cs typeface="Tahoma" pitchFamily="2"/>
              </a:rPr>
              <a:t>People to believe not any longer</a:t>
            </a:r>
          </a:p>
          <a:p>
            <a:pPr hangingPunct="0">
              <a:defRPr sz="2100"/>
            </a:pPr>
            <a:r>
              <a:rPr lang="en-GB" sz="1700" dirty="0">
                <a:latin typeface="Arial" pitchFamily="18"/>
                <a:ea typeface="MS Gothic" pitchFamily="2"/>
                <a:cs typeface="Tahoma" pitchFamily="2"/>
              </a:rPr>
              <a:t>the truth. What he could not see with his eyes he wrote down to support what he knew was not to be found. He covered the</a:t>
            </a:r>
          </a:p>
          <a:p>
            <a:pPr hangingPunct="0">
              <a:defRPr sz="2100"/>
            </a:pPr>
            <a:r>
              <a:rPr lang="en-GB" sz="1700" dirty="0">
                <a:latin typeface="Arial" pitchFamily="18"/>
                <a:ea typeface="MS Gothic" pitchFamily="2"/>
                <a:cs typeface="Tahoma" pitchFamily="2"/>
              </a:rPr>
              <a:t>evil that was also found in</a:t>
            </a:r>
          </a:p>
          <a:p>
            <a:pPr hangingPunct="0">
              <a:defRPr sz="2100"/>
            </a:pPr>
            <a:r>
              <a:rPr lang="en-GB" sz="1700" dirty="0">
                <a:latin typeface="Arial" pitchFamily="18"/>
                <a:ea typeface="MS Gothic" pitchFamily="2"/>
                <a:cs typeface="Tahoma" pitchFamily="2"/>
              </a:rPr>
              <a:t>the Codex Sinaiticus</a:t>
            </a:r>
          </a:p>
          <a:p>
            <a:pPr hangingPunct="0">
              <a:defRPr sz="2100"/>
            </a:pPr>
            <a:r>
              <a:rPr lang="en-GB" sz="1700" dirty="0">
                <a:latin typeface="Arial" pitchFamily="18"/>
                <a:ea typeface="MS Gothic" pitchFamily="2"/>
                <a:cs typeface="Tahoma" pitchFamily="2"/>
              </a:rPr>
              <a:t>«to take the mark of the beast»</a:t>
            </a:r>
          </a:p>
          <a:p>
            <a:pPr hangingPunct="0">
              <a:defRPr sz="2100"/>
            </a:pPr>
            <a:r>
              <a:rPr lang="en-GB" sz="1700" dirty="0">
                <a:latin typeface="Arial" pitchFamily="18"/>
                <a:ea typeface="MS Gothic" pitchFamily="2"/>
                <a:cs typeface="Tahoma" pitchFamily="2"/>
              </a:rPr>
              <a:t>If he would have been honest...</a:t>
            </a:r>
          </a:p>
        </p:txBody>
      </p:sp>
    </p:spTree>
    <p:extLst>
      <p:ext uri="{BB962C8B-B14F-4D97-AF65-F5344CB8AC3E}">
        <p14:creationId xmlns:p14="http://schemas.microsoft.com/office/powerpoint/2010/main" val="5603701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683972" y="530321"/>
            <a:ext cx="7970400" cy="4024893"/>
          </a:xfrm>
          <a:prstGeom prst="rect">
            <a:avLst/>
          </a:prstGeom>
          <a:noFill/>
          <a:ln w="9525">
            <a:noFill/>
            <a:miter lim="800000"/>
            <a:headEnd/>
            <a:tailEnd/>
          </a:ln>
        </p:spPr>
        <p:txBody>
          <a:bodyPr lIns="74049" tIns="37025" rIns="74049" bIns="37025">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362572" hangingPunct="0">
              <a:lnSpc>
                <a:spcPct val="93000"/>
              </a:lnSpc>
              <a:buClr>
                <a:srgbClr val="000000"/>
              </a:buClr>
              <a:buSzPct val="45000"/>
              <a:buFont typeface="Wingdings" pitchFamily="2" charset="2"/>
              <a:buNone/>
              <a:defRPr/>
            </a:pPr>
            <a:r>
              <a:rPr lang="en-GB" sz="3100" b="1" dirty="0">
                <a:ln w="11430"/>
                <a:solidFill>
                  <a:srgbClr val="00B0F0"/>
                </a:solidFill>
                <a:effectLst>
                  <a:outerShdw blurRad="50800" dist="39000" dir="5460000" algn="tl">
                    <a:srgbClr val="000000">
                      <a:alpha val="38000"/>
                    </a:srgbClr>
                  </a:outerShdw>
                </a:effectLst>
                <a:latin typeface="EngrvrsOldEng Bd BT" pitchFamily="66" charset="0"/>
              </a:rPr>
              <a:t>John </a:t>
            </a:r>
            <a:r>
              <a:rPr lang="en-GB" sz="3100" b="1" dirty="0" err="1">
                <a:ln w="11430"/>
                <a:solidFill>
                  <a:srgbClr val="00B0F0"/>
                </a:solidFill>
                <a:effectLst>
                  <a:outerShdw blurRad="50800" dist="39000" dir="5460000" algn="tl">
                    <a:srgbClr val="000000">
                      <a:alpha val="38000"/>
                    </a:srgbClr>
                  </a:outerShdw>
                </a:effectLst>
                <a:latin typeface="EngrvrsOldEng Bd BT" pitchFamily="66" charset="0"/>
              </a:rPr>
              <a:t>Burgon</a:t>
            </a:r>
            <a:r>
              <a:rPr lang="en-GB" sz="3100" b="1" dirty="0">
                <a:ln w="11430"/>
                <a:solidFill>
                  <a:srgbClr val="00B0F0"/>
                </a:solidFill>
                <a:effectLst>
                  <a:outerShdw blurRad="50800" dist="39000" dir="5460000" algn="tl">
                    <a:srgbClr val="000000">
                      <a:alpha val="38000"/>
                    </a:srgbClr>
                  </a:outerShdw>
                </a:effectLst>
                <a:latin typeface="EngrvrsOldEng Bd BT" pitchFamily="66" charset="0"/>
              </a:rPr>
              <a:t>, “</a:t>
            </a:r>
            <a:r>
              <a:rPr lang="en-GB" sz="3100" b="1" u="sng" dirty="0">
                <a:ln w="11430"/>
                <a:solidFill>
                  <a:srgbClr val="00B0F0"/>
                </a:solidFill>
                <a:effectLst>
                  <a:outerShdw blurRad="50800" dist="39000" dir="5460000" algn="tl">
                    <a:srgbClr val="000000">
                      <a:alpha val="38000"/>
                    </a:srgbClr>
                  </a:outerShdw>
                </a:effectLst>
                <a:latin typeface="EngrvrsOldEng Bd BT" pitchFamily="66" charset="0"/>
              </a:rPr>
              <a:t>The Revision Revised</a:t>
            </a:r>
            <a:r>
              <a:rPr lang="en-GB" sz="3100" b="1" dirty="0">
                <a:ln w="11430"/>
                <a:solidFill>
                  <a:srgbClr val="00B0F0"/>
                </a:solidFill>
                <a:effectLst>
                  <a:outerShdw blurRad="50800" dist="39000" dir="5460000" algn="tl">
                    <a:srgbClr val="000000">
                      <a:alpha val="38000"/>
                    </a:srgbClr>
                  </a:outerShdw>
                </a:effectLst>
                <a:latin typeface="EngrvrsOldEng Bd BT" pitchFamily="66" charset="0"/>
              </a:rPr>
              <a:t>”</a:t>
            </a:r>
          </a:p>
          <a:p>
            <a:pPr algn="ctr" defTabSz="362572" hangingPunct="0">
              <a:lnSpc>
                <a:spcPct val="93000"/>
              </a:lnSpc>
              <a:buClr>
                <a:srgbClr val="000000"/>
              </a:buClr>
              <a:buSzPct val="45000"/>
              <a:buFont typeface="Wingdings" pitchFamily="2" charset="2"/>
              <a:buNone/>
              <a:defRPr/>
            </a:pPr>
            <a:endParaRPr lang="en-GB"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endParaRPr>
          </a:p>
          <a:p>
            <a:pPr algn="just" defTabSz="362572" hangingPunct="0">
              <a:lnSpc>
                <a:spcPct val="93000"/>
              </a:lnSpc>
              <a:buClr>
                <a:srgbClr val="000000"/>
              </a:buClr>
              <a:buSzPct val="45000"/>
              <a:buFont typeface="Wingdings" pitchFamily="2" charset="2"/>
              <a:buNone/>
              <a:defRPr/>
            </a:pPr>
            <a:r>
              <a:rPr lang="en-GB" sz="2900" b="1" dirty="0">
                <a:ln w="11430"/>
                <a:solidFill>
                  <a:schemeClr val="accent6">
                    <a:lumMod val="50000"/>
                  </a:schemeClr>
                </a:solidFill>
                <a:effectLst>
                  <a:outerShdw blurRad="50800" dist="39000" dir="5460000" algn="tl">
                    <a:srgbClr val="000000">
                      <a:alpha val="38000"/>
                    </a:srgbClr>
                  </a:outerShdw>
                </a:effectLst>
                <a:latin typeface="Arial" charset="0"/>
              </a:rPr>
              <a:t>It is clear that the scribes who copied the </a:t>
            </a:r>
            <a:r>
              <a:rPr lang="en-GB" sz="2900" b="1" dirty="0">
                <a:ln w="11430"/>
                <a:solidFill>
                  <a:srgbClr val="FF0000"/>
                </a:solidFill>
                <a:effectLst>
                  <a:outerShdw blurRad="50800" dist="39000" dir="5460000" algn="tl">
                    <a:srgbClr val="000000">
                      <a:alpha val="38000"/>
                    </a:srgbClr>
                  </a:outerShdw>
                </a:effectLst>
                <a:latin typeface="Arial" charset="0"/>
              </a:rPr>
              <a:t>Codex </a:t>
            </a:r>
            <a:r>
              <a:rPr lang="en-GB" sz="2900" b="1" dirty="0" err="1">
                <a:ln w="11430"/>
                <a:solidFill>
                  <a:srgbClr val="FF0000"/>
                </a:solidFill>
                <a:effectLst>
                  <a:outerShdw blurRad="50800" dist="39000" dir="5460000" algn="tl">
                    <a:srgbClr val="000000">
                      <a:alpha val="38000"/>
                    </a:srgbClr>
                  </a:outerShdw>
                </a:effectLst>
                <a:latin typeface="Arial" charset="0"/>
              </a:rPr>
              <a:t>Sinaiticus</a:t>
            </a:r>
            <a:r>
              <a:rPr lang="en-GB" sz="2900" b="1" dirty="0">
                <a:ln w="11430"/>
                <a:solidFill>
                  <a:srgbClr val="FF0000"/>
                </a:solidFill>
                <a:effectLst>
                  <a:outerShdw blurRad="50800" dist="39000" dir="5460000" algn="tl">
                    <a:srgbClr val="000000">
                      <a:alpha val="38000"/>
                    </a:srgbClr>
                  </a:outerShdw>
                </a:effectLst>
                <a:latin typeface="Arial" charset="0"/>
              </a:rPr>
              <a:t> </a:t>
            </a:r>
            <a:r>
              <a:rPr lang="en-GB" sz="2900" b="1" dirty="0">
                <a:ln w="11430"/>
                <a:solidFill>
                  <a:schemeClr val="accent6">
                    <a:lumMod val="50000"/>
                  </a:schemeClr>
                </a:solidFill>
                <a:effectLst>
                  <a:outerShdw blurRad="50800" dist="39000" dir="5460000" algn="tl">
                    <a:srgbClr val="000000">
                      <a:alpha val="38000"/>
                    </a:srgbClr>
                  </a:outerShdw>
                </a:effectLst>
                <a:latin typeface="Arial" charset="0"/>
              </a:rPr>
              <a:t>were</a:t>
            </a:r>
            <a:r>
              <a:rPr lang="en-GB" sz="29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rPr>
              <a:t> </a:t>
            </a:r>
            <a:r>
              <a:rPr lang="en-GB" sz="2900" b="1" u="sng" dirty="0">
                <a:ln w="11430"/>
                <a:solidFill>
                  <a:srgbClr val="FF0000"/>
                </a:solidFill>
                <a:effectLst>
                  <a:outerShdw blurRad="50800" dist="39000" dir="5460000" algn="tl">
                    <a:srgbClr val="000000">
                      <a:alpha val="38000"/>
                    </a:srgbClr>
                  </a:outerShdw>
                </a:effectLst>
                <a:latin typeface="Arial" charset="0"/>
              </a:rPr>
              <a:t>not faithful </a:t>
            </a:r>
            <a:r>
              <a:rPr lang="en-GB" sz="2900" b="1" dirty="0">
                <a:ln w="11430"/>
                <a:solidFill>
                  <a:schemeClr val="accent6">
                    <a:lumMod val="50000"/>
                  </a:schemeClr>
                </a:solidFill>
                <a:effectLst>
                  <a:outerShdw blurRad="50800" dist="39000" dir="5460000" algn="tl">
                    <a:srgbClr val="000000">
                      <a:alpha val="38000"/>
                    </a:srgbClr>
                  </a:outerShdw>
                </a:effectLst>
                <a:latin typeface="Arial" charset="0"/>
              </a:rPr>
              <a:t>men of God who treated the Scriptures with utmost reverence. The total number of words </a:t>
            </a:r>
            <a:r>
              <a:rPr lang="en-GB" sz="2900" b="1" dirty="0">
                <a:ln w="11430"/>
                <a:solidFill>
                  <a:srgbClr val="FF0000"/>
                </a:solidFill>
                <a:effectLst>
                  <a:outerShdw blurRad="50800" dist="39000" dir="5460000" algn="tl">
                    <a:srgbClr val="000000">
                      <a:alpha val="38000"/>
                    </a:srgbClr>
                  </a:outerShdw>
                </a:effectLst>
                <a:latin typeface="Arial" charset="0"/>
              </a:rPr>
              <a:t>omitted</a:t>
            </a:r>
            <a:r>
              <a:rPr lang="en-GB" sz="29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rPr>
              <a:t> </a:t>
            </a:r>
            <a:r>
              <a:rPr lang="en-GB" sz="2900" b="1" dirty="0">
                <a:ln w="11430"/>
                <a:solidFill>
                  <a:schemeClr val="accent6">
                    <a:lumMod val="50000"/>
                  </a:schemeClr>
                </a:solidFill>
                <a:effectLst>
                  <a:outerShdw blurRad="50800" dist="39000" dir="5460000" algn="tl">
                    <a:srgbClr val="000000">
                      <a:alpha val="38000"/>
                    </a:srgbClr>
                  </a:outerShdw>
                </a:effectLst>
                <a:latin typeface="Arial" charset="0"/>
              </a:rPr>
              <a:t>in the </a:t>
            </a:r>
            <a:r>
              <a:rPr lang="en-GB" sz="2900" b="1" dirty="0" err="1">
                <a:ln w="11430"/>
                <a:solidFill>
                  <a:schemeClr val="accent6">
                    <a:lumMod val="50000"/>
                  </a:schemeClr>
                </a:solidFill>
                <a:effectLst>
                  <a:outerShdw blurRad="50800" dist="39000" dir="5460000" algn="tl">
                    <a:srgbClr val="000000">
                      <a:alpha val="38000"/>
                    </a:srgbClr>
                  </a:outerShdw>
                </a:effectLst>
                <a:latin typeface="Arial" charset="0"/>
              </a:rPr>
              <a:t>Sinaiticus</a:t>
            </a:r>
            <a:r>
              <a:rPr lang="en-GB" sz="2900" b="1" dirty="0">
                <a:ln w="11430"/>
                <a:solidFill>
                  <a:schemeClr val="accent6">
                    <a:lumMod val="50000"/>
                  </a:schemeClr>
                </a:solidFill>
                <a:effectLst>
                  <a:outerShdw blurRad="50800" dist="39000" dir="5460000" algn="tl">
                    <a:srgbClr val="000000">
                      <a:alpha val="38000"/>
                    </a:srgbClr>
                  </a:outerShdw>
                </a:effectLst>
                <a:latin typeface="Arial" charset="0"/>
              </a:rPr>
              <a:t> in the </a:t>
            </a:r>
            <a:r>
              <a:rPr lang="en-GB" sz="2900" b="1" dirty="0">
                <a:ln w="11430"/>
                <a:solidFill>
                  <a:srgbClr val="00B050"/>
                </a:solidFill>
                <a:effectLst>
                  <a:outerShdw blurRad="50800" dist="39000" dir="5460000" algn="tl">
                    <a:srgbClr val="000000">
                      <a:alpha val="38000"/>
                    </a:srgbClr>
                  </a:outerShdw>
                </a:effectLst>
                <a:latin typeface="Arial" charset="0"/>
              </a:rPr>
              <a:t>Gospels</a:t>
            </a:r>
            <a:r>
              <a:rPr lang="en-GB" sz="29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rPr>
              <a:t> </a:t>
            </a:r>
            <a:r>
              <a:rPr lang="en-GB" sz="2900" b="1" dirty="0">
                <a:ln w="11430"/>
                <a:solidFill>
                  <a:schemeClr val="accent6">
                    <a:lumMod val="50000"/>
                  </a:schemeClr>
                </a:solidFill>
                <a:effectLst>
                  <a:outerShdw blurRad="50800" dist="39000" dir="5460000" algn="tl">
                    <a:srgbClr val="000000">
                      <a:alpha val="38000"/>
                    </a:srgbClr>
                  </a:outerShdw>
                </a:effectLst>
                <a:latin typeface="Arial" charset="0"/>
              </a:rPr>
              <a:t>alone is</a:t>
            </a:r>
          </a:p>
          <a:p>
            <a:pPr algn="just" defTabSz="362572" hangingPunct="0">
              <a:lnSpc>
                <a:spcPct val="93000"/>
              </a:lnSpc>
              <a:buClr>
                <a:srgbClr val="000000"/>
              </a:buClr>
              <a:buSzPct val="45000"/>
              <a:buFont typeface="Wingdings" pitchFamily="2" charset="2"/>
              <a:buNone/>
              <a:defRPr/>
            </a:pPr>
            <a:endParaRPr lang="en-GB" sz="29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charset="0"/>
            </a:endParaRPr>
          </a:p>
          <a:p>
            <a:pPr algn="ctr" defTabSz="362572" hangingPunct="0">
              <a:lnSpc>
                <a:spcPct val="93000"/>
              </a:lnSpc>
              <a:buClr>
                <a:srgbClr val="000000"/>
              </a:buClr>
              <a:buSzPct val="45000"/>
              <a:buFont typeface="Wingdings" pitchFamily="2" charset="2"/>
              <a:buNone/>
              <a:defRPr/>
            </a:pPr>
            <a:r>
              <a:rPr lang="en-GB" sz="2800" dirty="0"/>
              <a:t>compared to the Greek Received Text (</a:t>
            </a:r>
            <a:r>
              <a:rPr lang="en-GB" sz="2800" dirty="0" err="1"/>
              <a:t>Burgon</a:t>
            </a:r>
            <a:r>
              <a:rPr lang="en-GB" sz="2800" dirty="0"/>
              <a:t>, p. 75).</a:t>
            </a:r>
          </a:p>
        </p:txBody>
      </p:sp>
      <p:sp>
        <p:nvSpPr>
          <p:cNvPr id="3" name="Rectangle 2"/>
          <p:cNvSpPr/>
          <p:nvPr/>
        </p:nvSpPr>
        <p:spPr>
          <a:xfrm>
            <a:off x="1" y="3254472"/>
            <a:ext cx="9143999" cy="1591863"/>
          </a:xfrm>
          <a:prstGeom prst="rect">
            <a:avLst/>
          </a:prstGeom>
        </p:spPr>
        <p:txBody>
          <a:bodyPr lIns="74057" tIns="37029" rIns="74057" bIns="37029">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362572" hangingPunct="0">
              <a:lnSpc>
                <a:spcPct val="93000"/>
              </a:lnSpc>
              <a:buClr>
                <a:srgbClr val="000000"/>
              </a:buClr>
              <a:buSzPct val="45000"/>
              <a:buFont typeface="Wingdings" pitchFamily="2" charset="2"/>
              <a:buNone/>
              <a:defRPr/>
            </a:pPr>
            <a:r>
              <a:rPr lang="en-GB" sz="5300" b="1" spc="40" dirty="0">
                <a:ln w="11430"/>
                <a:solidFill>
                  <a:srgbClr val="FF0000"/>
                </a:solidFill>
                <a:effectLst>
                  <a:outerShdw blurRad="76200" dist="50800" dir="5400000" algn="tl" rotWithShape="0">
                    <a:srgbClr val="000000">
                      <a:alpha val="65000"/>
                    </a:srgbClr>
                  </a:outerShdw>
                </a:effectLst>
                <a:latin typeface="Arial" charset="0"/>
              </a:rPr>
              <a:t>3,455</a:t>
            </a:r>
          </a:p>
          <a:p>
            <a:pPr defTabSz="362572" hangingPunct="0">
              <a:lnSpc>
                <a:spcPct val="93000"/>
              </a:lnSpc>
              <a:buClr>
                <a:srgbClr val="000000"/>
              </a:buClr>
              <a:buSzPct val="45000"/>
              <a:buFont typeface="Wingdings" pitchFamily="2" charset="2"/>
              <a:buNone/>
              <a:defRPr/>
            </a:pPr>
            <a:endParaRPr lang="nn-NO" sz="5300" b="1" spc="40" dirty="0">
              <a:ln w="11430"/>
              <a:solidFill>
                <a:srgbClr val="FF0000"/>
              </a:solidFill>
              <a:effectLst>
                <a:outerShdw blurRad="76200" dist="50800" dir="5400000" algn="tl" rotWithShape="0">
                  <a:srgbClr val="000000">
                    <a:alpha val="65000"/>
                  </a:srgbClr>
                </a:outerShdw>
              </a:effectLst>
              <a:latin typeface="Arial" charset="0"/>
            </a:endParaRPr>
          </a:p>
        </p:txBody>
      </p:sp>
    </p:spTree>
    <p:extLst>
      <p:ext uri="{BB962C8B-B14F-4D97-AF65-F5344CB8AC3E}">
        <p14:creationId xmlns:p14="http://schemas.microsoft.com/office/powerpoint/2010/main" val="37329783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73125" y="3216685"/>
          <a:ext cx="3505200" cy="1443297"/>
        </p:xfrm>
        <a:graphic>
          <a:graphicData uri="http://schemas.openxmlformats.org/drawingml/2006/table">
            <a:tbl>
              <a:tblPr/>
              <a:tblGrid>
                <a:gridCol w="1755244">
                  <a:extLst>
                    <a:ext uri="{9D8B030D-6E8A-4147-A177-3AD203B41FA5}">
                      <a16:colId xmlns:a16="http://schemas.microsoft.com/office/drawing/2014/main" val="20000"/>
                    </a:ext>
                  </a:extLst>
                </a:gridCol>
                <a:gridCol w="1749956">
                  <a:extLst>
                    <a:ext uri="{9D8B030D-6E8A-4147-A177-3AD203B41FA5}">
                      <a16:colId xmlns:a16="http://schemas.microsoft.com/office/drawing/2014/main" val="20001"/>
                    </a:ext>
                  </a:extLst>
                </a:gridCol>
              </a:tblGrid>
              <a:tr h="360041">
                <a:tc>
                  <a:txBody>
                    <a:bodyPr/>
                    <a:lstStyle/>
                    <a:p>
                      <a:r>
                        <a:rPr kumimoji="0" lang="en-GB" sz="2400" b="1" kern="1200" dirty="0">
                          <a:ln w="11430"/>
                          <a:solidFill>
                            <a:schemeClr val="tx1"/>
                          </a:solidFill>
                          <a:effectLst>
                            <a:outerShdw blurRad="80000" dist="40000" dir="5040000" algn="tl">
                              <a:srgbClr val="000000">
                                <a:alpha val="30000"/>
                              </a:srgbClr>
                            </a:outerShdw>
                          </a:effectLst>
                          <a:latin typeface="Papyrus LET" pitchFamily="2" charset="0"/>
                          <a:ea typeface="MS Gothic" charset="-128"/>
                          <a:cs typeface="+mn-cs"/>
                        </a:rPr>
                        <a:t>Papyrus</a:t>
                      </a:r>
                      <a:endParaRPr kumimoji="0" lang="en-GB" sz="1600" b="1" kern="1200" dirty="0">
                        <a:ln w="11430"/>
                        <a:solidFill>
                          <a:schemeClr val="tx1"/>
                        </a:solidFill>
                        <a:effectLst>
                          <a:outerShdw blurRad="80000" dist="40000" dir="5040000" algn="tl">
                            <a:srgbClr val="000000">
                              <a:alpha val="30000"/>
                            </a:srgbClr>
                          </a:outerShdw>
                        </a:effectLst>
                        <a:latin typeface="Papyrus LET" pitchFamily="2" charset="0"/>
                        <a:ea typeface="MS Gothic" charset="-128"/>
                        <a:cs typeface="+mn-cs"/>
                      </a:endParaRPr>
                    </a:p>
                  </a:txBody>
                  <a:tcPr marL="79702" marR="79702"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FF0066"/>
                          </a:solidFill>
                          <a:effectLst>
                            <a:outerShdw blurRad="80000" dist="40000" dir="5040000" algn="tl">
                              <a:srgbClr val="000000">
                                <a:alpha val="30000"/>
                              </a:srgbClr>
                            </a:outerShdw>
                          </a:effectLst>
                          <a:latin typeface="Eras Demi ITC" pitchFamily="34" charset="0"/>
                          <a:ea typeface="MS Gothic" charset="-128"/>
                          <a:cs typeface="+mn-cs"/>
                        </a:rPr>
                        <a:t>88</a:t>
                      </a:r>
                    </a:p>
                  </a:txBody>
                  <a:tcPr marL="79702" marR="79702" marT="29903" marB="29903" anchor="ctr">
                    <a:lnL>
                      <a:noFill/>
                    </a:lnL>
                    <a:lnR>
                      <a:noFill/>
                    </a:lnR>
                    <a:lnT>
                      <a:noFill/>
                    </a:lnT>
                    <a:lnB>
                      <a:noFill/>
                    </a:lnB>
                  </a:tcPr>
                </a:tc>
                <a:extLst>
                  <a:ext uri="{0D108BD9-81ED-4DB2-BD59-A6C34878D82A}">
                    <a16:rowId xmlns:a16="http://schemas.microsoft.com/office/drawing/2014/main" val="10000"/>
                  </a:ext>
                </a:extLst>
              </a:tr>
              <a:tr h="316477">
                <a:tc>
                  <a:txBody>
                    <a:bodyPr/>
                    <a:lstStyle/>
                    <a:p>
                      <a:r>
                        <a:rPr kumimoji="0" lang="en-GB" sz="1600" b="1" kern="1200" dirty="0" err="1">
                          <a:ln w="11430"/>
                          <a:solidFill>
                            <a:schemeClr val="tx1"/>
                          </a:solidFill>
                          <a:effectLst>
                            <a:outerShdw blurRad="80000" dist="40000" dir="5040000" algn="tl">
                              <a:srgbClr val="000000">
                                <a:alpha val="30000"/>
                              </a:srgbClr>
                            </a:outerShdw>
                          </a:effectLst>
                          <a:latin typeface="Castellar" pitchFamily="18" charset="0"/>
                          <a:ea typeface="MS Gothic" charset="-128"/>
                          <a:cs typeface="+mn-cs"/>
                        </a:rPr>
                        <a:t>Unical</a:t>
                      </a:r>
                      <a:endParaRPr kumimoji="0" lang="en-GB" sz="1600" b="1" kern="1200" dirty="0">
                        <a:ln w="11430"/>
                        <a:solidFill>
                          <a:schemeClr val="tx1"/>
                        </a:solidFill>
                        <a:effectLst>
                          <a:outerShdw blurRad="80000" dist="40000" dir="5040000" algn="tl">
                            <a:srgbClr val="000000">
                              <a:alpha val="30000"/>
                            </a:srgbClr>
                          </a:outerShdw>
                        </a:effectLst>
                        <a:latin typeface="Castellar" pitchFamily="18" charset="0"/>
                        <a:ea typeface="MS Gothic" charset="-128"/>
                        <a:cs typeface="+mn-cs"/>
                      </a:endParaRPr>
                    </a:p>
                  </a:txBody>
                  <a:tcPr marL="79702" marR="79702"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FF0066"/>
                          </a:solidFill>
                          <a:effectLst>
                            <a:outerShdw blurRad="80000" dist="40000" dir="5040000" algn="tl">
                              <a:srgbClr val="000000">
                                <a:alpha val="30000"/>
                              </a:srgbClr>
                            </a:outerShdw>
                          </a:effectLst>
                          <a:latin typeface="Eras Demi ITC" pitchFamily="34" charset="0"/>
                          <a:ea typeface="MS Gothic" charset="-128"/>
                          <a:cs typeface="+mn-cs"/>
                        </a:rPr>
                        <a:t>267</a:t>
                      </a:r>
                    </a:p>
                  </a:txBody>
                  <a:tcPr marL="79702" marR="79702" marT="29903" marB="29903" anchor="ctr">
                    <a:lnL>
                      <a:noFill/>
                    </a:lnL>
                    <a:lnR>
                      <a:noFill/>
                    </a:lnR>
                    <a:lnT>
                      <a:noFill/>
                    </a:lnT>
                    <a:lnB>
                      <a:noFill/>
                    </a:lnB>
                  </a:tcPr>
                </a:tc>
                <a:extLst>
                  <a:ext uri="{0D108BD9-81ED-4DB2-BD59-A6C34878D82A}">
                    <a16:rowId xmlns:a16="http://schemas.microsoft.com/office/drawing/2014/main" val="10001"/>
                  </a:ext>
                </a:extLst>
              </a:tr>
              <a:tr h="316477">
                <a:tc>
                  <a:txBody>
                    <a:bodyPr/>
                    <a:lstStyle/>
                    <a:p>
                      <a:r>
                        <a:rPr kumimoji="0" lang="en-GB" sz="1600" b="1" i="1" kern="1200" dirty="0">
                          <a:ln w="11430"/>
                          <a:solidFill>
                            <a:schemeClr val="tx1"/>
                          </a:solidFill>
                          <a:effectLst>
                            <a:outerShdw blurRad="80000" dist="40000" dir="5040000" algn="tl">
                              <a:srgbClr val="000000">
                                <a:alpha val="30000"/>
                              </a:srgbClr>
                            </a:outerShdw>
                          </a:effectLst>
                          <a:latin typeface="Eras Demi ITC" pitchFamily="34" charset="0"/>
                          <a:ea typeface="MS Gothic" charset="-128"/>
                          <a:cs typeface="+mn-cs"/>
                        </a:rPr>
                        <a:t>Cursive</a:t>
                      </a:r>
                    </a:p>
                  </a:txBody>
                  <a:tcPr marL="79702" marR="79702"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FF0066"/>
                          </a:solidFill>
                          <a:effectLst>
                            <a:outerShdw blurRad="80000" dist="40000" dir="5040000" algn="tl">
                              <a:srgbClr val="000000">
                                <a:alpha val="30000"/>
                              </a:srgbClr>
                            </a:outerShdw>
                          </a:effectLst>
                          <a:latin typeface="Eras Demi ITC" pitchFamily="34" charset="0"/>
                          <a:ea typeface="MS Gothic" charset="-128"/>
                          <a:cs typeface="+mn-cs"/>
                        </a:rPr>
                        <a:t>2764</a:t>
                      </a:r>
                    </a:p>
                  </a:txBody>
                  <a:tcPr marL="79702" marR="79702" marT="29903" marB="29903" anchor="ctr">
                    <a:lnL>
                      <a:noFill/>
                    </a:lnL>
                    <a:lnR>
                      <a:noFill/>
                    </a:lnR>
                    <a:lnT>
                      <a:noFill/>
                    </a:lnT>
                    <a:lnB>
                      <a:noFill/>
                    </a:lnB>
                  </a:tcPr>
                </a:tc>
                <a:extLst>
                  <a:ext uri="{0D108BD9-81ED-4DB2-BD59-A6C34878D82A}">
                    <a16:rowId xmlns:a16="http://schemas.microsoft.com/office/drawing/2014/main" val="10002"/>
                  </a:ext>
                </a:extLst>
              </a:tr>
              <a:tr h="384777">
                <a:tc>
                  <a:txBody>
                    <a:bodyPr/>
                    <a:lstStyle/>
                    <a:p>
                      <a:r>
                        <a:rPr kumimoji="0" lang="en-GB" sz="1600" b="1" kern="1200" dirty="0">
                          <a:ln w="11430"/>
                          <a:solidFill>
                            <a:schemeClr val="tx1"/>
                          </a:solidFill>
                          <a:effectLst>
                            <a:outerShdw blurRad="80000" dist="40000" dir="5040000" algn="tl">
                              <a:srgbClr val="000000">
                                <a:alpha val="30000"/>
                              </a:srgbClr>
                            </a:outerShdw>
                          </a:effectLst>
                          <a:latin typeface="Glimstick" pitchFamily="34" charset="0"/>
                          <a:ea typeface="MS Gothic" charset="-128"/>
                          <a:cs typeface="+mn-cs"/>
                        </a:rPr>
                        <a:t>Lectionary</a:t>
                      </a:r>
                    </a:p>
                  </a:txBody>
                  <a:tcPr marL="79702" marR="79702"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FF0066"/>
                          </a:solidFill>
                          <a:effectLst>
                            <a:outerShdw blurRad="80000" dist="40000" dir="5040000" algn="tl">
                              <a:srgbClr val="000000">
                                <a:alpha val="30000"/>
                              </a:srgbClr>
                            </a:outerShdw>
                          </a:effectLst>
                          <a:latin typeface="Eras Demi ITC" pitchFamily="34" charset="0"/>
                          <a:ea typeface="MS Gothic" charset="-128"/>
                          <a:cs typeface="+mn-cs"/>
                        </a:rPr>
                        <a:t>2143</a:t>
                      </a:r>
                    </a:p>
                  </a:txBody>
                  <a:tcPr marL="79702" marR="79702" marT="29903" marB="29903"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3" name="TextBox 2"/>
          <p:cNvSpPr txBox="1"/>
          <p:nvPr/>
        </p:nvSpPr>
        <p:spPr>
          <a:xfrm>
            <a:off x="813601" y="578941"/>
            <a:ext cx="7581600" cy="890574"/>
          </a:xfrm>
          <a:prstGeom prst="rect">
            <a:avLst/>
          </a:prstGeom>
          <a:noFill/>
        </p:spPr>
        <p:txBody>
          <a:bodyPr lIns="74049" tIns="37025" rIns="74049" bIns="37025">
            <a:spAutoFit/>
            <a:scene3d>
              <a:camera prst="orthographicFront"/>
              <a:lightRig rig="glow" dir="tl">
                <a:rot lat="0" lon="0" rev="5400000"/>
              </a:lightRig>
            </a:scene3d>
            <a:sp3d contourW="12700">
              <a:bevelT w="25400" h="25400"/>
              <a:contourClr>
                <a:schemeClr val="accent6">
                  <a:shade val="73000"/>
                </a:schemeClr>
              </a:contourClr>
            </a:sp3d>
          </a:bodyPr>
          <a:lstStyle/>
          <a:p>
            <a:pPr algn="just" defTabSz="363820" hangingPunct="0">
              <a:lnSpc>
                <a:spcPct val="93000"/>
              </a:lnSpc>
              <a:buClr>
                <a:srgbClr val="000000"/>
              </a:buClr>
              <a:buSzPct val="45000"/>
              <a:defRPr/>
            </a:pPr>
            <a:r>
              <a:rPr lang="en-GB" sz="19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rPr>
              <a:t>Of these about </a:t>
            </a:r>
            <a:r>
              <a:rPr lang="en-GB" sz="1900" b="1" dirty="0">
                <a:ln w="11430"/>
                <a:solidFill>
                  <a:srgbClr val="FF0066"/>
                </a:solidFill>
                <a:effectLst>
                  <a:outerShdw blurRad="80000" dist="40000" dir="5040000" algn="tl">
                    <a:srgbClr val="000000">
                      <a:alpha val="30000"/>
                    </a:srgbClr>
                  </a:outerShdw>
                </a:effectLst>
                <a:latin typeface="Eras Demi ITC" pitchFamily="34" charset="0"/>
                <a:ea typeface="MS Gothic" charset="-128"/>
              </a:rPr>
              <a:t>5,309</a:t>
            </a:r>
            <a:r>
              <a:rPr lang="en-GB" sz="19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rPr>
              <a:t> existing </a:t>
            </a:r>
            <a:r>
              <a:rPr lang="en-GB" sz="1900" b="1" dirty="0">
                <a:ln w="11430"/>
                <a:solidFill>
                  <a:schemeClr val="tx1">
                    <a:lumMod val="85000"/>
                    <a:lumOff val="15000"/>
                  </a:schemeClr>
                </a:solidFill>
                <a:effectLst>
                  <a:outerShdw blurRad="80000" dist="40000" dir="5040000" algn="tl">
                    <a:srgbClr val="000000">
                      <a:alpha val="30000"/>
                    </a:srgbClr>
                  </a:outerShdw>
                </a:effectLst>
                <a:latin typeface="Eras Demi ITC" pitchFamily="34" charset="0"/>
                <a:ea typeface="MS Gothic" charset="-128"/>
              </a:rPr>
              <a:t>manuscripts</a:t>
            </a:r>
            <a:r>
              <a:rPr lang="en-GB" sz="19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rPr>
              <a:t>, over 95% are in total agreement with, and form the basis for the </a:t>
            </a:r>
            <a:r>
              <a:rPr lang="en-GB" sz="1900" b="1" dirty="0" err="1">
                <a:ln w="11430"/>
                <a:solidFill>
                  <a:srgbClr val="00B050"/>
                </a:solidFill>
                <a:effectLst>
                  <a:outerShdw blurRad="80000" dist="40000" dir="5040000" algn="tl">
                    <a:srgbClr val="000000">
                      <a:alpha val="30000"/>
                    </a:srgbClr>
                  </a:outerShdw>
                </a:effectLst>
                <a:latin typeface="Eras Demi ITC" pitchFamily="34" charset="0"/>
                <a:ea typeface="MS Gothic" charset="-128"/>
              </a:rPr>
              <a:t>Textus</a:t>
            </a:r>
            <a:r>
              <a:rPr lang="en-GB" sz="1900" b="1" dirty="0">
                <a:ln w="11430"/>
                <a:solidFill>
                  <a:srgbClr val="00B050"/>
                </a:solidFill>
                <a:effectLst>
                  <a:outerShdw blurRad="80000" dist="40000" dir="5040000" algn="tl">
                    <a:srgbClr val="000000">
                      <a:alpha val="30000"/>
                    </a:srgbClr>
                  </a:outerShdw>
                </a:effectLst>
                <a:latin typeface="Eras Demi ITC" pitchFamily="34" charset="0"/>
                <a:ea typeface="MS Gothic" charset="-128"/>
              </a:rPr>
              <a:t> </a:t>
            </a:r>
            <a:r>
              <a:rPr lang="en-GB" sz="1900" b="1" dirty="0" err="1">
                <a:ln w="11430"/>
                <a:solidFill>
                  <a:srgbClr val="00B050"/>
                </a:solidFill>
                <a:effectLst>
                  <a:outerShdw blurRad="80000" dist="40000" dir="5040000" algn="tl">
                    <a:srgbClr val="000000">
                      <a:alpha val="30000"/>
                    </a:srgbClr>
                  </a:outerShdw>
                </a:effectLst>
                <a:latin typeface="Eras Demi ITC" pitchFamily="34" charset="0"/>
                <a:ea typeface="MS Gothic" charset="-128"/>
              </a:rPr>
              <a:t>Receptus</a:t>
            </a:r>
            <a:r>
              <a:rPr lang="en-GB" sz="19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rPr>
              <a:t>, which is the text which the </a:t>
            </a:r>
            <a:r>
              <a:rPr lang="en-GB" sz="1900" b="1" dirty="0">
                <a:ln w="11430"/>
                <a:solidFill>
                  <a:srgbClr val="00B050"/>
                </a:solidFill>
                <a:effectLst>
                  <a:outerShdw blurRad="80000" dist="40000" dir="5040000" algn="tl">
                    <a:srgbClr val="000000">
                      <a:alpha val="30000"/>
                    </a:srgbClr>
                  </a:outerShdw>
                </a:effectLst>
                <a:latin typeface="EngrvrsOldEng Bd BT" pitchFamily="66" charset="0"/>
                <a:ea typeface="MS Gothic" charset="-128"/>
              </a:rPr>
              <a:t>King James</a:t>
            </a:r>
            <a:r>
              <a:rPr lang="en-GB" sz="1900" b="1" dirty="0">
                <a:ln w="11430"/>
                <a:solidFill>
                  <a:srgbClr val="00B050"/>
                </a:solidFill>
                <a:effectLst>
                  <a:outerShdw blurRad="80000" dist="40000" dir="5040000" algn="tl">
                    <a:srgbClr val="000000">
                      <a:alpha val="30000"/>
                    </a:srgbClr>
                  </a:outerShdw>
                </a:effectLst>
                <a:latin typeface="Eras Demi ITC" pitchFamily="34" charset="0"/>
                <a:ea typeface="MS Gothic" charset="-128"/>
              </a:rPr>
              <a:t> </a:t>
            </a:r>
            <a:r>
              <a:rPr lang="en-GB" sz="19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rPr>
              <a:t>translators used.</a:t>
            </a:r>
          </a:p>
        </p:txBody>
      </p:sp>
      <p:graphicFrame>
        <p:nvGraphicFramePr>
          <p:cNvPr id="5" name="Table 4"/>
          <p:cNvGraphicFramePr>
            <a:graphicFrameLocks noGrp="1"/>
          </p:cNvGraphicFramePr>
          <p:nvPr/>
        </p:nvGraphicFramePr>
        <p:xfrm>
          <a:off x="878374" y="1988484"/>
          <a:ext cx="7646455" cy="1087322"/>
        </p:xfrm>
        <a:graphic>
          <a:graphicData uri="http://schemas.openxmlformats.org/drawingml/2006/table">
            <a:tbl>
              <a:tblPr/>
              <a:tblGrid>
                <a:gridCol w="1749612">
                  <a:extLst>
                    <a:ext uri="{9D8B030D-6E8A-4147-A177-3AD203B41FA5}">
                      <a16:colId xmlns:a16="http://schemas.microsoft.com/office/drawing/2014/main" val="20000"/>
                    </a:ext>
                  </a:extLst>
                </a:gridCol>
                <a:gridCol w="1944014">
                  <a:extLst>
                    <a:ext uri="{9D8B030D-6E8A-4147-A177-3AD203B41FA5}">
                      <a16:colId xmlns:a16="http://schemas.microsoft.com/office/drawing/2014/main" val="20001"/>
                    </a:ext>
                  </a:extLst>
                </a:gridCol>
                <a:gridCol w="1944014">
                  <a:extLst>
                    <a:ext uri="{9D8B030D-6E8A-4147-A177-3AD203B41FA5}">
                      <a16:colId xmlns:a16="http://schemas.microsoft.com/office/drawing/2014/main" val="20002"/>
                    </a:ext>
                  </a:extLst>
                </a:gridCol>
                <a:gridCol w="2008815">
                  <a:extLst>
                    <a:ext uri="{9D8B030D-6E8A-4147-A177-3AD203B41FA5}">
                      <a16:colId xmlns:a16="http://schemas.microsoft.com/office/drawing/2014/main" val="20003"/>
                    </a:ext>
                  </a:extLst>
                </a:gridCol>
              </a:tblGrid>
              <a:tr h="1087322">
                <a:tc>
                  <a:txBody>
                    <a:bodyPr/>
                    <a:lstStyle/>
                    <a:p>
                      <a:r>
                        <a:rPr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Type of </a:t>
                      </a:r>
                      <a:r>
                        <a:rPr lang="en-GB" sz="1600" b="1" kern="1200" dirty="0">
                          <a:ln w="11430"/>
                          <a:solidFill>
                            <a:schemeClr val="tx1"/>
                          </a:solidFill>
                          <a:effectLst>
                            <a:outerShdw blurRad="80000" dist="40000" dir="5040000" algn="tl">
                              <a:srgbClr val="000000">
                                <a:alpha val="30000"/>
                              </a:srgbClr>
                            </a:outerShdw>
                          </a:effectLst>
                          <a:latin typeface="Eras Demi ITC" pitchFamily="34" charset="0"/>
                          <a:ea typeface="MS Gothic" charset="-128"/>
                          <a:cs typeface="+mn-cs"/>
                        </a:rPr>
                        <a:t>Manuscript</a:t>
                      </a:r>
                    </a:p>
                  </a:txBody>
                  <a:tcPr marL="79687" marR="79687" marT="29885" marB="29885">
                    <a:lnL>
                      <a:noFill/>
                    </a:lnL>
                    <a:lnR>
                      <a:noFill/>
                    </a:lnR>
                    <a:lnT>
                      <a:noFill/>
                    </a:lnT>
                    <a:lnB>
                      <a:noFill/>
                    </a:lnB>
                  </a:tcPr>
                </a:tc>
                <a:tc>
                  <a:txBody>
                    <a:bodyPr/>
                    <a:lstStyle/>
                    <a:p>
                      <a:pPr marL="0" algn="l" rtl="0" eaLnBrk="1" latinLnBrk="0" hangingPunct="1"/>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Total </a:t>
                      </a:r>
                      <a:r>
                        <a:rPr kumimoji="0" lang="en-GB" sz="1600" b="1" kern="1200" dirty="0">
                          <a:ln w="11430"/>
                          <a:solidFill>
                            <a:srgbClr val="FF0066"/>
                          </a:solidFill>
                          <a:effectLst>
                            <a:outerShdw blurRad="80000" dist="40000" dir="5040000" algn="tl">
                              <a:srgbClr val="000000">
                                <a:alpha val="30000"/>
                              </a:srgbClr>
                            </a:outerShdw>
                          </a:effectLst>
                          <a:latin typeface="Eras Demi ITC" pitchFamily="34" charset="0"/>
                          <a:ea typeface="MS Gothic" charset="-128"/>
                          <a:cs typeface="+mn-cs"/>
                        </a:rPr>
                        <a:t>number</a:t>
                      </a:r>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 </a:t>
                      </a:r>
                    </a:p>
                    <a:p>
                      <a:pPr marL="0" algn="l" rtl="0" eaLnBrk="1" latinLnBrk="0" hangingPunct="1"/>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of this</a:t>
                      </a:r>
                      <a:b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br>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type of manuscript</a:t>
                      </a:r>
                    </a:p>
                  </a:txBody>
                  <a:tcPr marL="79687" marR="79687" marT="29885" marB="29885">
                    <a:lnL>
                      <a:noFill/>
                    </a:lnL>
                    <a:lnR>
                      <a:noFill/>
                    </a:lnR>
                    <a:lnT>
                      <a:noFill/>
                    </a:lnT>
                    <a:lnB>
                      <a:noFill/>
                    </a:lnB>
                  </a:tcPr>
                </a:tc>
                <a:tc>
                  <a:txBody>
                    <a:bodyPr/>
                    <a:lstStyle/>
                    <a:p>
                      <a:pPr marL="0" algn="l" rtl="0" eaLnBrk="1" latinLnBrk="0" hangingPunct="1"/>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Number that</a:t>
                      </a:r>
                      <a:b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br>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support </a:t>
                      </a:r>
                      <a:r>
                        <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Westcott &amp; </a:t>
                      </a:r>
                      <a:r>
                        <a:rPr kumimoji="0" lang="en-GB" sz="1600" b="1" kern="1200" dirty="0" err="1">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Hort</a:t>
                      </a:r>
                      <a:endPar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endParaRPr>
                    </a:p>
                  </a:txBody>
                  <a:tcPr marL="79687" marR="79687" marT="29885" marB="29885">
                    <a:lnL>
                      <a:noFill/>
                    </a:lnL>
                    <a:lnR>
                      <a:noFill/>
                    </a:lnR>
                    <a:lnT>
                      <a:noFill/>
                    </a:lnT>
                    <a:lnB>
                      <a:noFill/>
                    </a:lnB>
                  </a:tcPr>
                </a:tc>
                <a:tc>
                  <a:txBody>
                    <a:bodyPr/>
                    <a:lstStyle/>
                    <a:p>
                      <a:pPr marL="0" algn="l" rtl="0" eaLnBrk="1" latinLnBrk="0" hangingPunct="1"/>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Number that</a:t>
                      </a:r>
                      <a:b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br>
                      <a:r>
                        <a:rPr kumimoji="0" lang="en-GB" sz="1600" b="1" kern="12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Eras Demi ITC" pitchFamily="34" charset="0"/>
                          <a:ea typeface="MS Gothic" charset="-128"/>
                          <a:cs typeface="+mn-cs"/>
                        </a:rPr>
                        <a:t>support </a:t>
                      </a:r>
                      <a:r>
                        <a:rPr kumimoji="0" lang="en-GB" sz="1600" b="1" kern="1200" dirty="0" err="1">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Textus</a:t>
                      </a:r>
                      <a:r>
                        <a:rPr kumimoji="0" lang="en-GB" sz="1600" b="1" kern="1200" dirty="0">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 </a:t>
                      </a:r>
                      <a:r>
                        <a:rPr kumimoji="0" lang="en-GB" sz="1600" b="1" kern="1200" dirty="0" err="1">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Receptus</a:t>
                      </a:r>
                      <a:endParaRPr kumimoji="0" lang="en-GB" sz="1600" b="1" kern="1200" dirty="0">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endParaRPr>
                    </a:p>
                  </a:txBody>
                  <a:tcPr marL="79687" marR="79687" marT="29885" marB="29885">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nvGraphicFramePr>
        <p:xfrm>
          <a:off x="4572000" y="3300413"/>
          <a:ext cx="3946525" cy="1312863"/>
        </p:xfrm>
        <a:graphic>
          <a:graphicData uri="http://schemas.openxmlformats.org/drawingml/2006/table">
            <a:tbl>
              <a:tblPr/>
              <a:tblGrid>
                <a:gridCol w="1943513">
                  <a:extLst>
                    <a:ext uri="{9D8B030D-6E8A-4147-A177-3AD203B41FA5}">
                      <a16:colId xmlns:a16="http://schemas.microsoft.com/office/drawing/2014/main" val="20000"/>
                    </a:ext>
                  </a:extLst>
                </a:gridCol>
                <a:gridCol w="2003012">
                  <a:extLst>
                    <a:ext uri="{9D8B030D-6E8A-4147-A177-3AD203B41FA5}">
                      <a16:colId xmlns:a16="http://schemas.microsoft.com/office/drawing/2014/main" val="20001"/>
                    </a:ext>
                  </a:extLst>
                </a:gridCol>
              </a:tblGrid>
              <a:tr h="311414">
                <a:tc>
                  <a:txBody>
                    <a:bodyPr/>
                    <a:lstStyle/>
                    <a:p>
                      <a:pPr marL="0" algn="l" rtl="0" eaLnBrk="1" latinLnBrk="0" hangingPunct="1"/>
                      <a:r>
                        <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13 	(15%)</a:t>
                      </a:r>
                    </a:p>
                  </a:txBody>
                  <a:tcPr marL="79667" marR="79667"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75 	(85%)</a:t>
                      </a:r>
                    </a:p>
                  </a:txBody>
                  <a:tcPr marL="79667" marR="79667" marT="29903" marB="29903" anchor="ctr">
                    <a:lnL>
                      <a:noFill/>
                    </a:lnL>
                    <a:lnR>
                      <a:noFill/>
                    </a:lnR>
                    <a:lnT>
                      <a:noFill/>
                    </a:lnT>
                    <a:lnB>
                      <a:noFill/>
                    </a:lnB>
                  </a:tcPr>
                </a:tc>
                <a:extLst>
                  <a:ext uri="{0D108BD9-81ED-4DB2-BD59-A6C34878D82A}">
                    <a16:rowId xmlns:a16="http://schemas.microsoft.com/office/drawing/2014/main" val="10000"/>
                  </a:ext>
                </a:extLst>
              </a:tr>
              <a:tr h="311414">
                <a:tc>
                  <a:txBody>
                    <a:bodyPr/>
                    <a:lstStyle/>
                    <a:p>
                      <a:pPr marL="0" algn="l" rtl="0" eaLnBrk="1" latinLnBrk="0" hangingPunct="1"/>
                      <a:r>
                        <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  9 </a:t>
                      </a:r>
                      <a:r>
                        <a:rPr kumimoji="0" lang="en-GB" sz="1600" b="1" kern="1200" baseline="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 	</a:t>
                      </a:r>
                      <a:r>
                        <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(3%)</a:t>
                      </a:r>
                    </a:p>
                  </a:txBody>
                  <a:tcPr marL="79667" marR="79667"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258 	(97%)</a:t>
                      </a:r>
                    </a:p>
                  </a:txBody>
                  <a:tcPr marL="79667" marR="79667" marT="29903" marB="29903" anchor="ctr">
                    <a:lnL>
                      <a:noFill/>
                    </a:lnL>
                    <a:lnR>
                      <a:noFill/>
                    </a:lnR>
                    <a:lnT>
                      <a:noFill/>
                    </a:lnT>
                    <a:lnB>
                      <a:noFill/>
                    </a:lnB>
                  </a:tcPr>
                </a:tc>
                <a:extLst>
                  <a:ext uri="{0D108BD9-81ED-4DB2-BD59-A6C34878D82A}">
                    <a16:rowId xmlns:a16="http://schemas.microsoft.com/office/drawing/2014/main" val="10001"/>
                  </a:ext>
                </a:extLst>
              </a:tr>
              <a:tr h="311414">
                <a:tc>
                  <a:txBody>
                    <a:bodyPr/>
                    <a:lstStyle/>
                    <a:p>
                      <a:pPr marL="0" algn="l" rtl="0" eaLnBrk="1" latinLnBrk="0" hangingPunct="1"/>
                      <a:r>
                        <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23  	(1%)</a:t>
                      </a:r>
                    </a:p>
                  </a:txBody>
                  <a:tcPr marL="79667" marR="79667"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2741 	(99%)</a:t>
                      </a:r>
                    </a:p>
                  </a:txBody>
                  <a:tcPr marL="79667" marR="79667" marT="29903" marB="29903" anchor="ctr">
                    <a:lnL>
                      <a:noFill/>
                    </a:lnL>
                    <a:lnR>
                      <a:noFill/>
                    </a:lnR>
                    <a:lnT>
                      <a:noFill/>
                    </a:lnT>
                    <a:lnB>
                      <a:noFill/>
                    </a:lnB>
                  </a:tcPr>
                </a:tc>
                <a:extLst>
                  <a:ext uri="{0D108BD9-81ED-4DB2-BD59-A6C34878D82A}">
                    <a16:rowId xmlns:a16="http://schemas.microsoft.com/office/drawing/2014/main" val="10002"/>
                  </a:ext>
                </a:extLst>
              </a:tr>
              <a:tr h="378621">
                <a:tc>
                  <a:txBody>
                    <a:bodyPr/>
                    <a:lstStyle/>
                    <a:p>
                      <a:pPr marL="0" algn="l" rtl="0" eaLnBrk="1" latinLnBrk="0" hangingPunct="1"/>
                      <a:r>
                        <a:rPr kumimoji="0" lang="en-GB" sz="1600" b="1" kern="1200" dirty="0">
                          <a:ln w="11430"/>
                          <a:solidFill>
                            <a:srgbClr val="FF0000"/>
                          </a:solidFill>
                          <a:effectLst>
                            <a:outerShdw blurRad="80000" dist="40000" dir="5040000" algn="tl">
                              <a:srgbClr val="000000">
                                <a:alpha val="30000"/>
                              </a:srgbClr>
                            </a:outerShdw>
                          </a:effectLst>
                          <a:latin typeface="Eras Demi ITC" pitchFamily="34" charset="0"/>
                          <a:ea typeface="MS Gothic" charset="-128"/>
                          <a:cs typeface="+mn-cs"/>
                        </a:rPr>
                        <a:t>  0</a:t>
                      </a:r>
                    </a:p>
                  </a:txBody>
                  <a:tcPr marL="79667" marR="79667" marT="29903" marB="29903" anchor="ctr">
                    <a:lnL>
                      <a:noFill/>
                    </a:lnL>
                    <a:lnR>
                      <a:noFill/>
                    </a:lnR>
                    <a:lnT>
                      <a:noFill/>
                    </a:lnT>
                    <a:lnB>
                      <a:noFill/>
                    </a:lnB>
                  </a:tcPr>
                </a:tc>
                <a:tc>
                  <a:txBody>
                    <a:bodyPr/>
                    <a:lstStyle/>
                    <a:p>
                      <a:pPr marL="0" algn="l" rtl="0" eaLnBrk="1" latinLnBrk="0" hangingPunct="1"/>
                      <a:r>
                        <a:rPr kumimoji="0" lang="en-GB" sz="1600" b="1" kern="1200" dirty="0">
                          <a:ln w="11430"/>
                          <a:solidFill>
                            <a:srgbClr val="00B050"/>
                          </a:solidFill>
                          <a:effectLst>
                            <a:outerShdw blurRad="80000" dist="40000" dir="5040000" algn="tl">
                              <a:srgbClr val="000000">
                                <a:alpha val="30000"/>
                              </a:srgbClr>
                            </a:outerShdw>
                          </a:effectLst>
                          <a:latin typeface="Eras Demi ITC" pitchFamily="34" charset="0"/>
                          <a:ea typeface="MS Gothic" charset="-128"/>
                          <a:cs typeface="+mn-cs"/>
                        </a:rPr>
                        <a:t>2143 	(100%)</a:t>
                      </a:r>
                    </a:p>
                  </a:txBody>
                  <a:tcPr marL="79667" marR="79667" marT="29903" marB="29903"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501649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decel="5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breez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decel="5000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1+#ppt_w/2"/>
                                          </p:val>
                                        </p:tav>
                                        <p:tav tm="100000">
                                          <p:val>
                                            <p:strVal val="#ppt_x"/>
                                          </p:val>
                                        </p:tav>
                                      </p:tavLst>
                                    </p:anim>
                                    <p:anim calcmode="lin" valueType="num">
                                      <p:cBhvr additive="base">
                                        <p:cTn id="14" dur="10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breeze.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decel="500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FCB4A2-593D-474C-8FF6-F56DC07AEC00}"/>
              </a:ext>
            </a:extLst>
          </p:cNvPr>
          <p:cNvSpPr>
            <a:spLocks noGrp="1"/>
          </p:cNvSpPr>
          <p:nvPr>
            <p:ph type="sldNum" sz="quarter" idx="12"/>
          </p:nvPr>
        </p:nvSpPr>
        <p:spPr/>
        <p:txBody>
          <a:bodyPr/>
          <a:lstStyle/>
          <a:p>
            <a:pPr lvl="0"/>
            <a:fld id="{BEE26109-1FAC-4D70-8C85-FBCF1745F7BB}" type="slidenum">
              <a:rPr lang="en-US" smtClean="0"/>
              <a:pPr lvl="0"/>
              <a:t>59</a:t>
            </a:fld>
            <a:endParaRPr lang="en-US"/>
          </a:p>
        </p:txBody>
      </p:sp>
      <p:graphicFrame>
        <p:nvGraphicFramePr>
          <p:cNvPr id="3" name="Table 3">
            <a:extLst>
              <a:ext uri="{FF2B5EF4-FFF2-40B4-BE49-F238E27FC236}">
                <a16:creationId xmlns:a16="http://schemas.microsoft.com/office/drawing/2014/main" id="{51CC1CF5-799A-477D-8A29-CA8F0DC87876}"/>
              </a:ext>
            </a:extLst>
          </p:cNvPr>
          <p:cNvGraphicFramePr>
            <a:graphicFrameLocks noGrp="1"/>
          </p:cNvGraphicFramePr>
          <p:nvPr>
            <p:extLst>
              <p:ext uri="{D42A27DB-BD31-4B8C-83A1-F6EECF244321}">
                <p14:modId xmlns:p14="http://schemas.microsoft.com/office/powerpoint/2010/main" val="605813746"/>
              </p:ext>
            </p:extLst>
          </p:nvPr>
        </p:nvGraphicFramePr>
        <p:xfrm>
          <a:off x="0" y="-1543050"/>
          <a:ext cx="9144000" cy="668655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573439431"/>
                    </a:ext>
                  </a:extLst>
                </a:gridCol>
                <a:gridCol w="2743200">
                  <a:extLst>
                    <a:ext uri="{9D8B030D-6E8A-4147-A177-3AD203B41FA5}">
                      <a16:colId xmlns:a16="http://schemas.microsoft.com/office/drawing/2014/main" val="3680679176"/>
                    </a:ext>
                  </a:extLst>
                </a:gridCol>
                <a:gridCol w="2514600">
                  <a:extLst>
                    <a:ext uri="{9D8B030D-6E8A-4147-A177-3AD203B41FA5}">
                      <a16:colId xmlns:a16="http://schemas.microsoft.com/office/drawing/2014/main" val="3122030600"/>
                    </a:ext>
                  </a:extLst>
                </a:gridCol>
              </a:tblGrid>
              <a:tr h="927037">
                <a:tc>
                  <a:txBody>
                    <a:bodyPr/>
                    <a:lstStyle/>
                    <a:p>
                      <a:r>
                        <a:rPr lang="en-US" dirty="0"/>
                        <a:t>John 1:1-5</a:t>
                      </a:r>
                    </a:p>
                    <a:p>
                      <a:r>
                        <a:rPr lang="en-US" dirty="0" err="1"/>
                        <a:t>Unical</a:t>
                      </a:r>
                      <a:r>
                        <a:rPr lang="en-US" dirty="0"/>
                        <a:t> </a:t>
                      </a:r>
                      <a:r>
                        <a:rPr lang="en-US" dirty="0" err="1"/>
                        <a:t>Koine</a:t>
                      </a:r>
                      <a:r>
                        <a:rPr lang="en-US" dirty="0"/>
                        <a:t> GREEK</a:t>
                      </a:r>
                    </a:p>
                  </a:txBody>
                  <a:tcPr/>
                </a:tc>
                <a:tc>
                  <a:txBody>
                    <a:bodyPr/>
                    <a:lstStyle/>
                    <a:p>
                      <a:br>
                        <a:rPr lang="en-US" dirty="0"/>
                      </a:br>
                      <a:r>
                        <a:rPr lang="en-US" dirty="0"/>
                        <a:t>Classical Greek accented</a:t>
                      </a:r>
                    </a:p>
                  </a:txBody>
                  <a:tcPr/>
                </a:tc>
                <a:tc>
                  <a:txBody>
                    <a:bodyPr/>
                    <a:lstStyle/>
                    <a:p>
                      <a:br>
                        <a:rPr lang="en-US" dirty="0"/>
                      </a:br>
                      <a:r>
                        <a:rPr lang="en-US" dirty="0"/>
                        <a:t>Modern Greek</a:t>
                      </a:r>
                    </a:p>
                  </a:txBody>
                  <a:tcPr/>
                </a:tc>
                <a:extLst>
                  <a:ext uri="{0D108BD9-81ED-4DB2-BD59-A6C34878D82A}">
                    <a16:rowId xmlns:a16="http://schemas.microsoft.com/office/drawing/2014/main" val="1046333632"/>
                  </a:ext>
                </a:extLst>
              </a:tr>
              <a:tr h="5759513">
                <a:tc>
                  <a:txBody>
                    <a:bodyPr/>
                    <a:lstStyle/>
                    <a:p>
                      <a:r>
                        <a:rPr lang="en-US" dirty="0" err="1">
                          <a:latin typeface="P39" panose="02000000000000000000" pitchFamily="2" charset="0"/>
                        </a:rPr>
                        <a:t>En</a:t>
                      </a:r>
                      <a:r>
                        <a:rPr lang="en-US" dirty="0">
                          <a:latin typeface="P39" panose="02000000000000000000" pitchFamily="2" charset="0"/>
                        </a:rPr>
                        <a:t> </a:t>
                      </a:r>
                      <a:r>
                        <a:rPr lang="en-US" dirty="0" err="1">
                          <a:latin typeface="P39" panose="02000000000000000000" pitchFamily="2" charset="0"/>
                        </a:rPr>
                        <a:t>arxh</a:t>
                      </a:r>
                      <a:r>
                        <a:rPr lang="en-US" dirty="0">
                          <a:latin typeface="P39" panose="02000000000000000000" pitchFamily="2" charset="0"/>
                        </a:rPr>
                        <a:t>  </a:t>
                      </a:r>
                      <a:r>
                        <a:rPr lang="en-US" dirty="0" err="1">
                          <a:latin typeface="P39" panose="02000000000000000000" pitchFamily="2" charset="0"/>
                        </a:rPr>
                        <a:t>hn</a:t>
                      </a:r>
                      <a:r>
                        <a:rPr lang="en-US" dirty="0">
                          <a:latin typeface="P39" panose="02000000000000000000" pitchFamily="2" charset="0"/>
                        </a:rPr>
                        <a:t> o logos kai o logos</a:t>
                      </a:r>
                      <a:r>
                        <a:rPr lang="el-GR" dirty="0">
                          <a:latin typeface="P39" panose="02000000000000000000" pitchFamily="2" charset="0"/>
                        </a:rPr>
                        <a:t> </a:t>
                      </a:r>
                      <a:r>
                        <a:rPr lang="en-US" dirty="0" err="1">
                          <a:latin typeface="P39" panose="02000000000000000000" pitchFamily="2" charset="0"/>
                        </a:rPr>
                        <a:t>hn</a:t>
                      </a:r>
                      <a:r>
                        <a:rPr lang="en-US" dirty="0">
                          <a:latin typeface="P39" panose="02000000000000000000" pitchFamily="2" charset="0"/>
                        </a:rPr>
                        <a:t> pros ton </a:t>
                      </a:r>
                      <a:r>
                        <a:rPr lang="en-US" dirty="0" err="1">
                          <a:latin typeface="P39" panose="02000000000000000000" pitchFamily="2" charset="0"/>
                        </a:rPr>
                        <a:t>qeon</a:t>
                      </a:r>
                      <a:r>
                        <a:rPr lang="en-US" dirty="0">
                          <a:latin typeface="P39" panose="02000000000000000000" pitchFamily="2" charset="0"/>
                        </a:rPr>
                        <a:t> kai </a:t>
                      </a:r>
                      <a:r>
                        <a:rPr lang="en-US" dirty="0" err="1">
                          <a:latin typeface="P39" panose="02000000000000000000" pitchFamily="2" charset="0"/>
                        </a:rPr>
                        <a:t>qeos</a:t>
                      </a:r>
                      <a:r>
                        <a:rPr lang="en-US" dirty="0">
                          <a:latin typeface="P39" panose="02000000000000000000" pitchFamily="2" charset="0"/>
                        </a:rPr>
                        <a:t> </a:t>
                      </a:r>
                      <a:r>
                        <a:rPr lang="en-US" dirty="0" err="1">
                          <a:latin typeface="P39" panose="02000000000000000000" pitchFamily="2" charset="0"/>
                        </a:rPr>
                        <a:t>hn</a:t>
                      </a:r>
                      <a:r>
                        <a:rPr lang="en-US" dirty="0">
                          <a:latin typeface="P39" panose="02000000000000000000" pitchFamily="2" charset="0"/>
                        </a:rPr>
                        <a:t> o logos</a:t>
                      </a:r>
                    </a:p>
                    <a:p>
                      <a:endParaRPr lang="en-US" dirty="0">
                        <a:latin typeface="P39" panose="02000000000000000000" pitchFamily="2" charset="0"/>
                      </a:endParaRPr>
                    </a:p>
                    <a:p>
                      <a:r>
                        <a:rPr lang="en-US" dirty="0">
                          <a:latin typeface="P39" panose="02000000000000000000" pitchFamily="2" charset="0"/>
                        </a:rPr>
                        <a:t> </a:t>
                      </a:r>
                      <a:r>
                        <a:rPr lang="en-US" dirty="0" err="1">
                          <a:latin typeface="P39" panose="02000000000000000000" pitchFamily="2" charset="0"/>
                        </a:rPr>
                        <a:t>outos</a:t>
                      </a:r>
                      <a:r>
                        <a:rPr lang="en-US" dirty="0">
                          <a:latin typeface="P39" panose="02000000000000000000" pitchFamily="2" charset="0"/>
                        </a:rPr>
                        <a:t> </a:t>
                      </a:r>
                      <a:r>
                        <a:rPr lang="en-US" dirty="0" err="1">
                          <a:latin typeface="P39" panose="02000000000000000000" pitchFamily="2" charset="0"/>
                        </a:rPr>
                        <a:t>hn</a:t>
                      </a:r>
                      <a:r>
                        <a:rPr lang="en-US" dirty="0">
                          <a:latin typeface="P39" panose="02000000000000000000" pitchFamily="2" charset="0"/>
                        </a:rPr>
                        <a:t>  </a:t>
                      </a:r>
                      <a:r>
                        <a:rPr lang="en-US" dirty="0" err="1">
                          <a:latin typeface="P39" panose="02000000000000000000" pitchFamily="2" charset="0"/>
                        </a:rPr>
                        <a:t>en</a:t>
                      </a:r>
                      <a:r>
                        <a:rPr lang="en-US" dirty="0">
                          <a:latin typeface="P39" panose="02000000000000000000" pitchFamily="2" charset="0"/>
                        </a:rPr>
                        <a:t> </a:t>
                      </a:r>
                      <a:r>
                        <a:rPr lang="en-US" dirty="0" err="1">
                          <a:latin typeface="P39" panose="02000000000000000000" pitchFamily="2" charset="0"/>
                        </a:rPr>
                        <a:t>arxepros</a:t>
                      </a:r>
                      <a:r>
                        <a:rPr lang="en-US" dirty="0">
                          <a:latin typeface="P39" panose="02000000000000000000" pitchFamily="2" charset="0"/>
                        </a:rPr>
                        <a:t> ton </a:t>
                      </a:r>
                      <a:r>
                        <a:rPr lang="en-US" dirty="0" err="1">
                          <a:latin typeface="P39" panose="02000000000000000000" pitchFamily="2" charset="0"/>
                        </a:rPr>
                        <a:t>qeon</a:t>
                      </a:r>
                      <a:r>
                        <a:rPr lang="en-US" dirty="0">
                          <a:latin typeface="P39" panose="02000000000000000000" pitchFamily="2" charset="0"/>
                        </a:rPr>
                        <a:t> </a:t>
                      </a:r>
                    </a:p>
                    <a:p>
                      <a:endParaRPr lang="en-US" dirty="0">
                        <a:latin typeface="P39" panose="02000000000000000000" pitchFamily="2" charset="0"/>
                      </a:endParaRPr>
                    </a:p>
                    <a:p>
                      <a:r>
                        <a:rPr lang="en-US" dirty="0" err="1">
                          <a:latin typeface="P39" panose="02000000000000000000" pitchFamily="2" charset="0"/>
                        </a:rPr>
                        <a:t>panta</a:t>
                      </a:r>
                      <a:r>
                        <a:rPr lang="en-US" dirty="0">
                          <a:latin typeface="P39" panose="02000000000000000000" pitchFamily="2" charset="0"/>
                        </a:rPr>
                        <a:t> di </a:t>
                      </a:r>
                      <a:r>
                        <a:rPr lang="en-US" dirty="0" err="1">
                          <a:latin typeface="P39" panose="02000000000000000000" pitchFamily="2" charset="0"/>
                        </a:rPr>
                        <a:t>autou</a:t>
                      </a:r>
                      <a:r>
                        <a:rPr lang="en-US" dirty="0">
                          <a:latin typeface="P39" panose="02000000000000000000" pitchFamily="2" charset="0"/>
                        </a:rPr>
                        <a:t> </a:t>
                      </a:r>
                      <a:r>
                        <a:rPr lang="en-US" dirty="0" err="1">
                          <a:latin typeface="P39" panose="02000000000000000000" pitchFamily="2" charset="0"/>
                        </a:rPr>
                        <a:t>egeneto</a:t>
                      </a:r>
                      <a:r>
                        <a:rPr lang="en-US" dirty="0">
                          <a:latin typeface="P39" panose="02000000000000000000" pitchFamily="2" charset="0"/>
                        </a:rPr>
                        <a:t> kai </a:t>
                      </a:r>
                      <a:r>
                        <a:rPr lang="en-US" dirty="0" err="1">
                          <a:latin typeface="P39" panose="02000000000000000000" pitchFamily="2" charset="0"/>
                        </a:rPr>
                        <a:t>xorisautou</a:t>
                      </a:r>
                      <a:r>
                        <a:rPr lang="en-US" dirty="0">
                          <a:latin typeface="P39" panose="02000000000000000000" pitchFamily="2" charset="0"/>
                        </a:rPr>
                        <a:t> </a:t>
                      </a:r>
                      <a:r>
                        <a:rPr lang="en-US" dirty="0" err="1">
                          <a:latin typeface="P39" panose="02000000000000000000" pitchFamily="2" charset="0"/>
                        </a:rPr>
                        <a:t>egeneto</a:t>
                      </a:r>
                      <a:r>
                        <a:rPr lang="en-US" dirty="0">
                          <a:latin typeface="P39" panose="02000000000000000000" pitchFamily="2" charset="0"/>
                        </a:rPr>
                        <a:t> </a:t>
                      </a:r>
                      <a:r>
                        <a:rPr lang="en-US" dirty="0" err="1">
                          <a:latin typeface="P39" panose="02000000000000000000" pitchFamily="2" charset="0"/>
                        </a:rPr>
                        <a:t>oude</a:t>
                      </a:r>
                      <a:r>
                        <a:rPr lang="en-US" dirty="0">
                          <a:latin typeface="P39" panose="02000000000000000000" pitchFamily="2" charset="0"/>
                        </a:rPr>
                        <a:t> </a:t>
                      </a:r>
                      <a:r>
                        <a:rPr lang="en-US" dirty="0" err="1">
                          <a:latin typeface="P39" panose="02000000000000000000" pitchFamily="2" charset="0"/>
                        </a:rPr>
                        <a:t>en</a:t>
                      </a:r>
                      <a:r>
                        <a:rPr lang="en-US" dirty="0">
                          <a:latin typeface="P39" panose="02000000000000000000" pitchFamily="2" charset="0"/>
                        </a:rPr>
                        <a:t> o </a:t>
                      </a:r>
                      <a:r>
                        <a:rPr lang="en-US" dirty="0" err="1">
                          <a:latin typeface="P39" panose="02000000000000000000" pitchFamily="2" charset="0"/>
                        </a:rPr>
                        <a:t>gegonen</a:t>
                      </a:r>
                      <a:endParaRPr lang="en-US" dirty="0">
                        <a:latin typeface="P39" panose="02000000000000000000" pitchFamily="2" charset="0"/>
                      </a:endParaRPr>
                    </a:p>
                    <a:p>
                      <a:endParaRPr lang="en-US" dirty="0">
                        <a:latin typeface="P39" panose="02000000000000000000" pitchFamily="2" charset="0"/>
                      </a:endParaRPr>
                    </a:p>
                    <a:p>
                      <a:r>
                        <a:rPr lang="en-US" dirty="0" err="1">
                          <a:latin typeface="P39" panose="02000000000000000000" pitchFamily="2" charset="0"/>
                        </a:rPr>
                        <a:t>En</a:t>
                      </a:r>
                      <a:r>
                        <a:rPr lang="en-US" dirty="0">
                          <a:latin typeface="P39" panose="02000000000000000000" pitchFamily="2" charset="0"/>
                        </a:rPr>
                        <a:t> auto </a:t>
                      </a:r>
                      <a:r>
                        <a:rPr lang="en-US" dirty="0" err="1">
                          <a:latin typeface="P39" panose="02000000000000000000" pitchFamily="2" charset="0"/>
                        </a:rPr>
                        <a:t>zwe</a:t>
                      </a:r>
                      <a:r>
                        <a:rPr lang="en-US" dirty="0">
                          <a:latin typeface="P39" panose="02000000000000000000" pitchFamily="2" charset="0"/>
                        </a:rPr>
                        <a:t> </a:t>
                      </a:r>
                      <a:r>
                        <a:rPr lang="en-US" dirty="0" err="1">
                          <a:latin typeface="P39" panose="02000000000000000000" pitchFamily="2" charset="0"/>
                        </a:rPr>
                        <a:t>hn</a:t>
                      </a:r>
                      <a:r>
                        <a:rPr lang="en-US" dirty="0">
                          <a:latin typeface="P39" panose="02000000000000000000" pitchFamily="2" charset="0"/>
                        </a:rPr>
                        <a:t> kai h </a:t>
                      </a:r>
                      <a:r>
                        <a:rPr lang="en-US" dirty="0" err="1">
                          <a:latin typeface="P39" panose="02000000000000000000" pitchFamily="2" charset="0"/>
                        </a:rPr>
                        <a:t>zwe</a:t>
                      </a:r>
                      <a:r>
                        <a:rPr lang="en-US" dirty="0">
                          <a:latin typeface="P39" panose="02000000000000000000" pitchFamily="2" charset="0"/>
                        </a:rPr>
                        <a:t> </a:t>
                      </a:r>
                      <a:r>
                        <a:rPr lang="en-US" dirty="0" err="1">
                          <a:latin typeface="P39" panose="02000000000000000000" pitchFamily="2" charset="0"/>
                        </a:rPr>
                        <a:t>hn</a:t>
                      </a:r>
                      <a:r>
                        <a:rPr lang="en-US" dirty="0">
                          <a:latin typeface="P39" panose="02000000000000000000" pitchFamily="2" charset="0"/>
                        </a:rPr>
                        <a:t> to </a:t>
                      </a:r>
                      <a:r>
                        <a:rPr lang="en-US" dirty="0" err="1">
                          <a:latin typeface="P39" panose="02000000000000000000" pitchFamily="2" charset="0"/>
                        </a:rPr>
                        <a:t>fws</a:t>
                      </a:r>
                      <a:r>
                        <a:rPr lang="en-US" dirty="0">
                          <a:latin typeface="P39" panose="02000000000000000000" pitchFamily="2" charset="0"/>
                        </a:rPr>
                        <a:t> ton </a:t>
                      </a:r>
                      <a:r>
                        <a:rPr lang="en-US" dirty="0" err="1">
                          <a:latin typeface="P39" panose="02000000000000000000" pitchFamily="2" charset="0"/>
                        </a:rPr>
                        <a:t>anqrwpwn</a:t>
                      </a:r>
                      <a:endParaRPr lang="en-US" dirty="0">
                        <a:latin typeface="P39" panose="02000000000000000000" pitchFamily="2" charset="0"/>
                      </a:endParaRPr>
                    </a:p>
                    <a:p>
                      <a:endParaRPr lang="en-US" dirty="0">
                        <a:latin typeface="P39" panose="02000000000000000000" pitchFamily="2" charset="0"/>
                      </a:endParaRPr>
                    </a:p>
                    <a:p>
                      <a:r>
                        <a:rPr lang="en-US" dirty="0" err="1">
                          <a:latin typeface="P39" panose="02000000000000000000" pitchFamily="2" charset="0"/>
                        </a:rPr>
                        <a:t>Kaito</a:t>
                      </a:r>
                      <a:r>
                        <a:rPr lang="en-US" dirty="0">
                          <a:latin typeface="P39" panose="02000000000000000000" pitchFamily="2" charset="0"/>
                        </a:rPr>
                        <a:t> </a:t>
                      </a:r>
                      <a:r>
                        <a:rPr lang="en-US" dirty="0" err="1">
                          <a:latin typeface="P39" panose="02000000000000000000" pitchFamily="2" charset="0"/>
                        </a:rPr>
                        <a:t>fws</a:t>
                      </a:r>
                      <a:r>
                        <a:rPr lang="en-US" dirty="0">
                          <a:latin typeface="P39" panose="02000000000000000000" pitchFamily="2" charset="0"/>
                        </a:rPr>
                        <a:t> </a:t>
                      </a:r>
                      <a:r>
                        <a:rPr lang="en-US" dirty="0" err="1">
                          <a:latin typeface="P39" panose="02000000000000000000" pitchFamily="2" charset="0"/>
                        </a:rPr>
                        <a:t>en</a:t>
                      </a:r>
                      <a:r>
                        <a:rPr lang="en-US" dirty="0">
                          <a:latin typeface="P39" panose="02000000000000000000" pitchFamily="2" charset="0"/>
                        </a:rPr>
                        <a:t> </a:t>
                      </a:r>
                      <a:r>
                        <a:rPr lang="en-US" dirty="0" err="1">
                          <a:latin typeface="P39" panose="02000000000000000000" pitchFamily="2" charset="0"/>
                        </a:rPr>
                        <a:t>th</a:t>
                      </a:r>
                      <a:r>
                        <a:rPr lang="en-US" dirty="0">
                          <a:latin typeface="P39" panose="02000000000000000000" pitchFamily="2" charset="0"/>
                        </a:rPr>
                        <a:t> scotia </a:t>
                      </a:r>
                      <a:r>
                        <a:rPr lang="en-US" dirty="0" err="1">
                          <a:latin typeface="P39" panose="02000000000000000000" pitchFamily="2" charset="0"/>
                        </a:rPr>
                        <a:t>fainei</a:t>
                      </a:r>
                      <a:r>
                        <a:rPr lang="en-US" dirty="0">
                          <a:latin typeface="P39" panose="02000000000000000000" pitchFamily="2" charset="0"/>
                        </a:rPr>
                        <a:t> kai h scotia auto </a:t>
                      </a:r>
                      <a:r>
                        <a:rPr lang="en-US" dirty="0" err="1">
                          <a:latin typeface="P39" panose="02000000000000000000" pitchFamily="2" charset="0"/>
                        </a:rPr>
                        <a:t>ou</a:t>
                      </a:r>
                      <a:r>
                        <a:rPr lang="en-US" dirty="0">
                          <a:latin typeface="P39" panose="02000000000000000000" pitchFamily="2" charset="0"/>
                        </a:rPr>
                        <a:t> </a:t>
                      </a:r>
                      <a:r>
                        <a:rPr lang="en-US" dirty="0" err="1">
                          <a:latin typeface="P39" panose="02000000000000000000" pitchFamily="2" charset="0"/>
                        </a:rPr>
                        <a:t>katelaben</a:t>
                      </a:r>
                      <a:endParaRPr lang="en-US" dirty="0">
                        <a:latin typeface="P39" panose="02000000000000000000" pitchFamily="2" charset="0"/>
                      </a:endParaRP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sz="2000" dirty="0"/>
                        <a:t>​ </a:t>
                      </a:r>
                      <a:r>
                        <a:rPr lang="el-GR" sz="2000" baseline="30000" dirty="0"/>
                        <a:t>1</a:t>
                      </a:r>
                      <a:r>
                        <a:rPr lang="el-GR" sz="2000" dirty="0"/>
                        <a:t> Ἐν ἀρχῇ ἦν ὁ λόγος, καὶ ὁ λόγος ἦν πρὸς τὸν θεόν, καὶ θεὸς ἦν ὁ λόγος. </a:t>
                      </a:r>
                      <a:br>
                        <a:rPr lang="el-GR" sz="2000" dirty="0"/>
                      </a:br>
                      <a:r>
                        <a:rPr lang="el-GR" sz="2000" baseline="30000" dirty="0"/>
                        <a:t>2</a:t>
                      </a:r>
                      <a:r>
                        <a:rPr lang="el-GR" sz="2000" dirty="0"/>
                        <a:t> Οὗτος ἦν ἐν ἀρχῇ πρὸς τὸν θεόν. </a:t>
                      </a:r>
                      <a:br>
                        <a:rPr lang="el-GR" sz="2000" dirty="0"/>
                      </a:br>
                      <a:r>
                        <a:rPr lang="el-GR" sz="2000" baseline="30000" dirty="0"/>
                        <a:t>3</a:t>
                      </a:r>
                      <a:r>
                        <a:rPr lang="el-GR" sz="2000" dirty="0"/>
                        <a:t> Πάντα δι᾽ αὐτοῦ ἐγένετο, καὶ χωρὶς αὐτοῦ ἐγένετο οὐδὲ ἓν ὃ γέγονεν. </a:t>
                      </a:r>
                      <a:br>
                        <a:rPr lang="el-GR" sz="2000" dirty="0"/>
                      </a:br>
                      <a:r>
                        <a:rPr lang="el-GR" sz="2000" baseline="30000" dirty="0"/>
                        <a:t>4</a:t>
                      </a:r>
                      <a:r>
                        <a:rPr lang="el-GR" sz="2000" dirty="0"/>
                        <a:t> Ἐν αὐτῷ ζωὴ ἦν, καὶ ἡ ζωὴ ἦν τὸ φῶς τῶν ἀνθρώπων, </a:t>
                      </a:r>
                      <a:br>
                        <a:rPr lang="el-GR" sz="2000" dirty="0"/>
                      </a:br>
                      <a:r>
                        <a:rPr lang="el-GR" sz="2000" baseline="30000" dirty="0"/>
                        <a:t>5</a:t>
                      </a:r>
                      <a:r>
                        <a:rPr lang="el-GR" sz="2000" dirty="0"/>
                        <a:t> καὶ τὸ φῶς ἐν τῇ σκοτίᾳ φαίνει, καὶ ἡ σκοτία αὐτὸ οὐ κατέλαβεν. </a:t>
                      </a:r>
                      <a:endParaRPr lang="en-US" sz="2000" dirty="0"/>
                    </a:p>
                  </a:txBody>
                  <a:tcPr/>
                </a:tc>
                <a:tc>
                  <a:txBody>
                    <a:bodyPr/>
                    <a:lstStyle/>
                    <a:p>
                      <a:r>
                        <a:rPr lang="el-GR" sz="2000" dirty="0">
                          <a:solidFill>
                            <a:schemeClr val="dk1"/>
                          </a:solidFill>
                          <a:latin typeface="+mn-lt"/>
                          <a:ea typeface="+mn-ea"/>
                          <a:cs typeface="+mn-cs"/>
                        </a:rPr>
                        <a:t>Εν αρχη ην ο λογος και ο λογος ην προς τον θεον και θεος ην ο λογος</a:t>
                      </a:r>
                    </a:p>
                    <a:p>
                      <a:pPr rtl="0"/>
                      <a:r>
                        <a:rPr lang="el-GR" sz="2000" dirty="0">
                          <a:solidFill>
                            <a:schemeClr val="dk1"/>
                          </a:solidFill>
                          <a:latin typeface="+mn-lt"/>
                          <a:ea typeface="+mn-ea"/>
                          <a:cs typeface="+mn-cs"/>
                        </a:rPr>
                        <a:t>2 ουτος ην εν αρχη προς τον θεον</a:t>
                      </a:r>
                    </a:p>
                    <a:p>
                      <a:pPr rtl="0"/>
                      <a:r>
                        <a:rPr lang="el-GR" sz="2000" dirty="0">
                          <a:solidFill>
                            <a:schemeClr val="dk1"/>
                          </a:solidFill>
                          <a:latin typeface="+mn-lt"/>
                          <a:ea typeface="+mn-ea"/>
                          <a:cs typeface="+mn-cs"/>
                        </a:rPr>
                        <a:t>3 παντα δι αυτου εγενετο και χωρις αυτου εγενετο ουδε εν ο γεγονεν</a:t>
                      </a:r>
                    </a:p>
                    <a:p>
                      <a:pPr rtl="0"/>
                      <a:r>
                        <a:rPr lang="el-GR" sz="2000" dirty="0">
                          <a:solidFill>
                            <a:schemeClr val="dk1"/>
                          </a:solidFill>
                          <a:latin typeface="+mn-lt"/>
                          <a:ea typeface="+mn-ea"/>
                          <a:cs typeface="+mn-cs"/>
                        </a:rPr>
                        <a:t>4 εν αυτω ζωη ην και η ζωη ην το φως των ανθρωπων</a:t>
                      </a:r>
                    </a:p>
                    <a:p>
                      <a:pPr rtl="0"/>
                      <a:r>
                        <a:rPr lang="el-GR" sz="2000" dirty="0">
                          <a:solidFill>
                            <a:schemeClr val="dk1"/>
                          </a:solidFill>
                          <a:latin typeface="+mn-lt"/>
                          <a:ea typeface="+mn-ea"/>
                          <a:cs typeface="+mn-cs"/>
                        </a:rPr>
                        <a:t>5 και το φως εν τη σκοτια φαινει και η σκοτια αυτο ου κατελαβεν</a:t>
                      </a:r>
                    </a:p>
                  </a:txBody>
                  <a:tcPr/>
                </a:tc>
                <a:extLst>
                  <a:ext uri="{0D108BD9-81ED-4DB2-BD59-A6C34878D82A}">
                    <a16:rowId xmlns:a16="http://schemas.microsoft.com/office/drawing/2014/main" val="1961893076"/>
                  </a:ext>
                </a:extLst>
              </a:tr>
            </a:tbl>
          </a:graphicData>
        </a:graphic>
      </p:graphicFrame>
    </p:spTree>
    <p:extLst>
      <p:ext uri="{BB962C8B-B14F-4D97-AF65-F5344CB8AC3E}">
        <p14:creationId xmlns:p14="http://schemas.microsoft.com/office/powerpoint/2010/main" val="3095746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TextBox 1"/>
          <p:cNvSpPr txBox="1"/>
          <p:nvPr/>
        </p:nvSpPr>
        <p:spPr>
          <a:xfrm>
            <a:off x="653103" y="489878"/>
            <a:ext cx="7837228" cy="4099258"/>
          </a:xfrm>
          <a:prstGeom prst="rect">
            <a:avLst/>
          </a:prstGeom>
          <a:noFill/>
          <a:ln>
            <a:noFill/>
          </a:ln>
        </p:spPr>
        <p:txBody>
          <a:bodyPr vert="horz" lIns="72891" tIns="36446" rIns="72891" bIns="36446" compatLnSpc="0">
            <a:spAutoFit/>
          </a:bodyPr>
          <a:lstStyle/>
          <a:p>
            <a:pPr algn="just" hangingPunct="0"/>
            <a:r>
              <a:rPr lang="en-US" sz="3900" dirty="0">
                <a:latin typeface="Arial" pitchFamily="18"/>
                <a:ea typeface="MS Gothic" pitchFamily="2"/>
                <a:cs typeface="Tahoma" pitchFamily="2"/>
              </a:rPr>
              <a:t>Alexandria and their library was famous for the collection of books of old times especially in Astrology and witch craft. It was burned down (</a:t>
            </a:r>
            <a:r>
              <a:rPr lang="en-US" sz="2400" dirty="0">
                <a:latin typeface="Arial" pitchFamily="18"/>
                <a:ea typeface="MS Gothic" pitchFamily="2"/>
                <a:cs typeface="Tahoma" pitchFamily="2"/>
              </a:rPr>
              <a:t>and Christians were blamed for it</a:t>
            </a:r>
            <a:r>
              <a:rPr lang="en-US" sz="3900" dirty="0">
                <a:latin typeface="Arial" pitchFamily="18"/>
                <a:ea typeface="MS Gothic" pitchFamily="2"/>
                <a:cs typeface="Tahoma" pitchFamily="2"/>
              </a:rPr>
              <a:t>) about the 6</a:t>
            </a:r>
            <a:r>
              <a:rPr lang="en-US" sz="3900" baseline="30000" dirty="0">
                <a:latin typeface="Arial" pitchFamily="18"/>
                <a:ea typeface="MS Gothic" pitchFamily="2"/>
                <a:cs typeface="Tahoma" pitchFamily="2"/>
              </a:rPr>
              <a:t>th</a:t>
            </a:r>
            <a:r>
              <a:rPr lang="en-US" sz="3900" dirty="0">
                <a:latin typeface="Arial" pitchFamily="18"/>
                <a:ea typeface="MS Gothic" pitchFamily="2"/>
                <a:cs typeface="Tahoma" pitchFamily="2"/>
              </a:rPr>
              <a:t> Century because of this aggressive evil.</a:t>
            </a:r>
          </a:p>
        </p:txBody>
      </p:sp>
      <p:sp>
        <p:nvSpPr>
          <p:cNvPr id="3" name="L-Shape 2">
            <a:extLst>
              <a:ext uri="{FF2B5EF4-FFF2-40B4-BE49-F238E27FC236}">
                <a16:creationId xmlns:a16="http://schemas.microsoft.com/office/drawing/2014/main" id="{DFD9FE9A-4382-4381-B7B9-AFF3342DCF83}"/>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00D23E6-7454-4992-8BBB-39D3CCA54765}"/>
              </a:ext>
            </a:extLst>
          </p:cNvPr>
          <p:cNvSpPr>
            <a:spLocks noGrp="1"/>
          </p:cNvSpPr>
          <p:nvPr>
            <p:ph type="sldNum" sz="quarter" idx="12"/>
          </p:nvPr>
        </p:nvSpPr>
        <p:spPr/>
        <p:txBody>
          <a:bodyPr/>
          <a:lstStyle/>
          <a:p>
            <a:pPr lvl="0"/>
            <a:fld id="{BEE26109-1FAC-4D70-8C85-FBCF1745F7BB}" type="slidenum">
              <a:rPr lang="en-US" smtClean="0"/>
              <a:pPr lvl="0"/>
              <a:t>60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3894" y="-12482"/>
            <a:ext cx="9396536" cy="6486146"/>
          </a:xfrm>
          <a:prstGeom prst="rect">
            <a:avLst/>
          </a:prstGeom>
          <a:noFill/>
          <a:ln>
            <a:noFill/>
          </a:ln>
        </p:spPr>
      </p:pic>
      <p:sp>
        <p:nvSpPr>
          <p:cNvPr id="3" name="L-Shape 2">
            <a:extLst>
              <a:ext uri="{FF2B5EF4-FFF2-40B4-BE49-F238E27FC236}">
                <a16:creationId xmlns:a16="http://schemas.microsoft.com/office/drawing/2014/main" id="{3CEC7C82-BC00-4B08-BACE-BEE2C0C376DF}"/>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7DB1F08-9BC4-4083-A29E-5A4ACAC266DC}"/>
              </a:ext>
            </a:extLst>
          </p:cNvPr>
          <p:cNvSpPr>
            <a:spLocks noGrp="1"/>
          </p:cNvSpPr>
          <p:nvPr>
            <p:ph type="sldNum" sz="quarter" idx="12"/>
          </p:nvPr>
        </p:nvSpPr>
        <p:spPr/>
        <p:txBody>
          <a:bodyPr/>
          <a:lstStyle/>
          <a:p>
            <a:pPr lvl="0"/>
            <a:fld id="{BEE26109-1FAC-4D70-8C85-FBCF1745F7BB}" type="slidenum">
              <a:rPr lang="en-US" smtClean="0"/>
              <a:pPr lvl="0"/>
              <a:t>61</a:t>
            </a:fld>
            <a:endParaRPr lang="en-US"/>
          </a:p>
        </p:txBody>
      </p:sp>
      <p:sp>
        <p:nvSpPr>
          <p:cNvPr id="5" name="TextBox 4">
            <a:extLst>
              <a:ext uri="{FF2B5EF4-FFF2-40B4-BE49-F238E27FC236}">
                <a16:creationId xmlns:a16="http://schemas.microsoft.com/office/drawing/2014/main" id="{B1D3DAB3-A372-4D5C-B74D-182ED8C463B3}"/>
              </a:ext>
            </a:extLst>
          </p:cNvPr>
          <p:cNvSpPr txBox="1"/>
          <p:nvPr/>
        </p:nvSpPr>
        <p:spPr>
          <a:xfrm>
            <a:off x="7117743" y="5924550"/>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6" name="Picture 5">
            <a:extLst>
              <a:ext uri="{FF2B5EF4-FFF2-40B4-BE49-F238E27FC236}">
                <a16:creationId xmlns:a16="http://schemas.microsoft.com/office/drawing/2014/main" id="{6793463B-C495-451C-8E0B-A327105024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4247" y="6151334"/>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TextBox 1"/>
          <p:cNvSpPr txBox="1"/>
          <p:nvPr/>
        </p:nvSpPr>
        <p:spPr>
          <a:xfrm>
            <a:off x="653103" y="280725"/>
            <a:ext cx="7837228" cy="3066993"/>
          </a:xfrm>
          <a:prstGeom prst="rect">
            <a:avLst/>
          </a:prstGeom>
          <a:noFill/>
          <a:ln>
            <a:noFill/>
          </a:ln>
        </p:spPr>
        <p:txBody>
          <a:bodyPr vert="horz" lIns="0" tIns="0" rIns="0" bIns="0" compatLnSpc="0">
            <a:spAutoFit/>
          </a:bodyPr>
          <a:lstStyle/>
          <a:p>
            <a:pPr algn="just" hangingPunct="0"/>
            <a:r>
              <a:rPr lang="nb-NO" sz="2600" dirty="0">
                <a:latin typeface="Arial" pitchFamily="18"/>
                <a:ea typeface="MS Gothic" pitchFamily="2"/>
                <a:cs typeface="Tahoma" pitchFamily="2"/>
              </a:rPr>
              <a:t>The received text (</a:t>
            </a:r>
            <a:r>
              <a:rPr lang="nb-NO" sz="2600" dirty="0">
                <a:solidFill>
                  <a:srgbClr val="FF0000"/>
                </a:solidFill>
                <a:latin typeface="Arial" pitchFamily="18"/>
                <a:ea typeface="MS Gothic" pitchFamily="2"/>
                <a:cs typeface="Tahoma" pitchFamily="2"/>
              </a:rPr>
              <a:t>Textus Recepticus «TR»</a:t>
            </a:r>
            <a:r>
              <a:rPr lang="nb-NO" sz="2600" dirty="0">
                <a:latin typeface="Arial" pitchFamily="18"/>
                <a:ea typeface="MS Gothic" pitchFamily="2"/>
                <a:cs typeface="Tahoma" pitchFamily="2"/>
              </a:rPr>
              <a:t>) is </a:t>
            </a:r>
          </a:p>
          <a:p>
            <a:pPr algn="just" hangingPunct="0"/>
            <a:r>
              <a:rPr lang="nb-NO" sz="2600" dirty="0">
                <a:latin typeface="Arial" pitchFamily="18"/>
                <a:ea typeface="MS Gothic" pitchFamily="2"/>
                <a:cs typeface="Tahoma" pitchFamily="2"/>
              </a:rPr>
              <a:t>the old Byzantine text with 1900 copies in agreement. It was written in Koine Greek of which hundreds of words cannot be translated into classical Greek. The early church used Koine Greek manuscripts and rejected the Alexandrian versions which were based on corrupt version with Origen and other Gnostic revisions.</a:t>
            </a:r>
          </a:p>
        </p:txBody>
      </p:sp>
      <p:sp>
        <p:nvSpPr>
          <p:cNvPr id="3" name="TextBox 2"/>
          <p:cNvSpPr txBox="1"/>
          <p:nvPr/>
        </p:nvSpPr>
        <p:spPr>
          <a:xfrm>
            <a:off x="653103" y="3321864"/>
            <a:ext cx="7837228" cy="1047082"/>
          </a:xfrm>
          <a:prstGeom prst="rect">
            <a:avLst/>
          </a:prstGeom>
          <a:noFill/>
          <a:ln>
            <a:noFill/>
          </a:ln>
        </p:spPr>
        <p:txBody>
          <a:bodyPr vert="horz" lIns="0" tIns="0" rIns="0" bIns="0" compatLnSpc="0">
            <a:spAutoFit/>
          </a:bodyPr>
          <a:lstStyle/>
          <a:p>
            <a:pPr algn="just" hangingPunct="0"/>
            <a:r>
              <a:rPr lang="nb-NO" sz="2800" b="1" dirty="0">
                <a:latin typeface="Arial" pitchFamily="18"/>
                <a:ea typeface="MS Gothic" pitchFamily="2"/>
                <a:cs typeface="Tahoma" pitchFamily="2"/>
              </a:rPr>
              <a:t>Origen</a:t>
            </a:r>
            <a:r>
              <a:rPr lang="nb-NO" sz="2800" dirty="0">
                <a:latin typeface="Arial" pitchFamily="18"/>
                <a:ea typeface="MS Gothic" pitchFamily="2"/>
                <a:cs typeface="Tahoma" pitchFamily="2"/>
              </a:rPr>
              <a:t> taught that Jesus was a created being who did not have eternal existence as God.</a:t>
            </a:r>
          </a:p>
          <a:p>
            <a:pPr algn="just" hangingPunct="0"/>
            <a:r>
              <a:rPr lang="nb-NO" dirty="0">
                <a:latin typeface="Arial" pitchFamily="18"/>
                <a:ea typeface="MS Gothic" pitchFamily="2"/>
                <a:cs typeface="Tahoma" pitchFamily="2"/>
              </a:rPr>
              <a:t>(Encyclopedia Britannica, vol. 16, 1936, page 900-902)</a:t>
            </a:r>
          </a:p>
        </p:txBody>
      </p:sp>
      <p:sp>
        <p:nvSpPr>
          <p:cNvPr id="4" name="L-Shape 3">
            <a:extLst>
              <a:ext uri="{FF2B5EF4-FFF2-40B4-BE49-F238E27FC236}">
                <a16:creationId xmlns:a16="http://schemas.microsoft.com/office/drawing/2014/main" id="{39626852-305C-4557-B7B9-39C40ECA2D67}"/>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F40F5D7-868E-4D66-97F9-69E5EDA58C09}"/>
              </a:ext>
            </a:extLst>
          </p:cNvPr>
          <p:cNvSpPr>
            <a:spLocks noGrp="1"/>
          </p:cNvSpPr>
          <p:nvPr>
            <p:ph type="sldNum" sz="quarter" idx="12"/>
          </p:nvPr>
        </p:nvSpPr>
        <p:spPr/>
        <p:txBody>
          <a:bodyPr/>
          <a:lstStyle/>
          <a:p>
            <a:pPr lvl="0"/>
            <a:fld id="{BEE26109-1FAC-4D70-8C85-FBCF1745F7BB}" type="slidenum">
              <a:rPr lang="en-US" smtClean="0"/>
              <a:pPr lvl="0"/>
              <a:t>62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extBox 1"/>
          <p:cNvSpPr txBox="1"/>
          <p:nvPr/>
        </p:nvSpPr>
        <p:spPr>
          <a:xfrm>
            <a:off x="653103" y="489878"/>
            <a:ext cx="7837228" cy="4099258"/>
          </a:xfrm>
          <a:prstGeom prst="rect">
            <a:avLst/>
          </a:prstGeom>
          <a:noFill/>
          <a:ln>
            <a:noFill/>
          </a:ln>
        </p:spPr>
        <p:txBody>
          <a:bodyPr vert="horz" lIns="72891" tIns="36446" rIns="72891" bIns="36446" compatLnSpc="0">
            <a:spAutoFit/>
          </a:bodyPr>
          <a:lstStyle/>
          <a:p>
            <a:pPr algn="just" hangingPunct="0"/>
            <a:r>
              <a:rPr lang="nb-NO" sz="3900" dirty="0">
                <a:solidFill>
                  <a:srgbClr val="000000"/>
                </a:solidFill>
                <a:latin typeface="Times" pitchFamily="18"/>
                <a:ea typeface="Times" pitchFamily="18"/>
                <a:cs typeface="Times" pitchFamily="18"/>
              </a:rPr>
              <a:t>O Timothy, keep that which is committed to thy trust, avoiding profane  vain babblings, and oppositions of </a:t>
            </a:r>
            <a:r>
              <a:rPr lang="nb-NO" sz="3900" b="1" dirty="0">
                <a:solidFill>
                  <a:srgbClr val="000000"/>
                </a:solidFill>
                <a:effectLst>
                  <a:outerShdw dist="17961" dir="2700000">
                    <a:scrgbClr r="0" g="0" b="0"/>
                  </a:outerShdw>
                </a:effectLst>
                <a:latin typeface="Times" pitchFamily="18"/>
                <a:ea typeface="Times" pitchFamily="18"/>
                <a:cs typeface="Times" pitchFamily="18"/>
              </a:rPr>
              <a:t>science</a:t>
            </a:r>
            <a:r>
              <a:rPr lang="nb-NO" sz="3900" dirty="0">
                <a:solidFill>
                  <a:srgbClr val="000000"/>
                </a:solidFill>
                <a:latin typeface="Times" pitchFamily="18"/>
                <a:ea typeface="Times" pitchFamily="18"/>
                <a:cs typeface="Times" pitchFamily="18"/>
              </a:rPr>
              <a:t> falsely so called: Which some professing have erred concerning the faith. Grace  with thee. Amen.</a:t>
            </a:r>
          </a:p>
        </p:txBody>
      </p:sp>
      <p:sp>
        <p:nvSpPr>
          <p:cNvPr id="3" name="TextBox 2"/>
          <p:cNvSpPr txBox="1"/>
          <p:nvPr/>
        </p:nvSpPr>
        <p:spPr>
          <a:xfrm>
            <a:off x="5943600" y="4075605"/>
            <a:ext cx="2579641" cy="520985"/>
          </a:xfrm>
          <a:prstGeom prst="rect">
            <a:avLst/>
          </a:prstGeom>
          <a:noFill/>
          <a:ln>
            <a:noFill/>
          </a:ln>
        </p:spPr>
        <p:txBody>
          <a:bodyPr vert="horz" lIns="72891" tIns="36446" rIns="72891" bIns="36446" compatLnSpc="0"/>
          <a:lstStyle/>
          <a:p>
            <a:pPr algn="r" hangingPunct="0"/>
            <a:r>
              <a:rPr lang="nb-NO" sz="2400" dirty="0">
                <a:solidFill>
                  <a:srgbClr val="0000FE"/>
                </a:solidFill>
                <a:latin typeface="Times" pitchFamily="18"/>
                <a:ea typeface="Times" pitchFamily="18"/>
                <a:cs typeface="Times" pitchFamily="18"/>
              </a:rPr>
              <a:t>1 Timothy 6:20-21</a:t>
            </a:r>
          </a:p>
        </p:txBody>
      </p:sp>
      <p:sp>
        <p:nvSpPr>
          <p:cNvPr id="4" name="TextBox 3"/>
          <p:cNvSpPr txBox="1"/>
          <p:nvPr/>
        </p:nvSpPr>
        <p:spPr>
          <a:xfrm>
            <a:off x="4079776" y="2190750"/>
            <a:ext cx="2016224" cy="673768"/>
          </a:xfrm>
          <a:prstGeom prst="rect">
            <a:avLst/>
          </a:prstGeom>
          <a:solidFill>
            <a:srgbClr val="FFFFFF"/>
          </a:solidFill>
          <a:ln>
            <a:noFill/>
          </a:ln>
        </p:spPr>
        <p:txBody>
          <a:bodyPr vert="horz" wrap="square" lIns="72891" tIns="36446" rIns="72891" bIns="36446" compatLnSpc="0">
            <a:spAutoFit/>
          </a:bodyPr>
          <a:lstStyle/>
          <a:p>
            <a:pPr algn="ctr" hangingPunct="0"/>
            <a:r>
              <a:rPr lang="el-GR" sz="3900" b="1" dirty="0">
                <a:solidFill>
                  <a:srgbClr val="0000C0"/>
                </a:solidFill>
                <a:latin typeface="GreekUniversal" pitchFamily="18"/>
                <a:ea typeface="GreekUniversal" pitchFamily="2"/>
                <a:cs typeface="GreekUniversal" pitchFamily="2"/>
              </a:rPr>
              <a:t>γνωσις</a:t>
            </a:r>
            <a:endParaRPr lang="nb-NO" sz="3900" b="1" dirty="0">
              <a:solidFill>
                <a:srgbClr val="0000C0"/>
              </a:solidFill>
              <a:latin typeface="GreekUniversal" pitchFamily="18"/>
              <a:ea typeface="GreekUniversal" pitchFamily="2"/>
              <a:cs typeface="GreekUniversal" pitchFamily="2"/>
            </a:endParaRPr>
          </a:p>
        </p:txBody>
      </p:sp>
      <p:sp>
        <p:nvSpPr>
          <p:cNvPr id="5" name="L-Shape 4">
            <a:extLst>
              <a:ext uri="{FF2B5EF4-FFF2-40B4-BE49-F238E27FC236}">
                <a16:creationId xmlns:a16="http://schemas.microsoft.com/office/drawing/2014/main" id="{9C7AD5FA-C8AB-49A3-8EF2-F2516C6108FD}"/>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7D9C8DE-B5C3-4CB5-873D-F7D043D812AB}"/>
              </a:ext>
            </a:extLst>
          </p:cNvPr>
          <p:cNvSpPr>
            <a:spLocks noGrp="1"/>
          </p:cNvSpPr>
          <p:nvPr>
            <p:ph type="sldNum" sz="quarter" idx="12"/>
          </p:nvPr>
        </p:nvSpPr>
        <p:spPr/>
        <p:txBody>
          <a:bodyPr/>
          <a:lstStyle/>
          <a:p>
            <a:pPr lvl="0"/>
            <a:fld id="{BEE26109-1FAC-4D70-8C85-FBCF1745F7BB}" type="slidenum">
              <a:rPr lang="en-US" smtClean="0"/>
              <a:pPr lvl="0"/>
              <a:t>63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A8D437-2389-4B37-80EB-C049C7850001}"/>
              </a:ext>
            </a:extLst>
          </p:cNvPr>
          <p:cNvSpPr txBox="1"/>
          <p:nvPr/>
        </p:nvSpPr>
        <p:spPr>
          <a:xfrm>
            <a:off x="647700" y="438149"/>
            <a:ext cx="7848600" cy="3170099"/>
          </a:xfrm>
          <a:prstGeom prst="rect">
            <a:avLst/>
          </a:prstGeom>
          <a:noFill/>
        </p:spPr>
        <p:txBody>
          <a:bodyPr wrap="square" rtlCol="0">
            <a:spAutoFit/>
          </a:bodyPr>
          <a:lstStyle/>
          <a:p>
            <a:pPr algn="ctr"/>
            <a:r>
              <a:rPr lang="en-US" sz="4000" dirty="0"/>
              <a:t>How early started the deception?</a:t>
            </a:r>
          </a:p>
          <a:p>
            <a:pPr algn="ctr"/>
            <a:endParaRPr lang="en-US" sz="4000" dirty="0"/>
          </a:p>
          <a:p>
            <a:pPr algn="ctr"/>
            <a:r>
              <a:rPr lang="en-US" sz="4000" dirty="0"/>
              <a:t>In the Apostles time?</a:t>
            </a:r>
          </a:p>
          <a:p>
            <a:pPr algn="ctr"/>
            <a:r>
              <a:rPr lang="en-US" sz="4000" dirty="0"/>
              <a:t>In the Apostolic fathers time?</a:t>
            </a:r>
          </a:p>
          <a:p>
            <a:pPr algn="ctr"/>
            <a:r>
              <a:rPr lang="en-US" sz="4000" dirty="0"/>
              <a:t>In the Church fathers time?</a:t>
            </a:r>
          </a:p>
        </p:txBody>
      </p:sp>
      <p:sp>
        <p:nvSpPr>
          <p:cNvPr id="3" name="L-Shape 2">
            <a:extLst>
              <a:ext uri="{FF2B5EF4-FFF2-40B4-BE49-F238E27FC236}">
                <a16:creationId xmlns:a16="http://schemas.microsoft.com/office/drawing/2014/main" id="{A60EC69D-3256-4B19-9EC7-FE110B3D001A}"/>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D2442C5-E724-4ED3-B32C-C01FC418ED38}"/>
              </a:ext>
            </a:extLst>
          </p:cNvPr>
          <p:cNvSpPr>
            <a:spLocks noGrp="1"/>
          </p:cNvSpPr>
          <p:nvPr>
            <p:ph type="sldNum" sz="quarter" idx="12"/>
          </p:nvPr>
        </p:nvSpPr>
        <p:spPr/>
        <p:txBody>
          <a:bodyPr/>
          <a:lstStyle/>
          <a:p>
            <a:pPr lvl="0"/>
            <a:fld id="{BEE26109-1FAC-4D70-8C85-FBCF1745F7BB}" type="slidenum">
              <a:rPr lang="en-US" smtClean="0"/>
              <a:pPr lvl="0"/>
              <a:t>64</a:t>
            </a:fld>
            <a:endParaRPr lang="en-US"/>
          </a:p>
        </p:txBody>
      </p:sp>
    </p:spTree>
    <p:extLst>
      <p:ext uri="{BB962C8B-B14F-4D97-AF65-F5344CB8AC3E}">
        <p14:creationId xmlns:p14="http://schemas.microsoft.com/office/powerpoint/2010/main" val="221181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C269FA-B007-41A0-8A74-ABAAFA84CDFA}"/>
              </a:ext>
            </a:extLst>
          </p:cNvPr>
          <p:cNvPicPr>
            <a:picLocks noChangeAspect="1"/>
          </p:cNvPicPr>
          <p:nvPr/>
        </p:nvPicPr>
        <p:blipFill rotWithShape="1">
          <a:blip r:embed="rId2"/>
          <a:srcRect b="38028"/>
          <a:stretch/>
        </p:blipFill>
        <p:spPr>
          <a:xfrm>
            <a:off x="-6927" y="0"/>
            <a:ext cx="9144000" cy="5143500"/>
          </a:xfrm>
          <a:prstGeom prst="rect">
            <a:avLst/>
          </a:prstGeom>
        </p:spPr>
      </p:pic>
      <p:sp>
        <p:nvSpPr>
          <p:cNvPr id="3" name="L-Shape 2">
            <a:extLst>
              <a:ext uri="{FF2B5EF4-FFF2-40B4-BE49-F238E27FC236}">
                <a16:creationId xmlns:a16="http://schemas.microsoft.com/office/drawing/2014/main" id="{6E6FF3A5-1DCD-4572-A257-FF079C659FE4}"/>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FCB658F-4710-4A3F-8C9B-F9D107C115C9}"/>
              </a:ext>
            </a:extLst>
          </p:cNvPr>
          <p:cNvSpPr>
            <a:spLocks noGrp="1"/>
          </p:cNvSpPr>
          <p:nvPr>
            <p:ph type="sldNum" sz="quarter" idx="12"/>
          </p:nvPr>
        </p:nvSpPr>
        <p:spPr/>
        <p:txBody>
          <a:bodyPr/>
          <a:lstStyle/>
          <a:p>
            <a:pPr lvl="0"/>
            <a:fld id="{BEE26109-1FAC-4D70-8C85-FBCF1745F7BB}" type="slidenum">
              <a:rPr lang="en-US" smtClean="0"/>
              <a:pPr lvl="0"/>
              <a:t>65</a:t>
            </a:fld>
            <a:endParaRPr lang="en-US"/>
          </a:p>
        </p:txBody>
      </p:sp>
    </p:spTree>
    <p:extLst>
      <p:ext uri="{BB962C8B-B14F-4D97-AF65-F5344CB8AC3E}">
        <p14:creationId xmlns:p14="http://schemas.microsoft.com/office/powerpoint/2010/main" val="27616672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C269FA-B007-41A0-8A74-ABAAFA84CDFA}"/>
              </a:ext>
            </a:extLst>
          </p:cNvPr>
          <p:cNvPicPr>
            <a:picLocks noChangeAspect="1"/>
          </p:cNvPicPr>
          <p:nvPr/>
        </p:nvPicPr>
        <p:blipFill rotWithShape="1">
          <a:blip r:embed="rId2"/>
          <a:srcRect t="61972"/>
          <a:stretch/>
        </p:blipFill>
        <p:spPr>
          <a:xfrm>
            <a:off x="0" y="209550"/>
            <a:ext cx="9144000" cy="4933950"/>
          </a:xfrm>
          <a:prstGeom prst="rect">
            <a:avLst/>
          </a:prstGeom>
        </p:spPr>
      </p:pic>
      <p:pic>
        <p:nvPicPr>
          <p:cNvPr id="3" name="Picture 2">
            <a:extLst>
              <a:ext uri="{FF2B5EF4-FFF2-40B4-BE49-F238E27FC236}">
                <a16:creationId xmlns:a16="http://schemas.microsoft.com/office/drawing/2014/main" id="{184E8487-D75A-485C-9867-848A0D0EDE3A}"/>
              </a:ext>
            </a:extLst>
          </p:cNvPr>
          <p:cNvPicPr>
            <a:picLocks noChangeAspect="1"/>
          </p:cNvPicPr>
          <p:nvPr/>
        </p:nvPicPr>
        <p:blipFill rotWithShape="1">
          <a:blip r:embed="rId2"/>
          <a:srcRect l="379" t="-32394" r="5390" b="97886"/>
          <a:stretch/>
        </p:blipFill>
        <p:spPr>
          <a:xfrm>
            <a:off x="-1" y="-3752850"/>
            <a:ext cx="9144001" cy="3962400"/>
          </a:xfrm>
          <a:prstGeom prst="rect">
            <a:avLst/>
          </a:prstGeom>
        </p:spPr>
      </p:pic>
      <p:sp>
        <p:nvSpPr>
          <p:cNvPr id="4" name="L-Shape 3">
            <a:extLst>
              <a:ext uri="{FF2B5EF4-FFF2-40B4-BE49-F238E27FC236}">
                <a16:creationId xmlns:a16="http://schemas.microsoft.com/office/drawing/2014/main" id="{45F4827B-FD8A-499E-87B6-E5566696275D}"/>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0D487A4-50EF-404A-80D0-B099F1CDA624}"/>
              </a:ext>
            </a:extLst>
          </p:cNvPr>
          <p:cNvSpPr>
            <a:spLocks noGrp="1"/>
          </p:cNvSpPr>
          <p:nvPr>
            <p:ph type="sldNum" sz="quarter" idx="12"/>
          </p:nvPr>
        </p:nvSpPr>
        <p:spPr/>
        <p:txBody>
          <a:bodyPr/>
          <a:lstStyle/>
          <a:p>
            <a:pPr lvl="0"/>
            <a:fld id="{BEE26109-1FAC-4D70-8C85-FBCF1745F7BB}" type="slidenum">
              <a:rPr lang="en-US" smtClean="0"/>
              <a:pPr lvl="0"/>
              <a:t>66</a:t>
            </a:fld>
            <a:endParaRPr lang="en-US"/>
          </a:p>
        </p:txBody>
      </p:sp>
    </p:spTree>
    <p:extLst>
      <p:ext uri="{BB962C8B-B14F-4D97-AF65-F5344CB8AC3E}">
        <p14:creationId xmlns:p14="http://schemas.microsoft.com/office/powerpoint/2010/main" val="36612577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page22">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418816" y="859519"/>
            <a:ext cx="8305799" cy="4098873"/>
          </a:xfrm>
          <a:prstGeom prst="rect">
            <a:avLst/>
          </a:prstGeom>
          <a:noFill/>
          <a:ln>
            <a:noFill/>
          </a:ln>
        </p:spPr>
        <p:txBody>
          <a:bodyPr vert="horz" wrap="square" lIns="72891" tIns="36446" rIns="72891" bIns="36446" compatLnSpc="0">
            <a:spAutoFit/>
          </a:bodyPr>
          <a:lstStyle/>
          <a:p>
            <a:pPr algn="just" hangingPunct="0"/>
            <a:r>
              <a:rPr lang="en-US" sz="2100" dirty="0">
                <a:solidFill>
                  <a:srgbClr val="FFFF00"/>
                </a:solidFill>
                <a:latin typeface="Arial" pitchFamily="18"/>
                <a:ea typeface="MS Gothic" pitchFamily="2"/>
                <a:cs typeface="Tahoma" pitchFamily="2"/>
              </a:rPr>
              <a:t>This doctrine of </a:t>
            </a:r>
            <a:r>
              <a:rPr lang="en-US" sz="2100" b="1" dirty="0">
                <a:solidFill>
                  <a:srgbClr val="FFC000"/>
                </a:solidFill>
                <a:latin typeface="Arial" pitchFamily="18"/>
                <a:ea typeface="MS Gothic" pitchFamily="2"/>
                <a:cs typeface="Tahoma" pitchFamily="2"/>
              </a:rPr>
              <a:t>transmigration of souls</a:t>
            </a:r>
            <a:r>
              <a:rPr lang="en-US" sz="2100" dirty="0">
                <a:solidFill>
                  <a:srgbClr val="FFFF00"/>
                </a:solidFill>
                <a:latin typeface="Arial" pitchFamily="18"/>
                <a:ea typeface="MS Gothic" pitchFamily="2"/>
                <a:cs typeface="Tahoma" pitchFamily="2"/>
              </a:rPr>
              <a:t> obtained, as Porphyry informs us, among the Persians and the Magi. It was held in the East and the West and that from the remotest antiquity. Herodotus found it among the circle of migrations from one human body, through animals, fishes, and birds, to another human body three thousand years.... The Curds, the Chinese, the </a:t>
            </a:r>
            <a:r>
              <a:rPr lang="en-US" sz="2100" dirty="0" err="1">
                <a:solidFill>
                  <a:srgbClr val="FFFF00"/>
                </a:solidFill>
                <a:latin typeface="Arial" pitchFamily="18"/>
                <a:ea typeface="MS Gothic" pitchFamily="2"/>
                <a:cs typeface="Tahoma" pitchFamily="2"/>
              </a:rPr>
              <a:t>Kaballists</a:t>
            </a:r>
            <a:r>
              <a:rPr lang="en-US" sz="2100" dirty="0">
                <a:solidFill>
                  <a:srgbClr val="FFFF00"/>
                </a:solidFill>
                <a:latin typeface="Arial" pitchFamily="18"/>
                <a:ea typeface="MS Gothic" pitchFamily="2"/>
                <a:cs typeface="Tahoma" pitchFamily="2"/>
              </a:rPr>
              <a:t>, all held the same doctrine. So </a:t>
            </a:r>
            <a:r>
              <a:rPr lang="en-US" sz="2100" dirty="0">
                <a:solidFill>
                  <a:srgbClr val="FF00FF"/>
                </a:solidFill>
                <a:effectLst>
                  <a:outerShdw dist="17961" dir="2700000">
                    <a:scrgbClr r="0" g="0" b="0"/>
                  </a:outerShdw>
                </a:effectLst>
                <a:latin typeface="Arial" pitchFamily="18"/>
                <a:ea typeface="MS Gothic" pitchFamily="2"/>
                <a:cs typeface="Tahoma" pitchFamily="2"/>
              </a:rPr>
              <a:t>Origen</a:t>
            </a:r>
            <a:r>
              <a:rPr lang="en-US" sz="2100" dirty="0">
                <a:solidFill>
                  <a:srgbClr val="FFFF00"/>
                </a:solidFill>
                <a:latin typeface="Arial" pitchFamily="18"/>
                <a:ea typeface="MS Gothic" pitchFamily="2"/>
                <a:cs typeface="Tahoma" pitchFamily="2"/>
              </a:rPr>
              <a:t> held, and </a:t>
            </a:r>
            <a:r>
              <a:rPr lang="en-US" sz="2100" dirty="0">
                <a:solidFill>
                  <a:srgbClr val="FF00FF"/>
                </a:solidFill>
                <a:latin typeface="Arial" pitchFamily="18"/>
                <a:ea typeface="MS Gothic" pitchFamily="2"/>
                <a:cs typeface="Tahoma" pitchFamily="2"/>
              </a:rPr>
              <a:t>Bishop </a:t>
            </a:r>
            <a:r>
              <a:rPr lang="en-US" sz="2100" dirty="0" err="1">
                <a:solidFill>
                  <a:srgbClr val="FF00FF"/>
                </a:solidFill>
                <a:latin typeface="Arial" pitchFamily="18"/>
                <a:ea typeface="MS Gothic" pitchFamily="2"/>
                <a:cs typeface="Tahoma" pitchFamily="2"/>
              </a:rPr>
              <a:t>Synesius</a:t>
            </a:r>
            <a:r>
              <a:rPr lang="en-US" sz="2100" dirty="0">
                <a:solidFill>
                  <a:srgbClr val="FFFF00"/>
                </a:solidFill>
                <a:latin typeface="Arial" pitchFamily="18"/>
                <a:ea typeface="MS Gothic" pitchFamily="2"/>
                <a:cs typeface="Tahoma" pitchFamily="2"/>
              </a:rPr>
              <a:t>, the latter of whom had been initiated, and who thus prayed to God: «O Father, grand that my soul, reunited to the light, may not be plunged again into the defilements of earth!» So the </a:t>
            </a:r>
            <a:r>
              <a:rPr lang="en-US" sz="2100" dirty="0">
                <a:solidFill>
                  <a:srgbClr val="00FFFF"/>
                </a:solidFill>
                <a:latin typeface="Arial" pitchFamily="18"/>
                <a:ea typeface="MS Gothic" pitchFamily="2"/>
                <a:cs typeface="Tahoma" pitchFamily="2"/>
              </a:rPr>
              <a:t>Gnostics</a:t>
            </a:r>
            <a:r>
              <a:rPr lang="en-US" sz="2100" dirty="0">
                <a:solidFill>
                  <a:srgbClr val="FFFF00"/>
                </a:solidFill>
                <a:latin typeface="Arial" pitchFamily="18"/>
                <a:ea typeface="MS Gothic" pitchFamily="2"/>
                <a:cs typeface="Tahoma" pitchFamily="2"/>
              </a:rPr>
              <a:t> held; </a:t>
            </a:r>
            <a:r>
              <a:rPr lang="en-US" sz="2100" dirty="0">
                <a:solidFill>
                  <a:srgbClr val="23FF23"/>
                </a:solidFill>
                <a:latin typeface="Arial" pitchFamily="18"/>
                <a:ea typeface="MS Gothic" pitchFamily="2"/>
                <a:cs typeface="Tahoma" pitchFamily="2"/>
              </a:rPr>
              <a:t>and even the Disciples of Christ inquired if the man who was born blind, was not so punished for some sin that he had </a:t>
            </a:r>
            <a:r>
              <a:rPr lang="en-US" sz="2100" dirty="0">
                <a:solidFill>
                  <a:srgbClr val="FE3E02"/>
                </a:solidFill>
                <a:latin typeface="Arial" pitchFamily="18"/>
                <a:ea typeface="MS Gothic" pitchFamily="2"/>
                <a:cs typeface="Tahoma" pitchFamily="2"/>
              </a:rPr>
              <a:t>committed before his birth</a:t>
            </a:r>
            <a:r>
              <a:rPr lang="en-US" sz="2100" dirty="0">
                <a:solidFill>
                  <a:srgbClr val="23FF23"/>
                </a:solidFill>
                <a:latin typeface="Arial" pitchFamily="18"/>
                <a:ea typeface="MS Gothic" pitchFamily="2"/>
                <a:cs typeface="Tahoma" pitchFamily="2"/>
              </a:rPr>
              <a:t>.</a:t>
            </a:r>
          </a:p>
          <a:p>
            <a:pPr algn="just" hangingPunct="0"/>
            <a:r>
              <a:rPr lang="en-US" sz="2100" dirty="0">
                <a:solidFill>
                  <a:srgbClr val="FF0000"/>
                </a:solidFill>
                <a:latin typeface="Arial" pitchFamily="18"/>
                <a:ea typeface="MS Gothic" pitchFamily="2"/>
                <a:cs typeface="Tahoma" pitchFamily="2"/>
              </a:rPr>
              <a:t>Morals and Dogma, page 399</a:t>
            </a:r>
          </a:p>
        </p:txBody>
      </p:sp>
      <p:sp>
        <p:nvSpPr>
          <p:cNvPr id="4" name="Rectangle 3">
            <a:extLst>
              <a:ext uri="{FF2B5EF4-FFF2-40B4-BE49-F238E27FC236}">
                <a16:creationId xmlns:a16="http://schemas.microsoft.com/office/drawing/2014/main" id="{90738F29-0C15-493F-B7ED-D2C58F20323B}"/>
              </a:ext>
            </a:extLst>
          </p:cNvPr>
          <p:cNvSpPr/>
          <p:nvPr/>
        </p:nvSpPr>
        <p:spPr>
          <a:xfrm>
            <a:off x="2057400" y="0"/>
            <a:ext cx="4628190" cy="769441"/>
          </a:xfrm>
          <a:prstGeom prst="rect">
            <a:avLst/>
          </a:prstGeom>
          <a:noFill/>
        </p:spPr>
        <p:txBody>
          <a:bodyPr wrap="none" lIns="91440" tIns="45720" rIns="91440" bIns="45720">
            <a:spAutoFit/>
          </a:bodyPr>
          <a:lstStyle/>
          <a:p>
            <a:pPr algn="r"/>
            <a:r>
              <a:rPr lang="en-US"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About early church</a:t>
            </a:r>
          </a:p>
        </p:txBody>
      </p:sp>
      <p:sp>
        <p:nvSpPr>
          <p:cNvPr id="5" name="L-Shape 4">
            <a:extLst>
              <a:ext uri="{FF2B5EF4-FFF2-40B4-BE49-F238E27FC236}">
                <a16:creationId xmlns:a16="http://schemas.microsoft.com/office/drawing/2014/main" id="{7D51236B-9973-4EC3-9A5F-2161A10048F2}"/>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16A702B-B692-4B82-9867-3F28C8312002}"/>
              </a:ext>
            </a:extLst>
          </p:cNvPr>
          <p:cNvSpPr>
            <a:spLocks noGrp="1"/>
          </p:cNvSpPr>
          <p:nvPr>
            <p:ph type="sldNum" sz="quarter" idx="12"/>
          </p:nvPr>
        </p:nvSpPr>
        <p:spPr/>
        <p:txBody>
          <a:bodyPr/>
          <a:lstStyle/>
          <a:p>
            <a:pPr lvl="0"/>
            <a:fld id="{BEE26109-1FAC-4D70-8C85-FBCF1745F7BB}" type="slidenum">
              <a:rPr lang="en-US" smtClean="0"/>
              <a:pPr lvl="0"/>
              <a:t>67</a:t>
            </a:fld>
            <a:endParaRPr lang="en-US"/>
          </a:p>
        </p:txBody>
      </p:sp>
      <p:sp>
        <p:nvSpPr>
          <p:cNvPr id="7" name="TextBox 6">
            <a:extLst>
              <a:ext uri="{FF2B5EF4-FFF2-40B4-BE49-F238E27FC236}">
                <a16:creationId xmlns:a16="http://schemas.microsoft.com/office/drawing/2014/main" id="{5346AE5D-7818-43CB-A4A3-11260D8AE9FC}"/>
              </a:ext>
            </a:extLst>
          </p:cNvPr>
          <p:cNvSpPr txBox="1"/>
          <p:nvPr/>
        </p:nvSpPr>
        <p:spPr>
          <a:xfrm>
            <a:off x="7136296" y="4622943"/>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8" name="Picture 7">
            <a:extLst>
              <a:ext uri="{FF2B5EF4-FFF2-40B4-BE49-F238E27FC236}">
                <a16:creationId xmlns:a16="http://schemas.microsoft.com/office/drawing/2014/main" id="{46634A16-6C59-41B9-9805-57E7043280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2800" y="4849727"/>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sp>
        <p:nvSpPr>
          <p:cNvPr id="2" name="TextBox 1"/>
          <p:cNvSpPr txBox="1"/>
          <p:nvPr/>
        </p:nvSpPr>
        <p:spPr>
          <a:xfrm>
            <a:off x="381000" y="361950"/>
            <a:ext cx="8382000" cy="4084702"/>
          </a:xfrm>
          <a:prstGeom prst="rect">
            <a:avLst/>
          </a:prstGeom>
          <a:noFill/>
          <a:ln>
            <a:noFill/>
          </a:ln>
        </p:spPr>
        <p:txBody>
          <a:bodyPr vert="horz" wrap="square" lIns="72891" tIns="36446" rIns="72891" bIns="36446" compatLnSpc="0">
            <a:spAutoFit/>
          </a:bodyPr>
          <a:lstStyle/>
          <a:p>
            <a:pPr algn="ctr" hangingPunct="0"/>
            <a:r>
              <a:rPr lang="nb-NO" sz="4400" dirty="0">
                <a:solidFill>
                  <a:srgbClr val="0000FE"/>
                </a:solidFill>
                <a:latin typeface="Times" pitchFamily="18"/>
                <a:ea typeface="Times" pitchFamily="18"/>
                <a:cs typeface="Times" pitchFamily="18"/>
              </a:rPr>
              <a:t>John 9:2</a:t>
            </a:r>
          </a:p>
          <a:p>
            <a:pPr algn="ctr" hangingPunct="0"/>
            <a:r>
              <a:rPr lang="nb-NO" sz="5700" i="1" dirty="0">
                <a:solidFill>
                  <a:srgbClr val="000000"/>
                </a:solidFill>
                <a:latin typeface="Times" pitchFamily="18"/>
                <a:ea typeface="Times" pitchFamily="18"/>
                <a:cs typeface="Times" pitchFamily="18"/>
              </a:rPr>
              <a:t>And his disciples asked him, saying, Master, who did sin, this man, or his parents, that he was born blind?</a:t>
            </a:r>
          </a:p>
        </p:txBody>
      </p:sp>
      <p:sp>
        <p:nvSpPr>
          <p:cNvPr id="3" name="L-Shape 2">
            <a:extLst>
              <a:ext uri="{FF2B5EF4-FFF2-40B4-BE49-F238E27FC236}">
                <a16:creationId xmlns:a16="http://schemas.microsoft.com/office/drawing/2014/main" id="{56A77210-296B-4F39-8491-5E429BAD6B2C}"/>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372E3C4-0296-422F-AEE3-54C342AF3339}"/>
              </a:ext>
            </a:extLst>
          </p:cNvPr>
          <p:cNvSpPr>
            <a:spLocks noGrp="1"/>
          </p:cNvSpPr>
          <p:nvPr>
            <p:ph type="sldNum" sz="quarter" idx="12"/>
          </p:nvPr>
        </p:nvSpPr>
        <p:spPr/>
        <p:txBody>
          <a:bodyPr/>
          <a:lstStyle/>
          <a:p>
            <a:pPr lvl="0"/>
            <a:fld id="{BEE26109-1FAC-4D70-8C85-FBCF1745F7BB}" type="slidenum">
              <a:rPr lang="en-US" smtClean="0"/>
              <a:pPr lvl="0"/>
              <a:t>68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DE6417-5B92-4BAC-B4B1-D47EBC581A3E}"/>
              </a:ext>
            </a:extLst>
          </p:cNvPr>
          <p:cNvSpPr txBox="1"/>
          <p:nvPr/>
        </p:nvSpPr>
        <p:spPr>
          <a:xfrm>
            <a:off x="533400" y="438150"/>
            <a:ext cx="8001000" cy="4739759"/>
          </a:xfrm>
          <a:prstGeom prst="rect">
            <a:avLst/>
          </a:prstGeom>
          <a:noFill/>
        </p:spPr>
        <p:txBody>
          <a:bodyPr wrap="square" rtlCol="0">
            <a:spAutoFit/>
          </a:bodyPr>
          <a:lstStyle/>
          <a:p>
            <a:pPr marL="342900" indent="-342900">
              <a:buFont typeface="+mj-lt"/>
              <a:buAutoNum type="arabicPeriod"/>
            </a:pPr>
            <a:r>
              <a:rPr lang="en-US" sz="3200" dirty="0"/>
              <a:t>A sin before birth is not mentioned</a:t>
            </a:r>
          </a:p>
          <a:p>
            <a:pPr marL="342900" indent="-342900">
              <a:buFont typeface="+mj-lt"/>
              <a:buAutoNum type="arabicPeriod"/>
            </a:pPr>
            <a:r>
              <a:rPr lang="en-US" sz="3200" dirty="0"/>
              <a:t>His soul was not migrating from his parents, since they were still alive while he was born.</a:t>
            </a:r>
          </a:p>
          <a:p>
            <a:pPr marL="342900" indent="-342900">
              <a:buFont typeface="+mj-lt"/>
              <a:buAutoNum type="arabicPeriod"/>
            </a:pPr>
            <a:r>
              <a:rPr lang="en-US" sz="3200" dirty="0"/>
              <a:t>Migration of souls does not work if there is a growing society. Where would the new souls come from?</a:t>
            </a:r>
          </a:p>
          <a:p>
            <a:pPr marL="342900" indent="-342900">
              <a:buFont typeface="+mj-lt"/>
              <a:buAutoNum type="arabicPeriod"/>
            </a:pPr>
            <a:r>
              <a:rPr lang="en-US" sz="3200" dirty="0" err="1"/>
              <a:t>Yeshua</a:t>
            </a:r>
            <a:r>
              <a:rPr lang="en-US" sz="3200" dirty="0"/>
              <a:t> made sure not every sin leads to a genetic failure.</a:t>
            </a:r>
          </a:p>
          <a:p>
            <a:pPr marL="342900" indent="-342900">
              <a:buFont typeface="+mj-lt"/>
              <a:buAutoNum type="arabicPeriod"/>
            </a:pPr>
            <a:r>
              <a:rPr lang="en-US" sz="3200" dirty="0"/>
              <a:t>It was to manifest the works of GOD</a:t>
            </a:r>
          </a:p>
          <a:p>
            <a:endParaRPr lang="en-US" sz="1400" dirty="0"/>
          </a:p>
        </p:txBody>
      </p:sp>
      <p:sp>
        <p:nvSpPr>
          <p:cNvPr id="3" name="L-Shape 2">
            <a:extLst>
              <a:ext uri="{FF2B5EF4-FFF2-40B4-BE49-F238E27FC236}">
                <a16:creationId xmlns:a16="http://schemas.microsoft.com/office/drawing/2014/main" id="{719E6BE6-B8C0-4601-8846-FC9DE0C0CE68}"/>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180C20B-6339-41A2-B7F8-FE1421F78F9D}"/>
              </a:ext>
            </a:extLst>
          </p:cNvPr>
          <p:cNvSpPr>
            <a:spLocks noGrp="1"/>
          </p:cNvSpPr>
          <p:nvPr>
            <p:ph type="sldNum" sz="quarter" idx="12"/>
          </p:nvPr>
        </p:nvSpPr>
        <p:spPr/>
        <p:txBody>
          <a:bodyPr/>
          <a:lstStyle/>
          <a:p>
            <a:pPr lvl="0"/>
            <a:fld id="{BEE26109-1FAC-4D70-8C85-FBCF1745F7BB}" type="slidenum">
              <a:rPr lang="en-US" smtClean="0"/>
              <a:pPr lvl="0"/>
              <a:t>69</a:t>
            </a:fld>
            <a:endParaRPr lang="en-US"/>
          </a:p>
        </p:txBody>
      </p:sp>
    </p:spTree>
    <p:extLst>
      <p:ext uri="{BB962C8B-B14F-4D97-AF65-F5344CB8AC3E}">
        <p14:creationId xmlns:p14="http://schemas.microsoft.com/office/powerpoint/2010/main" val="12055922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653103" y="234813"/>
            <a:ext cx="7837228" cy="4674094"/>
          </a:xfrm>
          <a:prstGeom prst="rect">
            <a:avLst/>
          </a:prstGeom>
          <a:noFill/>
          <a:ln>
            <a:noFill/>
          </a:ln>
        </p:spPr>
        <p:txBody>
          <a:bodyPr vert="horz" lIns="72891" tIns="36446" rIns="72891" bIns="36446" compatLnSpc="0">
            <a:spAutoFit/>
          </a:bodyPr>
          <a:lstStyle/>
          <a:p>
            <a:pPr algn="just" hangingPunct="0"/>
            <a:r>
              <a:rPr lang="en-US" sz="2600" dirty="0" err="1">
                <a:solidFill>
                  <a:srgbClr val="FF00FF"/>
                </a:solidFill>
                <a:latin typeface="Arial" pitchFamily="18"/>
                <a:ea typeface="MS Gothic" pitchFamily="2"/>
                <a:cs typeface="Tahoma" pitchFamily="2"/>
              </a:rPr>
              <a:t>Origenus</a:t>
            </a:r>
            <a:r>
              <a:rPr lang="en-US" sz="2600" dirty="0">
                <a:solidFill>
                  <a:srgbClr val="FFFF00"/>
                </a:solidFill>
                <a:latin typeface="Arial" pitchFamily="18"/>
                <a:ea typeface="MS Gothic" pitchFamily="2"/>
                <a:cs typeface="Tahoma" pitchFamily="2"/>
              </a:rPr>
              <a:t>, born A.D. 134 or 135, </a:t>
            </a:r>
          </a:p>
          <a:p>
            <a:pPr algn="just" hangingPunct="0"/>
            <a:r>
              <a:rPr lang="en-US" sz="2600" dirty="0">
                <a:solidFill>
                  <a:srgbClr val="FFFF00"/>
                </a:solidFill>
                <a:latin typeface="Arial" pitchFamily="18"/>
                <a:ea typeface="MS Gothic" pitchFamily="2"/>
                <a:cs typeface="Tahoma" pitchFamily="2"/>
              </a:rPr>
              <a:t>“Answering </a:t>
            </a:r>
            <a:r>
              <a:rPr lang="en-US" sz="2600" dirty="0" err="1">
                <a:solidFill>
                  <a:srgbClr val="FFFF00"/>
                </a:solidFill>
                <a:latin typeface="Arial" pitchFamily="18"/>
                <a:ea typeface="MS Gothic" pitchFamily="2"/>
                <a:cs typeface="Tahoma" pitchFamily="2"/>
              </a:rPr>
              <a:t>Celsus</a:t>
            </a:r>
            <a:r>
              <a:rPr lang="en-US" sz="2600" dirty="0">
                <a:solidFill>
                  <a:srgbClr val="FFFF00"/>
                </a:solidFill>
                <a:latin typeface="Arial" pitchFamily="18"/>
                <a:ea typeface="MS Gothic" pitchFamily="2"/>
                <a:cs typeface="Tahoma" pitchFamily="2"/>
              </a:rPr>
              <a:t>”, who had objected that the Christians had a concealed doctrine said: «Inasmuch as the essential and important doctrines and the principles of Christianity are openly taught, it is foolish to object that there are other things that are </a:t>
            </a:r>
            <a:r>
              <a:rPr lang="en-US" sz="2600" dirty="0">
                <a:ln>
                  <a:solidFill>
                    <a:schemeClr val="bg1"/>
                  </a:solidFill>
                </a:ln>
                <a:solidFill>
                  <a:srgbClr val="FE3E02"/>
                </a:solidFill>
                <a:latin typeface="Arial" pitchFamily="18"/>
                <a:ea typeface="MS Gothic" pitchFamily="2"/>
                <a:cs typeface="Tahoma" pitchFamily="2"/>
              </a:rPr>
              <a:t>recondite</a:t>
            </a:r>
            <a:r>
              <a:rPr lang="en-US" sz="2600" dirty="0">
                <a:solidFill>
                  <a:srgbClr val="FFFF00"/>
                </a:solidFill>
                <a:latin typeface="Arial" pitchFamily="18"/>
                <a:ea typeface="MS Gothic" pitchFamily="2"/>
                <a:cs typeface="Tahoma" pitchFamily="2"/>
              </a:rPr>
              <a:t>; for this is common to Christian discipline with that of those philosophers in whose teaching some things were </a:t>
            </a:r>
            <a:r>
              <a:rPr lang="en-US" sz="2600" dirty="0">
                <a:solidFill>
                  <a:srgbClr val="FE3E02"/>
                </a:solidFill>
                <a:latin typeface="Arial" pitchFamily="18"/>
                <a:ea typeface="MS Gothic" pitchFamily="2"/>
                <a:cs typeface="Tahoma" pitchFamily="2"/>
              </a:rPr>
              <a:t>exoteric</a:t>
            </a:r>
            <a:r>
              <a:rPr lang="en-US" sz="2600" dirty="0">
                <a:solidFill>
                  <a:srgbClr val="FFFF00"/>
                </a:solidFill>
                <a:latin typeface="Arial" pitchFamily="18"/>
                <a:ea typeface="MS Gothic" pitchFamily="2"/>
                <a:cs typeface="Tahoma" pitchFamily="2"/>
              </a:rPr>
              <a:t> and some </a:t>
            </a:r>
            <a:r>
              <a:rPr lang="en-US" sz="2600" dirty="0">
                <a:solidFill>
                  <a:srgbClr val="FE3E02"/>
                </a:solidFill>
                <a:latin typeface="Arial" pitchFamily="18"/>
                <a:ea typeface="MS Gothic" pitchFamily="2"/>
                <a:cs typeface="Tahoma" pitchFamily="2"/>
              </a:rPr>
              <a:t>esoteric</a:t>
            </a:r>
            <a:r>
              <a:rPr lang="en-US" sz="2600" dirty="0">
                <a:solidFill>
                  <a:srgbClr val="FFFF00"/>
                </a:solidFill>
                <a:latin typeface="Arial" pitchFamily="18"/>
                <a:ea typeface="MS Gothic" pitchFamily="2"/>
                <a:cs typeface="Tahoma" pitchFamily="2"/>
              </a:rPr>
              <a:t>: and it is enough to say that it was so with some of the disciples of Pythagoras:»</a:t>
            </a:r>
          </a:p>
          <a:p>
            <a:pPr hangingPunct="0"/>
            <a:r>
              <a:rPr lang="nb-NO" sz="2600" dirty="0">
                <a:solidFill>
                  <a:srgbClr val="FF0000"/>
                </a:solidFill>
                <a:latin typeface="Arial" pitchFamily="18"/>
                <a:ea typeface="MS Gothic" pitchFamily="2"/>
                <a:cs typeface="Tahoma" pitchFamily="2"/>
              </a:rPr>
              <a:t>Morals and Dogma. page 544</a:t>
            </a:r>
          </a:p>
        </p:txBody>
      </p:sp>
      <p:sp>
        <p:nvSpPr>
          <p:cNvPr id="4" name="L-Shape 3">
            <a:extLst>
              <a:ext uri="{FF2B5EF4-FFF2-40B4-BE49-F238E27FC236}">
                <a16:creationId xmlns:a16="http://schemas.microsoft.com/office/drawing/2014/main" id="{BF1D160D-9CAD-4BC0-909A-CACE4D07ED08}"/>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7F18B0F-C4A4-4660-85FA-1DD95BEE8F03}"/>
              </a:ext>
            </a:extLst>
          </p:cNvPr>
          <p:cNvSpPr>
            <a:spLocks noGrp="1"/>
          </p:cNvSpPr>
          <p:nvPr>
            <p:ph type="sldNum" sz="quarter" idx="12"/>
          </p:nvPr>
        </p:nvSpPr>
        <p:spPr/>
        <p:txBody>
          <a:bodyPr/>
          <a:lstStyle/>
          <a:p>
            <a:pPr lvl="0"/>
            <a:fld id="{BEE26109-1FAC-4D70-8C85-FBCF1745F7BB}" type="slidenum">
              <a:rPr lang="en-US" smtClean="0"/>
              <a:pPr lvl="0"/>
              <a:t>70</a:t>
            </a:fld>
            <a:endParaRPr lang="en-US"/>
          </a:p>
        </p:txBody>
      </p:sp>
      <p:sp>
        <p:nvSpPr>
          <p:cNvPr id="6" name="TextBox 5">
            <a:extLst>
              <a:ext uri="{FF2B5EF4-FFF2-40B4-BE49-F238E27FC236}">
                <a16:creationId xmlns:a16="http://schemas.microsoft.com/office/drawing/2014/main" id="{CF1621C3-1670-48A4-828E-9E78E265BEAF}"/>
              </a:ext>
            </a:extLst>
          </p:cNvPr>
          <p:cNvSpPr txBox="1"/>
          <p:nvPr/>
        </p:nvSpPr>
        <p:spPr>
          <a:xfrm>
            <a:off x="7059380" y="4542647"/>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7" name="Picture 6">
            <a:extLst>
              <a:ext uri="{FF2B5EF4-FFF2-40B4-BE49-F238E27FC236}">
                <a16:creationId xmlns:a16="http://schemas.microsoft.com/office/drawing/2014/main" id="{641EED7D-139E-48D1-A202-B4CC79057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5884" y="4769431"/>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name="page25">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653103" y="489878"/>
            <a:ext cx="7837228" cy="4350416"/>
          </a:xfrm>
          <a:prstGeom prst="rect">
            <a:avLst/>
          </a:prstGeom>
          <a:noFill/>
          <a:ln>
            <a:noFill/>
          </a:ln>
        </p:spPr>
        <p:txBody>
          <a:bodyPr vert="horz" lIns="72891" tIns="36446" rIns="72891" bIns="36446" compatLnSpc="0">
            <a:spAutoFit/>
          </a:bodyPr>
          <a:lstStyle/>
          <a:p>
            <a:pPr algn="just" hangingPunct="0"/>
            <a:r>
              <a:rPr lang="en-US" sz="2900" dirty="0" err="1">
                <a:solidFill>
                  <a:srgbClr val="FF00FF"/>
                </a:solidFill>
                <a:latin typeface="Arial" pitchFamily="18"/>
                <a:ea typeface="MS Gothic" pitchFamily="2"/>
                <a:cs typeface="Tahoma" pitchFamily="2"/>
              </a:rPr>
              <a:t>Origenus</a:t>
            </a:r>
            <a:r>
              <a:rPr lang="en-US" sz="2900" dirty="0">
                <a:solidFill>
                  <a:srgbClr val="FF00FF"/>
                </a:solidFill>
                <a:latin typeface="Arial" pitchFamily="18"/>
                <a:ea typeface="MS Gothic" pitchFamily="2"/>
                <a:cs typeface="Tahoma" pitchFamily="2"/>
              </a:rPr>
              <a:t> </a:t>
            </a:r>
            <a:r>
              <a:rPr lang="en-US" sz="2900" dirty="0">
                <a:solidFill>
                  <a:srgbClr val="FFFF00"/>
                </a:solidFill>
                <a:latin typeface="Arial" pitchFamily="18"/>
                <a:ea typeface="MS Gothic" pitchFamily="2"/>
                <a:cs typeface="Tahoma" pitchFamily="2"/>
              </a:rPr>
              <a:t>gives much information as to the Mysteries of the </a:t>
            </a:r>
            <a:r>
              <a:rPr lang="en-US" sz="2900" dirty="0" err="1">
                <a:solidFill>
                  <a:srgbClr val="FE3E02"/>
                </a:solidFill>
                <a:latin typeface="Arial" pitchFamily="18"/>
                <a:ea typeface="MS Gothic" pitchFamily="2"/>
                <a:cs typeface="Tahoma" pitchFamily="2"/>
              </a:rPr>
              <a:t>Ophites</a:t>
            </a:r>
            <a:r>
              <a:rPr lang="en-US" sz="2900" dirty="0">
                <a:solidFill>
                  <a:srgbClr val="FFFF00"/>
                </a:solidFill>
                <a:latin typeface="Arial" pitchFamily="18"/>
                <a:ea typeface="MS Gothic" pitchFamily="2"/>
                <a:cs typeface="Tahoma" pitchFamily="2"/>
              </a:rPr>
              <a:t>; and there is no doubt that </a:t>
            </a:r>
            <a:r>
              <a:rPr lang="en-US" sz="2900" dirty="0">
                <a:solidFill>
                  <a:srgbClr val="00FF00"/>
                </a:solidFill>
                <a:latin typeface="Arial" pitchFamily="18"/>
                <a:ea typeface="MS Gothic" pitchFamily="2"/>
                <a:cs typeface="Tahoma" pitchFamily="2"/>
              </a:rPr>
              <a:t>all the Gnostic sects had Mysteries</a:t>
            </a:r>
            <a:r>
              <a:rPr lang="en-US" sz="2900" dirty="0">
                <a:solidFill>
                  <a:srgbClr val="FFFF00"/>
                </a:solidFill>
                <a:latin typeface="Arial" pitchFamily="18"/>
                <a:ea typeface="MS Gothic" pitchFamily="2"/>
                <a:cs typeface="Tahoma" pitchFamily="2"/>
              </a:rPr>
              <a:t> and initiation. They all claimed to possess a secret doctrine, coming to them directly from Jesus Christ, different from that of the Gospels and Epistles, and Superior to those communications, which in their eyes, were merely exoteric.</a:t>
            </a:r>
          </a:p>
          <a:p>
            <a:pPr algn="just" hangingPunct="0"/>
            <a:r>
              <a:rPr lang="nb-NO" sz="2900" dirty="0">
                <a:solidFill>
                  <a:srgbClr val="FF0000"/>
                </a:solidFill>
                <a:latin typeface="Arial" pitchFamily="18"/>
                <a:ea typeface="MS Gothic" pitchFamily="2"/>
                <a:cs typeface="Tahoma" pitchFamily="2"/>
              </a:rPr>
              <a:t>Morals and Dogma, page 542</a:t>
            </a:r>
          </a:p>
        </p:txBody>
      </p:sp>
      <p:sp>
        <p:nvSpPr>
          <p:cNvPr id="4" name="L-Shape 3">
            <a:extLst>
              <a:ext uri="{FF2B5EF4-FFF2-40B4-BE49-F238E27FC236}">
                <a16:creationId xmlns:a16="http://schemas.microsoft.com/office/drawing/2014/main" id="{59E93758-923C-4287-BA68-93D26CBDFFA9}"/>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16D85349-B95E-4743-8DBC-A0BDDD3CA6E5}"/>
              </a:ext>
            </a:extLst>
          </p:cNvPr>
          <p:cNvSpPr>
            <a:spLocks noGrp="1"/>
          </p:cNvSpPr>
          <p:nvPr>
            <p:ph type="sldNum" sz="quarter" idx="12"/>
          </p:nvPr>
        </p:nvSpPr>
        <p:spPr/>
        <p:txBody>
          <a:bodyPr/>
          <a:lstStyle/>
          <a:p>
            <a:pPr lvl="0"/>
            <a:fld id="{BEE26109-1FAC-4D70-8C85-FBCF1745F7BB}" type="slidenum">
              <a:rPr lang="en-US" smtClean="0"/>
              <a:pPr lvl="0"/>
              <a:t>71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name="page26">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653102" y="489878"/>
            <a:ext cx="8490331" cy="294907"/>
          </a:xfrm>
          <a:prstGeom prst="rect">
            <a:avLst/>
          </a:prstGeom>
          <a:noFill/>
          <a:ln>
            <a:noFill/>
          </a:ln>
        </p:spPr>
        <p:txBody>
          <a:bodyPr vert="horz" lIns="72891" tIns="36446" rIns="72891" bIns="36446" compatLnSpc="0">
            <a:spAutoFit/>
          </a:bodyPr>
          <a:lstStyle/>
          <a:p>
            <a:pPr hangingPunct="0"/>
            <a:endParaRPr lang="nb-NO">
              <a:latin typeface="Arial" pitchFamily="18"/>
              <a:ea typeface="MS Gothic" pitchFamily="2"/>
              <a:cs typeface="Tahoma" pitchFamily="2"/>
            </a:endParaRPr>
          </a:p>
        </p:txBody>
      </p:sp>
      <p:sp>
        <p:nvSpPr>
          <p:cNvPr id="4" name="TextBox 3"/>
          <p:cNvSpPr txBox="1"/>
          <p:nvPr/>
        </p:nvSpPr>
        <p:spPr>
          <a:xfrm>
            <a:off x="653102" y="212787"/>
            <a:ext cx="7837228" cy="4718145"/>
          </a:xfrm>
          <a:prstGeom prst="rect">
            <a:avLst/>
          </a:prstGeom>
          <a:noFill/>
          <a:ln>
            <a:noFill/>
          </a:ln>
        </p:spPr>
        <p:txBody>
          <a:bodyPr vert="horz" lIns="72891" tIns="36446" rIns="72891" bIns="36446" anchorCtr="0" compatLnSpc="0">
            <a:spAutoFit/>
          </a:bodyPr>
          <a:lstStyle/>
          <a:p>
            <a:pPr algn="just" hangingPunct="0"/>
            <a:r>
              <a:rPr lang="nb-NO" sz="2100" dirty="0">
                <a:solidFill>
                  <a:srgbClr val="FFFF00"/>
                </a:solidFill>
                <a:latin typeface="Arial" pitchFamily="18"/>
                <a:ea typeface="MS Gothic" pitchFamily="2"/>
                <a:cs typeface="Tahoma" pitchFamily="2"/>
              </a:rPr>
              <a:t>The Mysteries were open to the </a:t>
            </a:r>
            <a:r>
              <a:rPr lang="nb-NO" sz="2100" i="1" dirty="0">
                <a:solidFill>
                  <a:srgbClr val="FFFF00"/>
                </a:solidFill>
                <a:latin typeface="Arial" pitchFamily="18"/>
                <a:ea typeface="MS Gothic" pitchFamily="2"/>
                <a:cs typeface="Tahoma" pitchFamily="2"/>
              </a:rPr>
              <a:t>Fideles </a:t>
            </a:r>
            <a:r>
              <a:rPr lang="nb-NO" sz="2100" dirty="0">
                <a:solidFill>
                  <a:srgbClr val="FFFF00"/>
                </a:solidFill>
                <a:latin typeface="Arial" pitchFamily="18"/>
                <a:ea typeface="MS Gothic" pitchFamily="2"/>
                <a:cs typeface="Tahoma" pitchFamily="2"/>
              </a:rPr>
              <a:t>or </a:t>
            </a:r>
            <a:r>
              <a:rPr lang="nb-NO" sz="2100" i="1" dirty="0">
                <a:solidFill>
                  <a:srgbClr val="FFFF00"/>
                </a:solidFill>
                <a:latin typeface="Arial" pitchFamily="18"/>
                <a:ea typeface="MS Gothic" pitchFamily="2"/>
                <a:cs typeface="Tahoma" pitchFamily="2"/>
              </a:rPr>
              <a:t>Faithful</a:t>
            </a:r>
            <a:r>
              <a:rPr lang="nb-NO" sz="2100" dirty="0">
                <a:solidFill>
                  <a:srgbClr val="FFFF00"/>
                </a:solidFill>
                <a:latin typeface="Arial" pitchFamily="18"/>
                <a:ea typeface="MS Gothic" pitchFamily="2"/>
                <a:cs typeface="Tahoma" pitchFamily="2"/>
              </a:rPr>
              <a:t> only: and no spectators were allowed at the communion.</a:t>
            </a:r>
          </a:p>
          <a:p>
            <a:pPr algn="just" hangingPunct="0"/>
            <a:r>
              <a:rPr lang="en-US" sz="2100" dirty="0">
                <a:solidFill>
                  <a:srgbClr val="FF00FF"/>
                </a:solidFill>
                <a:latin typeface="Arial" pitchFamily="18"/>
                <a:ea typeface="MS Gothic" pitchFamily="2"/>
                <a:cs typeface="Tahoma" pitchFamily="2"/>
              </a:rPr>
              <a:t>Tertullian</a:t>
            </a:r>
            <a:r>
              <a:rPr lang="en-US" sz="2100" dirty="0">
                <a:solidFill>
                  <a:srgbClr val="FFFF00"/>
                </a:solidFill>
                <a:latin typeface="Arial" pitchFamily="18"/>
                <a:ea typeface="MS Gothic" pitchFamily="2"/>
                <a:cs typeface="Tahoma" pitchFamily="2"/>
              </a:rPr>
              <a:t>, who died about A.D. 216, says in his </a:t>
            </a:r>
            <a:r>
              <a:rPr lang="en-US" sz="2100" i="1" dirty="0">
                <a:solidFill>
                  <a:srgbClr val="FFFF00"/>
                </a:solidFill>
                <a:latin typeface="Arial" pitchFamily="18"/>
                <a:ea typeface="MS Gothic" pitchFamily="2"/>
                <a:cs typeface="Tahoma" pitchFamily="2"/>
              </a:rPr>
              <a:t>Apology</a:t>
            </a:r>
            <a:r>
              <a:rPr lang="en-US" sz="2100" dirty="0">
                <a:solidFill>
                  <a:srgbClr val="FFFF00"/>
                </a:solidFill>
                <a:latin typeface="Arial" pitchFamily="18"/>
                <a:ea typeface="MS Gothic" pitchFamily="2"/>
                <a:cs typeface="Tahoma" pitchFamily="2"/>
              </a:rPr>
              <a:t>: </a:t>
            </a:r>
            <a:r>
              <a:rPr lang="en-US" sz="2100" dirty="0">
                <a:solidFill>
                  <a:srgbClr val="00FF00"/>
                </a:solidFill>
                <a:latin typeface="Arial" pitchFamily="18"/>
                <a:ea typeface="MS Gothic" pitchFamily="2"/>
                <a:cs typeface="Tahoma" pitchFamily="2"/>
              </a:rPr>
              <a:t>«None are admitted without an oath of secrecy. We appeal to our </a:t>
            </a:r>
            <a:r>
              <a:rPr lang="en-US" sz="2100" dirty="0">
                <a:solidFill>
                  <a:srgbClr val="FE3E02"/>
                </a:solidFill>
                <a:latin typeface="Arial" pitchFamily="18"/>
                <a:ea typeface="MS Gothic" pitchFamily="2"/>
                <a:cs typeface="Tahoma" pitchFamily="2"/>
              </a:rPr>
              <a:t>Thracian</a:t>
            </a:r>
            <a:r>
              <a:rPr lang="en-US" sz="2100" dirty="0">
                <a:solidFill>
                  <a:srgbClr val="00FF00"/>
                </a:solidFill>
                <a:latin typeface="Arial" pitchFamily="18"/>
                <a:ea typeface="MS Gothic" pitchFamily="2"/>
                <a:cs typeface="Tahoma" pitchFamily="2"/>
              </a:rPr>
              <a:t> and </a:t>
            </a:r>
            <a:r>
              <a:rPr lang="en-US" sz="2100" dirty="0">
                <a:solidFill>
                  <a:srgbClr val="FE3E02"/>
                </a:solidFill>
                <a:latin typeface="Arial" pitchFamily="18"/>
                <a:ea typeface="MS Gothic" pitchFamily="2"/>
                <a:cs typeface="Tahoma" pitchFamily="2"/>
              </a:rPr>
              <a:t>Eleusinian</a:t>
            </a:r>
            <a:r>
              <a:rPr lang="en-US" sz="2100" dirty="0">
                <a:solidFill>
                  <a:srgbClr val="00FF00"/>
                </a:solidFill>
                <a:latin typeface="Arial" pitchFamily="18"/>
                <a:ea typeface="MS Gothic" pitchFamily="2"/>
                <a:cs typeface="Tahoma" pitchFamily="2"/>
              </a:rPr>
              <a:t> Mysteries: and we are especially bound to this caution, because if we prove faithless, we should not only provoke Heaven but draw upon our heads the utmost rigor of human displeasure. And should strangers betray us? They know nothing but by report and hearsay. Far hence, ye Profane! Is the prohibition from all holy Mysteries.»</a:t>
            </a:r>
          </a:p>
          <a:p>
            <a:pPr algn="just" hangingPunct="0"/>
            <a:r>
              <a:rPr lang="en-US" sz="2100" dirty="0">
                <a:solidFill>
                  <a:srgbClr val="FF00FF"/>
                </a:solidFill>
                <a:latin typeface="Arial" pitchFamily="18"/>
                <a:ea typeface="MS Gothic" pitchFamily="2"/>
                <a:cs typeface="Tahoma" pitchFamily="2"/>
              </a:rPr>
              <a:t>Clemens Bishop of Alexandria</a:t>
            </a:r>
            <a:r>
              <a:rPr lang="en-US" sz="2100" dirty="0">
                <a:solidFill>
                  <a:srgbClr val="FFFF00"/>
                </a:solidFill>
                <a:latin typeface="Arial" pitchFamily="18"/>
                <a:ea typeface="MS Gothic" pitchFamily="2"/>
                <a:cs typeface="Tahoma" pitchFamily="2"/>
              </a:rPr>
              <a:t>, born about A.D.191, says in his </a:t>
            </a:r>
            <a:r>
              <a:rPr lang="en-US" sz="2100" i="1" dirty="0" err="1">
                <a:solidFill>
                  <a:srgbClr val="FFFF00"/>
                </a:solidFill>
                <a:latin typeface="Arial" pitchFamily="18"/>
                <a:ea typeface="MS Gothic" pitchFamily="2"/>
                <a:cs typeface="Tahoma" pitchFamily="2"/>
              </a:rPr>
              <a:t>Stromata</a:t>
            </a:r>
            <a:r>
              <a:rPr lang="en-US" sz="2100" dirty="0">
                <a:solidFill>
                  <a:srgbClr val="FFFF00"/>
                </a:solidFill>
                <a:latin typeface="Arial" pitchFamily="18"/>
                <a:ea typeface="MS Gothic" pitchFamily="2"/>
                <a:cs typeface="Tahoma" pitchFamily="2"/>
              </a:rPr>
              <a:t>, that he cannot explain the Mysteries, because he should thereby, according to the old proverb, put a sword into the hands of a child.</a:t>
            </a:r>
          </a:p>
          <a:p>
            <a:pPr algn="just" hangingPunct="0"/>
            <a:r>
              <a:rPr lang="nb-NO" sz="2100" dirty="0">
                <a:solidFill>
                  <a:srgbClr val="FF0000"/>
                </a:solidFill>
                <a:latin typeface="Arial" pitchFamily="18"/>
                <a:ea typeface="MS Gothic" pitchFamily="2"/>
                <a:cs typeface="Tahoma" pitchFamily="2"/>
              </a:rPr>
              <a:t>Morals and Dogma, page 544</a:t>
            </a:r>
          </a:p>
        </p:txBody>
      </p:sp>
      <p:sp>
        <p:nvSpPr>
          <p:cNvPr id="5" name="L-Shape 4">
            <a:extLst>
              <a:ext uri="{FF2B5EF4-FFF2-40B4-BE49-F238E27FC236}">
                <a16:creationId xmlns:a16="http://schemas.microsoft.com/office/drawing/2014/main" id="{F907D793-3328-4061-B04B-8E6B2F0F55B7}"/>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9435F3F-DEBE-4AA9-8957-052569D8CF79}"/>
              </a:ext>
            </a:extLst>
          </p:cNvPr>
          <p:cNvSpPr>
            <a:spLocks noGrp="1"/>
          </p:cNvSpPr>
          <p:nvPr>
            <p:ph type="sldNum" sz="quarter" idx="12"/>
          </p:nvPr>
        </p:nvSpPr>
        <p:spPr/>
        <p:txBody>
          <a:bodyPr/>
          <a:lstStyle/>
          <a:p>
            <a:pPr lvl="0"/>
            <a:fld id="{BEE26109-1FAC-4D70-8C85-FBCF1745F7BB}" type="slidenum">
              <a:rPr lang="en-US" smtClean="0"/>
              <a:pPr lvl="0"/>
              <a:t>72</a:t>
            </a:fld>
            <a:endParaRPr lang="en-US"/>
          </a:p>
        </p:txBody>
      </p:sp>
      <p:sp>
        <p:nvSpPr>
          <p:cNvPr id="7" name="TextBox 6">
            <a:extLst>
              <a:ext uri="{FF2B5EF4-FFF2-40B4-BE49-F238E27FC236}">
                <a16:creationId xmlns:a16="http://schemas.microsoft.com/office/drawing/2014/main" id="{1C8A8084-F745-40A0-8FB2-6C3FC1C4FD68}"/>
              </a:ext>
            </a:extLst>
          </p:cNvPr>
          <p:cNvSpPr txBox="1"/>
          <p:nvPr/>
        </p:nvSpPr>
        <p:spPr>
          <a:xfrm>
            <a:off x="7162800" y="4592331"/>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8" name="Picture 7">
            <a:extLst>
              <a:ext uri="{FF2B5EF4-FFF2-40B4-BE49-F238E27FC236}">
                <a16:creationId xmlns:a16="http://schemas.microsoft.com/office/drawing/2014/main" id="{5877E127-A806-4881-BB30-A09083D27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9304" y="4819115"/>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name="page27">
    <p:spTree>
      <p:nvGrpSpPr>
        <p:cNvPr id="1" name=""/>
        <p:cNvGrpSpPr/>
        <p:nvPr/>
      </p:nvGrpSpPr>
      <p:grpSpPr>
        <a:xfrm>
          <a:off x="0" y="0"/>
          <a:ext cx="0" cy="0"/>
          <a:chOff x="0" y="0"/>
          <a:chExt cx="0" cy="0"/>
        </a:xfrm>
      </p:grpSpPr>
      <p:sp>
        <p:nvSpPr>
          <p:cNvPr id="2" name="Rectangle 1"/>
          <p:cNvSpPr/>
          <p:nvPr/>
        </p:nvSpPr>
        <p:spPr>
          <a:xfrm>
            <a:off x="-327" y="-245"/>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652776" y="489878"/>
            <a:ext cx="8490331" cy="294907"/>
          </a:xfrm>
          <a:prstGeom prst="rect">
            <a:avLst/>
          </a:prstGeom>
          <a:noFill/>
          <a:ln>
            <a:noFill/>
          </a:ln>
        </p:spPr>
        <p:txBody>
          <a:bodyPr vert="horz" lIns="72891" tIns="36446" rIns="72891" bIns="36446" compatLnSpc="0">
            <a:spAutoFit/>
          </a:bodyPr>
          <a:lstStyle/>
          <a:p>
            <a:pPr hangingPunct="0"/>
            <a:endParaRPr lang="nb-NO">
              <a:latin typeface="Arial" pitchFamily="18"/>
              <a:ea typeface="MS Gothic" pitchFamily="2"/>
              <a:cs typeface="Tahoma" pitchFamily="2"/>
            </a:endParaRPr>
          </a:p>
        </p:txBody>
      </p:sp>
      <p:sp>
        <p:nvSpPr>
          <p:cNvPr id="4" name="TextBox 3"/>
          <p:cNvSpPr txBox="1"/>
          <p:nvPr/>
        </p:nvSpPr>
        <p:spPr>
          <a:xfrm>
            <a:off x="682930" y="234568"/>
            <a:ext cx="7837228" cy="4674094"/>
          </a:xfrm>
          <a:prstGeom prst="rect">
            <a:avLst/>
          </a:prstGeom>
          <a:noFill/>
          <a:ln>
            <a:noFill/>
          </a:ln>
        </p:spPr>
        <p:txBody>
          <a:bodyPr vert="horz" lIns="72891" tIns="36446" rIns="72891" bIns="36446" anchorCtr="0" compatLnSpc="0">
            <a:spAutoFit/>
          </a:bodyPr>
          <a:lstStyle/>
          <a:p>
            <a:pPr algn="just" hangingPunct="0"/>
            <a:r>
              <a:rPr lang="en-US" sz="2600" dirty="0">
                <a:solidFill>
                  <a:srgbClr val="FF00FF"/>
                </a:solidFill>
                <a:latin typeface="Arial" pitchFamily="18"/>
                <a:ea typeface="MS Gothic" pitchFamily="2"/>
                <a:cs typeface="Tahoma" pitchFamily="2"/>
              </a:rPr>
              <a:t>Cyril, Bishop of Jerusalem</a:t>
            </a:r>
            <a:r>
              <a:rPr lang="en-US" sz="2600" dirty="0">
                <a:solidFill>
                  <a:srgbClr val="FFFF00"/>
                </a:solidFill>
                <a:latin typeface="Arial" pitchFamily="18"/>
                <a:ea typeface="MS Gothic" pitchFamily="2"/>
                <a:cs typeface="Tahoma" pitchFamily="2"/>
              </a:rPr>
              <a:t>, was born in the </a:t>
            </a:r>
          </a:p>
          <a:p>
            <a:pPr algn="just" hangingPunct="0"/>
            <a:r>
              <a:rPr lang="en-US" sz="2600" dirty="0">
                <a:solidFill>
                  <a:srgbClr val="FFFF00"/>
                </a:solidFill>
                <a:latin typeface="Arial" pitchFamily="18"/>
                <a:ea typeface="MS Gothic" pitchFamily="2"/>
                <a:cs typeface="Tahoma" pitchFamily="2"/>
              </a:rPr>
              <a:t>year 315 and died in 386. In his </a:t>
            </a:r>
            <a:r>
              <a:rPr lang="en-US" sz="2600" i="1" dirty="0">
                <a:solidFill>
                  <a:srgbClr val="FFFF00"/>
                </a:solidFill>
                <a:latin typeface="Arial" pitchFamily="18"/>
                <a:ea typeface="MS Gothic" pitchFamily="2"/>
                <a:cs typeface="Tahoma" pitchFamily="2"/>
              </a:rPr>
              <a:t>Catechesis</a:t>
            </a:r>
            <a:r>
              <a:rPr lang="en-US" sz="2600" dirty="0">
                <a:solidFill>
                  <a:srgbClr val="FFFF00"/>
                </a:solidFill>
                <a:latin typeface="Arial" pitchFamily="18"/>
                <a:ea typeface="MS Gothic" pitchFamily="2"/>
                <a:cs typeface="Tahoma" pitchFamily="2"/>
              </a:rPr>
              <a:t> he says: «The Lord </a:t>
            </a:r>
            <a:r>
              <a:rPr lang="en-US" sz="2600" dirty="0" err="1">
                <a:solidFill>
                  <a:srgbClr val="FFFF00"/>
                </a:solidFill>
                <a:latin typeface="Arial" pitchFamily="18"/>
                <a:ea typeface="MS Gothic" pitchFamily="2"/>
                <a:cs typeface="Tahoma" pitchFamily="2"/>
              </a:rPr>
              <a:t>spake</a:t>
            </a:r>
            <a:r>
              <a:rPr lang="en-US" sz="2600" dirty="0">
                <a:solidFill>
                  <a:srgbClr val="FFFF00"/>
                </a:solidFill>
                <a:latin typeface="Arial" pitchFamily="18"/>
                <a:ea typeface="MS Gothic" pitchFamily="2"/>
                <a:cs typeface="Tahoma" pitchFamily="2"/>
              </a:rPr>
              <a:t> in parables to His hearers in general; but to His disciples He explained in private the parables and allegories which He spoke in public. The splendor of glory is for those who are early enlightened: obscurity and darkness are the portions of the unbelievers and ignorant. Just so the church discovers its Mysteries to those who have advanced beyond the class of Catechumens: we employ obscure terms with others.» </a:t>
            </a:r>
            <a:r>
              <a:rPr lang="nb-NO" sz="2600" dirty="0">
                <a:solidFill>
                  <a:srgbClr val="FF0000"/>
                </a:solidFill>
                <a:latin typeface="Arial" pitchFamily="18"/>
                <a:ea typeface="MS Gothic" pitchFamily="2"/>
                <a:cs typeface="Tahoma" pitchFamily="2"/>
              </a:rPr>
              <a:t>Morals and Dogma, page 545</a:t>
            </a:r>
          </a:p>
        </p:txBody>
      </p:sp>
      <p:sp>
        <p:nvSpPr>
          <p:cNvPr id="5" name="L-Shape 4">
            <a:extLst>
              <a:ext uri="{FF2B5EF4-FFF2-40B4-BE49-F238E27FC236}">
                <a16:creationId xmlns:a16="http://schemas.microsoft.com/office/drawing/2014/main" id="{D647A389-FD91-45A1-BD77-EE50BDC6031F}"/>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4839BE78-F9FE-46EF-B75D-03AC5F30BF19}"/>
              </a:ext>
            </a:extLst>
          </p:cNvPr>
          <p:cNvSpPr>
            <a:spLocks noGrp="1"/>
          </p:cNvSpPr>
          <p:nvPr>
            <p:ph type="sldNum" sz="quarter" idx="12"/>
          </p:nvPr>
        </p:nvSpPr>
        <p:spPr/>
        <p:txBody>
          <a:bodyPr/>
          <a:lstStyle/>
          <a:p>
            <a:pPr lvl="0"/>
            <a:fld id="{BEE26109-1FAC-4D70-8C85-FBCF1745F7BB}" type="slidenum">
              <a:rPr lang="en-US" smtClean="0"/>
              <a:pPr lvl="0"/>
              <a:t>73</a:t>
            </a:fld>
            <a:endParaRPr lang="en-US"/>
          </a:p>
        </p:txBody>
      </p:sp>
      <p:sp>
        <p:nvSpPr>
          <p:cNvPr id="7" name="TextBox 6">
            <a:extLst>
              <a:ext uri="{FF2B5EF4-FFF2-40B4-BE49-F238E27FC236}">
                <a16:creationId xmlns:a16="http://schemas.microsoft.com/office/drawing/2014/main" id="{BD2AEAE1-2C6D-4273-B127-899726D6B40F}"/>
              </a:ext>
            </a:extLst>
          </p:cNvPr>
          <p:cNvSpPr txBox="1"/>
          <p:nvPr/>
        </p:nvSpPr>
        <p:spPr>
          <a:xfrm>
            <a:off x="7162800" y="4603492"/>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8" name="Picture 7">
            <a:extLst>
              <a:ext uri="{FF2B5EF4-FFF2-40B4-BE49-F238E27FC236}">
                <a16:creationId xmlns:a16="http://schemas.microsoft.com/office/drawing/2014/main" id="{F10A738E-F968-4E5F-BBD6-449B21A62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9304" y="4830276"/>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sp>
        <p:nvSpPr>
          <p:cNvPr id="2" name="TextBox 1"/>
          <p:cNvSpPr txBox="1"/>
          <p:nvPr/>
        </p:nvSpPr>
        <p:spPr>
          <a:xfrm>
            <a:off x="653103" y="267494"/>
            <a:ext cx="7837228" cy="4615873"/>
          </a:xfrm>
          <a:prstGeom prst="rect">
            <a:avLst/>
          </a:prstGeom>
          <a:noFill/>
          <a:ln>
            <a:noFill/>
          </a:ln>
        </p:spPr>
        <p:txBody>
          <a:bodyPr vert="horz" lIns="72891" tIns="36446" rIns="72891" bIns="36446" compatLnSpc="0">
            <a:spAutoFit/>
          </a:bodyPr>
          <a:lstStyle/>
          <a:p>
            <a:pPr algn="ctr" hangingPunct="0"/>
            <a:r>
              <a:rPr lang="nb-NO" sz="4400" i="1" dirty="0">
                <a:solidFill>
                  <a:srgbClr val="0000FE"/>
                </a:solidFill>
                <a:latin typeface="Times" pitchFamily="18"/>
                <a:ea typeface="Times" pitchFamily="18"/>
                <a:cs typeface="Times" pitchFamily="18"/>
              </a:rPr>
              <a:t>Matthew 13:35</a:t>
            </a:r>
          </a:p>
          <a:p>
            <a:pPr algn="ctr" hangingPunct="0"/>
            <a:r>
              <a:rPr lang="nb-NO" sz="4400" i="1" dirty="0">
                <a:solidFill>
                  <a:srgbClr val="000000"/>
                </a:solidFill>
                <a:latin typeface="Times" pitchFamily="18"/>
                <a:ea typeface="Times" pitchFamily="18"/>
                <a:cs typeface="Times" pitchFamily="18"/>
              </a:rPr>
              <a:t>That it might be fulfilled which was spoken by the prophet, saying, I will open my mouth in parables; I will </a:t>
            </a:r>
            <a:r>
              <a:rPr lang="nb-NO" sz="4400" i="1" dirty="0">
                <a:solidFill>
                  <a:srgbClr val="FF0000"/>
                </a:solidFill>
                <a:latin typeface="Times" pitchFamily="18"/>
                <a:ea typeface="Times" pitchFamily="18"/>
                <a:cs typeface="Times" pitchFamily="18"/>
              </a:rPr>
              <a:t>utter</a:t>
            </a:r>
            <a:r>
              <a:rPr lang="nb-NO" sz="4400" i="1" dirty="0">
                <a:solidFill>
                  <a:srgbClr val="000000"/>
                </a:solidFill>
                <a:latin typeface="Times" pitchFamily="18"/>
                <a:ea typeface="Times" pitchFamily="18"/>
                <a:cs typeface="Times" pitchFamily="18"/>
              </a:rPr>
              <a:t> things which have been kept secret from the foundation of the world.</a:t>
            </a:r>
          </a:p>
        </p:txBody>
      </p:sp>
      <p:sp>
        <p:nvSpPr>
          <p:cNvPr id="3" name="L-Shape 2">
            <a:extLst>
              <a:ext uri="{FF2B5EF4-FFF2-40B4-BE49-F238E27FC236}">
                <a16:creationId xmlns:a16="http://schemas.microsoft.com/office/drawing/2014/main" id="{2A6DAA0E-3BA0-46E8-B970-AD4B3E3FDD30}"/>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B1E1436-5BE7-4C30-8E83-6765981F01BF}"/>
              </a:ext>
            </a:extLst>
          </p:cNvPr>
          <p:cNvSpPr>
            <a:spLocks noGrp="1"/>
          </p:cNvSpPr>
          <p:nvPr>
            <p:ph type="sldNum" sz="quarter" idx="12"/>
          </p:nvPr>
        </p:nvSpPr>
        <p:spPr/>
        <p:txBody>
          <a:bodyPr/>
          <a:lstStyle/>
          <a:p>
            <a:pPr lvl="0"/>
            <a:fld id="{BEE26109-1FAC-4D70-8C85-FBCF1745F7BB}" type="slidenum">
              <a:rPr lang="en-US" smtClean="0"/>
              <a:pPr lvl="0"/>
              <a:t>74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EB988A-337D-4880-8A02-ADACE5E41CE1}"/>
              </a:ext>
            </a:extLst>
          </p:cNvPr>
          <p:cNvSpPr txBox="1"/>
          <p:nvPr/>
        </p:nvSpPr>
        <p:spPr>
          <a:xfrm>
            <a:off x="609600" y="514350"/>
            <a:ext cx="8001000" cy="3785652"/>
          </a:xfrm>
          <a:prstGeom prst="rect">
            <a:avLst/>
          </a:prstGeom>
          <a:noFill/>
        </p:spPr>
        <p:txBody>
          <a:bodyPr wrap="square" rtlCol="0">
            <a:spAutoFit/>
          </a:bodyPr>
          <a:lstStyle/>
          <a:p>
            <a:pPr marL="457200" indent="-457200">
              <a:buFont typeface="+mj-lt"/>
              <a:buAutoNum type="arabicPeriod"/>
            </a:pPr>
            <a:r>
              <a:rPr lang="de-DE" sz="2400" dirty="0"/>
              <a:t>For the first comming of Yeshua things were uttered that were kept </a:t>
            </a:r>
            <a:r>
              <a:rPr lang="nb-NO" sz="2400" i="1" dirty="0">
                <a:solidFill>
                  <a:srgbClr val="000000"/>
                </a:solidFill>
                <a:latin typeface="Times" pitchFamily="18"/>
                <a:ea typeface="Times" pitchFamily="18"/>
                <a:cs typeface="Times" pitchFamily="18"/>
              </a:rPr>
              <a:t>secret from the foundation of the world.</a:t>
            </a:r>
          </a:p>
          <a:p>
            <a:pPr marL="457200" indent="-457200">
              <a:buFont typeface="+mj-lt"/>
              <a:buAutoNum type="arabicPeriod"/>
            </a:pPr>
            <a:endParaRPr lang="nb-NO" sz="2400" i="1" dirty="0">
              <a:solidFill>
                <a:srgbClr val="000000"/>
              </a:solidFill>
              <a:latin typeface="Times" pitchFamily="18"/>
              <a:ea typeface="Times" pitchFamily="18"/>
              <a:cs typeface="Times" pitchFamily="18"/>
            </a:endParaRPr>
          </a:p>
          <a:p>
            <a:pPr marL="457200" indent="-457200">
              <a:buFont typeface="+mj-lt"/>
              <a:buAutoNum type="arabicPeriod"/>
            </a:pPr>
            <a:r>
              <a:rPr lang="nb-NO" sz="2400" dirty="0"/>
              <a:t>For His second comming things will be talked </a:t>
            </a:r>
            <a:r>
              <a:rPr lang="nb-NO" sz="2400" i="1" dirty="0">
                <a:solidFill>
                  <a:srgbClr val="000000"/>
                </a:solidFill>
                <a:latin typeface="Times" pitchFamily="18"/>
                <a:cs typeface="Times" pitchFamily="18"/>
              </a:rPr>
              <a:t>about the creation of the world for believers to stengthen their faith and to mature them.</a:t>
            </a:r>
          </a:p>
          <a:p>
            <a:endParaRPr lang="nb-NO" sz="2400" i="1" dirty="0">
              <a:solidFill>
                <a:srgbClr val="000000"/>
              </a:solidFill>
              <a:latin typeface="Times" pitchFamily="18"/>
              <a:cs typeface="Times" pitchFamily="18"/>
            </a:endParaRPr>
          </a:p>
          <a:p>
            <a:r>
              <a:rPr lang="en-US" sz="2400" dirty="0">
                <a:solidFill>
                  <a:srgbClr val="000000"/>
                </a:solidFill>
                <a:latin typeface="Calibri" panose="020F0502020204030204" pitchFamily="34" charset="0"/>
              </a:rPr>
              <a:t>He answered and said unto them, Because it is given </a:t>
            </a:r>
            <a:r>
              <a:rPr lang="en-US" sz="2400" dirty="0">
                <a:solidFill>
                  <a:srgbClr val="FF0000"/>
                </a:solidFill>
                <a:latin typeface="Calibri" panose="020F0502020204030204" pitchFamily="34" charset="0"/>
              </a:rPr>
              <a:t>unto you to know</a:t>
            </a:r>
            <a:r>
              <a:rPr lang="en-US" sz="2400" dirty="0">
                <a:solidFill>
                  <a:srgbClr val="000000"/>
                </a:solidFill>
                <a:latin typeface="Calibri" panose="020F0502020204030204" pitchFamily="34" charset="0"/>
              </a:rPr>
              <a:t> the mysteries of the kingdom of heaven, but to them it is not given.</a:t>
            </a:r>
            <a:r>
              <a:rPr lang="nb-NO" sz="2400" i="1" dirty="0">
                <a:solidFill>
                  <a:srgbClr val="000000"/>
                </a:solidFill>
                <a:latin typeface="Times" pitchFamily="18"/>
                <a:cs typeface="Times" pitchFamily="18"/>
              </a:rPr>
              <a:t> Mt 13:10</a:t>
            </a:r>
            <a:endParaRPr lang="en-US" sz="2400" dirty="0"/>
          </a:p>
        </p:txBody>
      </p:sp>
      <p:sp>
        <p:nvSpPr>
          <p:cNvPr id="3" name="L-Shape 2">
            <a:extLst>
              <a:ext uri="{FF2B5EF4-FFF2-40B4-BE49-F238E27FC236}">
                <a16:creationId xmlns:a16="http://schemas.microsoft.com/office/drawing/2014/main" id="{586F144F-9A86-488C-9FA3-03BFDF57F532}"/>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81570E8-1490-421F-8AAB-DB3F201AD182}"/>
              </a:ext>
            </a:extLst>
          </p:cNvPr>
          <p:cNvSpPr>
            <a:spLocks noGrp="1"/>
          </p:cNvSpPr>
          <p:nvPr>
            <p:ph type="sldNum" sz="quarter" idx="12"/>
          </p:nvPr>
        </p:nvSpPr>
        <p:spPr/>
        <p:txBody>
          <a:bodyPr/>
          <a:lstStyle/>
          <a:p>
            <a:pPr lvl="0"/>
            <a:fld id="{BEE26109-1FAC-4D70-8C85-FBCF1745F7BB}" type="slidenum">
              <a:rPr lang="en-US" smtClean="0"/>
              <a:pPr lvl="0"/>
              <a:t>75</a:t>
            </a:fld>
            <a:endParaRPr lang="en-US"/>
          </a:p>
        </p:txBody>
      </p:sp>
    </p:spTree>
    <p:extLst>
      <p:ext uri="{BB962C8B-B14F-4D97-AF65-F5344CB8AC3E}">
        <p14:creationId xmlns:p14="http://schemas.microsoft.com/office/powerpoint/2010/main" val="4524805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652776" y="489878"/>
            <a:ext cx="8490331" cy="294907"/>
          </a:xfrm>
          <a:prstGeom prst="rect">
            <a:avLst/>
          </a:prstGeom>
          <a:noFill/>
          <a:ln>
            <a:noFill/>
          </a:ln>
        </p:spPr>
        <p:txBody>
          <a:bodyPr vert="horz" lIns="72891" tIns="36446" rIns="72891" bIns="36446" compatLnSpc="0">
            <a:spAutoFit/>
          </a:bodyPr>
          <a:lstStyle/>
          <a:p>
            <a:pPr hangingPunct="0"/>
            <a:endParaRPr lang="nb-NO">
              <a:latin typeface="Arial" pitchFamily="18"/>
              <a:ea typeface="MS Gothic" pitchFamily="2"/>
              <a:cs typeface="Tahoma" pitchFamily="2"/>
            </a:endParaRPr>
          </a:p>
        </p:txBody>
      </p:sp>
      <p:sp>
        <p:nvSpPr>
          <p:cNvPr id="4" name="TextBox 3"/>
          <p:cNvSpPr txBox="1"/>
          <p:nvPr/>
        </p:nvSpPr>
        <p:spPr>
          <a:xfrm>
            <a:off x="293640" y="209550"/>
            <a:ext cx="8556152" cy="4821442"/>
          </a:xfrm>
          <a:prstGeom prst="rect">
            <a:avLst/>
          </a:prstGeom>
          <a:noFill/>
          <a:ln>
            <a:noFill/>
          </a:ln>
        </p:spPr>
        <p:txBody>
          <a:bodyPr vert="horz" wrap="square" lIns="72891" tIns="36446" rIns="72891" bIns="36446" anchorCtr="0" compatLnSpc="0">
            <a:spAutoFit/>
          </a:bodyPr>
          <a:lstStyle/>
          <a:p>
            <a:pPr algn="just" hangingPunct="0"/>
            <a:r>
              <a:rPr lang="en-US" sz="2300" dirty="0">
                <a:solidFill>
                  <a:srgbClr val="FF00FF"/>
                </a:solidFill>
                <a:latin typeface="Arial" pitchFamily="18"/>
                <a:ea typeface="MS Gothic" pitchFamily="2"/>
                <a:cs typeface="Tahoma" pitchFamily="2"/>
              </a:rPr>
              <a:t>St. </a:t>
            </a:r>
            <a:r>
              <a:rPr lang="en-US" sz="2300" dirty="0" err="1">
                <a:solidFill>
                  <a:srgbClr val="FF00FF"/>
                </a:solidFill>
                <a:latin typeface="Arial" pitchFamily="18"/>
                <a:ea typeface="MS Gothic" pitchFamily="2"/>
                <a:cs typeface="Tahoma" pitchFamily="2"/>
              </a:rPr>
              <a:t>Augustinus</a:t>
            </a:r>
            <a:r>
              <a:rPr lang="en-US" sz="2300" dirty="0">
                <a:solidFill>
                  <a:srgbClr val="FF00FF"/>
                </a:solidFill>
                <a:latin typeface="Arial" pitchFamily="18"/>
                <a:ea typeface="MS Gothic" pitchFamily="2"/>
                <a:cs typeface="Tahoma" pitchFamily="2"/>
              </a:rPr>
              <a:t>, Bishop of Hippo</a:t>
            </a:r>
            <a:r>
              <a:rPr lang="en-US" sz="2300" dirty="0">
                <a:solidFill>
                  <a:srgbClr val="FFFF00"/>
                </a:solidFill>
                <a:latin typeface="Arial" pitchFamily="18"/>
                <a:ea typeface="MS Gothic" pitchFamily="2"/>
                <a:cs typeface="Tahoma" pitchFamily="2"/>
              </a:rPr>
              <a:t>, was </a:t>
            </a:r>
          </a:p>
          <a:p>
            <a:pPr algn="just" hangingPunct="0"/>
            <a:r>
              <a:rPr lang="en-US" sz="2300" dirty="0">
                <a:solidFill>
                  <a:srgbClr val="FFFF00"/>
                </a:solidFill>
                <a:latin typeface="Arial" pitchFamily="18"/>
                <a:ea typeface="MS Gothic" pitchFamily="2"/>
                <a:cs typeface="Tahoma" pitchFamily="2"/>
              </a:rPr>
              <a:t>born in 347 and died in 430, says in one of his </a:t>
            </a:r>
          </a:p>
          <a:p>
            <a:pPr algn="just" hangingPunct="0"/>
            <a:r>
              <a:rPr lang="en-US" sz="2300" dirty="0">
                <a:solidFill>
                  <a:srgbClr val="FFFF00"/>
                </a:solidFill>
                <a:latin typeface="Arial" pitchFamily="18"/>
                <a:ea typeface="MS Gothic" pitchFamily="2"/>
                <a:cs typeface="Tahoma" pitchFamily="2"/>
              </a:rPr>
              <a:t>discourses: «Having dismissed the Catechumens, we </a:t>
            </a:r>
          </a:p>
          <a:p>
            <a:pPr algn="just" hangingPunct="0"/>
            <a:r>
              <a:rPr lang="en-US" sz="2300" dirty="0">
                <a:solidFill>
                  <a:srgbClr val="FFFF00"/>
                </a:solidFill>
                <a:latin typeface="Arial" pitchFamily="18"/>
                <a:ea typeface="MS Gothic" pitchFamily="2"/>
                <a:cs typeface="Tahoma" pitchFamily="2"/>
              </a:rPr>
              <a:t>have retained you only to be our hearers; because besides those things which belong to all Christians in common, we are now to discourse to you of sublime Mysteries, which none are qualified to hear, but those who by Master's favor are made partakers of them ... To have taught them openly, would have been to betray them.»</a:t>
            </a:r>
          </a:p>
          <a:p>
            <a:pPr algn="just" hangingPunct="0"/>
            <a:r>
              <a:rPr lang="en-US" sz="2300" dirty="0">
                <a:solidFill>
                  <a:srgbClr val="FF00FF"/>
                </a:solidFill>
                <a:latin typeface="Arial" pitchFamily="18"/>
                <a:ea typeface="MS Gothic" pitchFamily="2"/>
                <a:cs typeface="Tahoma" pitchFamily="2"/>
              </a:rPr>
              <a:t>St. </a:t>
            </a:r>
            <a:r>
              <a:rPr lang="en-US" sz="2300" dirty="0" err="1">
                <a:solidFill>
                  <a:srgbClr val="FF00FF"/>
                </a:solidFill>
                <a:latin typeface="Arial" pitchFamily="18"/>
                <a:ea typeface="MS Gothic" pitchFamily="2"/>
                <a:cs typeface="Tahoma" pitchFamily="2"/>
              </a:rPr>
              <a:t>Chrysostomus</a:t>
            </a:r>
            <a:r>
              <a:rPr lang="en-US" sz="2300" dirty="0">
                <a:solidFill>
                  <a:srgbClr val="FFFF00"/>
                </a:solidFill>
                <a:latin typeface="Arial" pitchFamily="18"/>
                <a:ea typeface="MS Gothic" pitchFamily="2"/>
                <a:cs typeface="Tahoma" pitchFamily="2"/>
              </a:rPr>
              <a:t> and </a:t>
            </a:r>
            <a:r>
              <a:rPr lang="en-US" sz="2300" dirty="0">
                <a:solidFill>
                  <a:srgbClr val="FF00FF"/>
                </a:solidFill>
                <a:latin typeface="Arial" pitchFamily="18"/>
                <a:ea typeface="MS Gothic" pitchFamily="2"/>
                <a:cs typeface="Tahoma" pitchFamily="2"/>
              </a:rPr>
              <a:t>St. </a:t>
            </a:r>
            <a:r>
              <a:rPr lang="en-US" sz="2300" dirty="0" err="1">
                <a:solidFill>
                  <a:srgbClr val="FF00FF"/>
                </a:solidFill>
                <a:latin typeface="Arial" pitchFamily="18"/>
                <a:ea typeface="MS Gothic" pitchFamily="2"/>
                <a:cs typeface="Tahoma" pitchFamily="2"/>
              </a:rPr>
              <a:t>Augustinus</a:t>
            </a:r>
            <a:r>
              <a:rPr lang="en-US" sz="2300" dirty="0">
                <a:solidFill>
                  <a:srgbClr val="FFFF00"/>
                </a:solidFill>
                <a:latin typeface="Arial" pitchFamily="18"/>
                <a:ea typeface="MS Gothic" pitchFamily="2"/>
                <a:cs typeface="Tahoma" pitchFamily="2"/>
              </a:rPr>
              <a:t> speaks of initiation more than fifty times. </a:t>
            </a:r>
            <a:r>
              <a:rPr lang="en-US" sz="2300" dirty="0">
                <a:solidFill>
                  <a:srgbClr val="FF00FF"/>
                </a:solidFill>
                <a:latin typeface="Arial" pitchFamily="18"/>
                <a:ea typeface="MS Gothic" pitchFamily="2"/>
                <a:cs typeface="Tahoma" pitchFamily="2"/>
              </a:rPr>
              <a:t>St. Ambrosius</a:t>
            </a:r>
            <a:r>
              <a:rPr lang="en-US" sz="2300" dirty="0">
                <a:solidFill>
                  <a:srgbClr val="FFFF00"/>
                </a:solidFill>
                <a:latin typeface="Arial" pitchFamily="18"/>
                <a:ea typeface="MS Gothic" pitchFamily="2"/>
                <a:cs typeface="Tahoma" pitchFamily="2"/>
              </a:rPr>
              <a:t> writes to those who are initiated; and initiation was not merely baptism, or admission into the church, but it referred to initiation into the Mysteries.</a:t>
            </a:r>
          </a:p>
          <a:p>
            <a:pPr algn="just" hangingPunct="0"/>
            <a:r>
              <a:rPr lang="nb-NO" sz="2300" dirty="0">
                <a:solidFill>
                  <a:srgbClr val="FF0000"/>
                </a:solidFill>
                <a:latin typeface="Arial" pitchFamily="18"/>
                <a:ea typeface="MS Gothic" pitchFamily="2"/>
                <a:cs typeface="Tahoma" pitchFamily="2"/>
              </a:rPr>
              <a:t>Morals and Dogma, page 546</a:t>
            </a:r>
          </a:p>
        </p:txBody>
      </p:sp>
      <p:sp>
        <p:nvSpPr>
          <p:cNvPr id="5" name="L-Shape 4">
            <a:extLst>
              <a:ext uri="{FF2B5EF4-FFF2-40B4-BE49-F238E27FC236}">
                <a16:creationId xmlns:a16="http://schemas.microsoft.com/office/drawing/2014/main" id="{9ED580BF-33BA-4FEA-A637-07E0070BDCEE}"/>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6FBFE20-42AA-4F66-B700-7574FA8A0805}"/>
              </a:ext>
            </a:extLst>
          </p:cNvPr>
          <p:cNvSpPr>
            <a:spLocks noGrp="1"/>
          </p:cNvSpPr>
          <p:nvPr>
            <p:ph type="sldNum" sz="quarter" idx="12"/>
          </p:nvPr>
        </p:nvSpPr>
        <p:spPr/>
        <p:txBody>
          <a:bodyPr/>
          <a:lstStyle/>
          <a:p>
            <a:pPr lvl="0"/>
            <a:fld id="{BEE26109-1FAC-4D70-8C85-FBCF1745F7BB}" type="slidenum">
              <a:rPr lang="en-US" smtClean="0"/>
              <a:pPr lvl="0"/>
              <a:t>76</a:t>
            </a:fld>
            <a:endParaRPr lang="en-US"/>
          </a:p>
        </p:txBody>
      </p:sp>
      <p:sp>
        <p:nvSpPr>
          <p:cNvPr id="7" name="TextBox 6">
            <a:extLst>
              <a:ext uri="{FF2B5EF4-FFF2-40B4-BE49-F238E27FC236}">
                <a16:creationId xmlns:a16="http://schemas.microsoft.com/office/drawing/2014/main" id="{82FD24D7-EDA3-458A-95CB-7AC718860C14}"/>
              </a:ext>
            </a:extLst>
          </p:cNvPr>
          <p:cNvSpPr txBox="1"/>
          <p:nvPr/>
        </p:nvSpPr>
        <p:spPr>
          <a:xfrm>
            <a:off x="7209985" y="4633247"/>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8" name="Picture 7">
            <a:extLst>
              <a:ext uri="{FF2B5EF4-FFF2-40B4-BE49-F238E27FC236}">
                <a16:creationId xmlns:a16="http://schemas.microsoft.com/office/drawing/2014/main" id="{967AC51C-46A8-4118-8FE2-A69C1747DC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489" y="4860031"/>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323528" y="339502"/>
            <a:ext cx="8496944" cy="4940577"/>
          </a:xfrm>
          <a:prstGeom prst="rect">
            <a:avLst/>
          </a:prstGeom>
          <a:noFill/>
          <a:ln>
            <a:noFill/>
          </a:ln>
        </p:spPr>
        <p:txBody>
          <a:bodyPr vert="horz" wrap="square" lIns="72891" tIns="36446" rIns="72891" bIns="36446" compatLnSpc="0">
            <a:spAutoFit/>
          </a:bodyPr>
          <a:lstStyle/>
          <a:p>
            <a:pPr algn="just" hangingPunct="0"/>
            <a:r>
              <a:rPr lang="en-GB" sz="2100" dirty="0" err="1">
                <a:solidFill>
                  <a:srgbClr val="FFFF00"/>
                </a:solidFill>
                <a:latin typeface="Arial" pitchFamily="34"/>
                <a:ea typeface="MS Gothic" pitchFamily="2"/>
                <a:cs typeface="Verdana" pitchFamily="34"/>
              </a:rPr>
              <a:t>Augustinus</a:t>
            </a:r>
            <a:r>
              <a:rPr lang="en-GB" sz="2100" dirty="0">
                <a:solidFill>
                  <a:srgbClr val="FFFF00"/>
                </a:solidFill>
                <a:latin typeface="Arial" pitchFamily="34"/>
                <a:ea typeface="MS Gothic" pitchFamily="2"/>
                <a:cs typeface="Verdana" pitchFamily="34"/>
              </a:rPr>
              <a:t> was more influenced by philosophers then the bible by own choice. Non of them where believing in </a:t>
            </a:r>
            <a:r>
              <a:rPr lang="en-GB" sz="2100" dirty="0" err="1">
                <a:solidFill>
                  <a:srgbClr val="FFFF00"/>
                </a:solidFill>
                <a:latin typeface="Arial" pitchFamily="34"/>
                <a:ea typeface="MS Gothic" pitchFamily="2"/>
                <a:cs typeface="Verdana" pitchFamily="34"/>
              </a:rPr>
              <a:t>Yeshua</a:t>
            </a:r>
            <a:r>
              <a:rPr lang="en-GB" sz="2100" dirty="0">
                <a:solidFill>
                  <a:srgbClr val="FFFF00"/>
                </a:solidFill>
                <a:latin typeface="Arial" pitchFamily="34"/>
                <a:ea typeface="MS Gothic" pitchFamily="2"/>
                <a:cs typeface="Verdana" pitchFamily="34"/>
              </a:rPr>
              <a:t> or the Divinity of HIM</a:t>
            </a:r>
          </a:p>
          <a:p>
            <a:pPr algn="just" hangingPunct="0"/>
            <a:endParaRPr lang="en-GB" sz="1200" dirty="0">
              <a:solidFill>
                <a:srgbClr val="FFFF00"/>
              </a:solidFill>
              <a:latin typeface="Arial" pitchFamily="34"/>
              <a:ea typeface="MS Gothic" pitchFamily="2"/>
              <a:cs typeface="Verdana" pitchFamily="34"/>
            </a:endParaRPr>
          </a:p>
          <a:p>
            <a:pPr algn="just" hangingPunct="0"/>
            <a:r>
              <a:rPr lang="en-GB" sz="2100" dirty="0" err="1">
                <a:solidFill>
                  <a:srgbClr val="FFFF00"/>
                </a:solidFill>
                <a:latin typeface="Arial" pitchFamily="34"/>
                <a:ea typeface="MS Gothic" pitchFamily="2"/>
                <a:cs typeface="Verdana" pitchFamily="34"/>
              </a:rPr>
              <a:t>Aristoteles</a:t>
            </a:r>
            <a:endParaRPr lang="en-GB" sz="2100" dirty="0">
              <a:solidFill>
                <a:srgbClr val="FFFF00"/>
              </a:solidFill>
              <a:latin typeface="Arial" pitchFamily="34"/>
              <a:ea typeface="MS Gothic" pitchFamily="2"/>
              <a:cs typeface="Verdana" pitchFamily="34"/>
            </a:endParaRPr>
          </a:p>
          <a:p>
            <a:pPr algn="just" hangingPunct="0"/>
            <a:r>
              <a:rPr lang="de-DE" sz="2100" dirty="0">
                <a:solidFill>
                  <a:srgbClr val="FFFF00"/>
                </a:solidFill>
                <a:latin typeface="Arial" pitchFamily="34"/>
                <a:ea typeface="MS Gothic" pitchFamily="2"/>
                <a:cs typeface="Verdana" pitchFamily="34"/>
              </a:rPr>
              <a:t>Marcus Tullius Cicero (Favorit Autor)</a:t>
            </a:r>
          </a:p>
          <a:p>
            <a:pPr algn="just" hangingPunct="0"/>
            <a:r>
              <a:rPr lang="en-GB" sz="2100" dirty="0">
                <a:solidFill>
                  <a:srgbClr val="FFFF00"/>
                </a:solidFill>
                <a:latin typeface="Arial" pitchFamily="34"/>
                <a:ea typeface="MS Gothic" pitchFamily="2"/>
                <a:cs typeface="Verdana" pitchFamily="34"/>
              </a:rPr>
              <a:t>Varro</a:t>
            </a:r>
          </a:p>
          <a:p>
            <a:pPr algn="just" hangingPunct="0"/>
            <a:r>
              <a:rPr lang="en-GB" sz="2100" dirty="0">
                <a:solidFill>
                  <a:srgbClr val="FFFF00"/>
                </a:solidFill>
                <a:latin typeface="Arial" pitchFamily="34"/>
                <a:ea typeface="MS Gothic" pitchFamily="2"/>
                <a:cs typeface="Verdana" pitchFamily="34"/>
              </a:rPr>
              <a:t>Porphyry</a:t>
            </a:r>
          </a:p>
          <a:p>
            <a:pPr algn="just" hangingPunct="0"/>
            <a:r>
              <a:rPr lang="en-GB" sz="2100" dirty="0">
                <a:solidFill>
                  <a:srgbClr val="FFFF00"/>
                </a:solidFill>
                <a:latin typeface="Arial" pitchFamily="34"/>
                <a:ea typeface="MS Gothic" pitchFamily="2"/>
                <a:cs typeface="Verdana" pitchFamily="34"/>
              </a:rPr>
              <a:t>Tertullian</a:t>
            </a:r>
          </a:p>
          <a:p>
            <a:pPr algn="just" hangingPunct="0"/>
            <a:r>
              <a:rPr lang="en-GB" sz="2100" dirty="0">
                <a:solidFill>
                  <a:srgbClr val="FFFF00"/>
                </a:solidFill>
                <a:latin typeface="Arial" pitchFamily="34"/>
                <a:ea typeface="MS Gothic" pitchFamily="2"/>
                <a:cs typeface="Verdana" pitchFamily="34"/>
              </a:rPr>
              <a:t>Clemens von </a:t>
            </a:r>
            <a:r>
              <a:rPr lang="en-GB" sz="2100" dirty="0" err="1">
                <a:solidFill>
                  <a:srgbClr val="FFFF00"/>
                </a:solidFill>
                <a:latin typeface="Arial" pitchFamily="34"/>
                <a:ea typeface="MS Gothic" pitchFamily="2"/>
                <a:cs typeface="Verdana" pitchFamily="34"/>
              </a:rPr>
              <a:t>Alexandrien</a:t>
            </a:r>
            <a:endParaRPr lang="en-GB" sz="2100" dirty="0">
              <a:solidFill>
                <a:srgbClr val="FFFF00"/>
              </a:solidFill>
              <a:latin typeface="Arial" pitchFamily="34"/>
              <a:ea typeface="MS Gothic" pitchFamily="2"/>
              <a:cs typeface="Verdana" pitchFamily="34"/>
            </a:endParaRPr>
          </a:p>
          <a:p>
            <a:pPr algn="just" hangingPunct="0"/>
            <a:r>
              <a:rPr lang="en-GB" sz="2100" dirty="0" err="1">
                <a:solidFill>
                  <a:srgbClr val="FFFF00"/>
                </a:solidFill>
                <a:latin typeface="Arial" pitchFamily="34"/>
                <a:ea typeface="MS Gothic" pitchFamily="2"/>
                <a:cs typeface="Verdana" pitchFamily="34"/>
              </a:rPr>
              <a:t>Lactantius</a:t>
            </a:r>
            <a:endParaRPr lang="en-GB" sz="2100" dirty="0">
              <a:solidFill>
                <a:srgbClr val="FFFF00"/>
              </a:solidFill>
              <a:latin typeface="Arial" pitchFamily="34"/>
              <a:ea typeface="MS Gothic" pitchFamily="2"/>
              <a:cs typeface="Verdana" pitchFamily="34"/>
            </a:endParaRPr>
          </a:p>
          <a:p>
            <a:pPr algn="just" hangingPunct="0"/>
            <a:r>
              <a:rPr lang="en-GB" sz="2100" dirty="0">
                <a:solidFill>
                  <a:srgbClr val="FFFF00"/>
                </a:solidFill>
                <a:latin typeface="Arial" pitchFamily="34"/>
                <a:ea typeface="MS Gothic" pitchFamily="2"/>
                <a:cs typeface="Verdana" pitchFamily="34"/>
              </a:rPr>
              <a:t>Eusebius von </a:t>
            </a:r>
            <a:r>
              <a:rPr lang="en-GB" sz="2100" dirty="0" err="1">
                <a:solidFill>
                  <a:srgbClr val="FFFF00"/>
                </a:solidFill>
                <a:latin typeface="Arial" pitchFamily="34"/>
                <a:ea typeface="MS Gothic" pitchFamily="2"/>
                <a:cs typeface="Verdana" pitchFamily="34"/>
              </a:rPr>
              <a:t>Cäserea</a:t>
            </a:r>
            <a:endParaRPr lang="en-GB" sz="2100" dirty="0">
              <a:solidFill>
                <a:srgbClr val="FFFF00"/>
              </a:solidFill>
              <a:latin typeface="Arial" pitchFamily="34"/>
              <a:ea typeface="MS Gothic" pitchFamily="2"/>
              <a:cs typeface="Verdana" pitchFamily="34"/>
            </a:endParaRPr>
          </a:p>
          <a:p>
            <a:pPr algn="just" hangingPunct="0"/>
            <a:endParaRPr lang="en-GB" sz="1200" dirty="0">
              <a:solidFill>
                <a:srgbClr val="FFFF00"/>
              </a:solidFill>
              <a:latin typeface="Arial" pitchFamily="34"/>
              <a:ea typeface="MS Gothic" pitchFamily="2"/>
              <a:cs typeface="Verdana" pitchFamily="34"/>
            </a:endParaRPr>
          </a:p>
          <a:p>
            <a:pPr hangingPunct="0"/>
            <a:r>
              <a:rPr lang="en-GB" dirty="0">
                <a:solidFill>
                  <a:srgbClr val="FFFF00"/>
                </a:solidFill>
                <a:latin typeface="Arial" pitchFamily="18"/>
                <a:ea typeface="MS Gothic" pitchFamily="2"/>
                <a:cs typeface="Tahoma" pitchFamily="2"/>
              </a:rPr>
              <a:t>H. </a:t>
            </a:r>
            <a:r>
              <a:rPr lang="en-GB" dirty="0" err="1">
                <a:solidFill>
                  <a:srgbClr val="FFFF00"/>
                </a:solidFill>
                <a:latin typeface="Arial" pitchFamily="18"/>
                <a:ea typeface="MS Gothic" pitchFamily="2"/>
                <a:cs typeface="Tahoma" pitchFamily="2"/>
              </a:rPr>
              <a:t>Hagendahl</a:t>
            </a:r>
            <a:r>
              <a:rPr lang="en-GB" dirty="0">
                <a:solidFill>
                  <a:srgbClr val="FFFF00"/>
                </a:solidFill>
                <a:latin typeface="Arial" pitchFamily="18"/>
                <a:ea typeface="MS Gothic" pitchFamily="2"/>
                <a:cs typeface="Tahoma" pitchFamily="2"/>
              </a:rPr>
              <a:t>, Augustine and the Latin Classics II: Augustine’s attitude, in </a:t>
            </a:r>
            <a:r>
              <a:rPr lang="en-GB" dirty="0" err="1">
                <a:solidFill>
                  <a:srgbClr val="FFFF00"/>
                </a:solidFill>
                <a:latin typeface="Arial" pitchFamily="18"/>
                <a:ea typeface="MS Gothic" pitchFamily="2"/>
                <a:cs typeface="Tahoma" pitchFamily="2"/>
              </a:rPr>
              <a:t>Studia</a:t>
            </a:r>
            <a:r>
              <a:rPr lang="en-GB" dirty="0">
                <a:solidFill>
                  <a:srgbClr val="FFFF00"/>
                </a:solidFill>
                <a:latin typeface="Arial" pitchFamily="18"/>
                <a:ea typeface="MS Gothic" pitchFamily="2"/>
                <a:cs typeface="Tahoma" pitchFamily="2"/>
              </a:rPr>
              <a:t> </a:t>
            </a:r>
            <a:r>
              <a:rPr lang="en-GB" dirty="0" err="1">
                <a:solidFill>
                  <a:srgbClr val="FFFF00"/>
                </a:solidFill>
                <a:latin typeface="Arial" pitchFamily="18"/>
                <a:ea typeface="MS Gothic" pitchFamily="2"/>
                <a:cs typeface="Tahoma" pitchFamily="2"/>
              </a:rPr>
              <a:t>Greaca</a:t>
            </a:r>
            <a:r>
              <a:rPr lang="en-GB" dirty="0">
                <a:solidFill>
                  <a:srgbClr val="FFFF00"/>
                </a:solidFill>
                <a:latin typeface="Arial" pitchFamily="18"/>
                <a:ea typeface="MS Gothic" pitchFamily="2"/>
                <a:cs typeface="Tahoma" pitchFamily="2"/>
              </a:rPr>
              <a:t> et Latina  </a:t>
            </a:r>
            <a:r>
              <a:rPr lang="en-GB" dirty="0" err="1">
                <a:solidFill>
                  <a:srgbClr val="FFFF00"/>
                </a:solidFill>
                <a:latin typeface="Arial" pitchFamily="18"/>
                <a:ea typeface="MS Gothic" pitchFamily="2"/>
                <a:cs typeface="Tahoma" pitchFamily="2"/>
              </a:rPr>
              <a:t>Gothoburgensia</a:t>
            </a:r>
            <a:r>
              <a:rPr lang="en-GB" dirty="0">
                <a:solidFill>
                  <a:srgbClr val="FFFF00"/>
                </a:solidFill>
                <a:latin typeface="Arial" pitchFamily="18"/>
                <a:ea typeface="MS Gothic" pitchFamily="2"/>
                <a:cs typeface="Tahoma" pitchFamily="2"/>
              </a:rPr>
              <a:t> 20/2 [Stockholm: </a:t>
            </a:r>
            <a:r>
              <a:rPr lang="en-GB" dirty="0" err="1">
                <a:solidFill>
                  <a:srgbClr val="FFFF00"/>
                </a:solidFill>
                <a:latin typeface="Arial" pitchFamily="18"/>
                <a:ea typeface="MS Gothic" pitchFamily="2"/>
                <a:cs typeface="Tahoma" pitchFamily="2"/>
              </a:rPr>
              <a:t>Almquist</a:t>
            </a:r>
            <a:r>
              <a:rPr lang="en-GB" dirty="0">
                <a:solidFill>
                  <a:srgbClr val="FFFF00"/>
                </a:solidFill>
                <a:latin typeface="Arial" pitchFamily="18"/>
                <a:ea typeface="MS Gothic" pitchFamily="2"/>
                <a:cs typeface="Tahoma" pitchFamily="2"/>
              </a:rPr>
              <a:t> &amp; </a:t>
            </a:r>
            <a:r>
              <a:rPr lang="en-GB" dirty="0" err="1">
                <a:solidFill>
                  <a:srgbClr val="FFFF00"/>
                </a:solidFill>
                <a:latin typeface="Arial" pitchFamily="18"/>
                <a:ea typeface="MS Gothic" pitchFamily="2"/>
                <a:cs typeface="Tahoma" pitchFamily="2"/>
              </a:rPr>
              <a:t>Wiksell</a:t>
            </a:r>
            <a:r>
              <a:rPr lang="en-GB" dirty="0">
                <a:solidFill>
                  <a:srgbClr val="FFFF00"/>
                </a:solidFill>
                <a:latin typeface="Arial" pitchFamily="18"/>
                <a:ea typeface="MS Gothic" pitchFamily="2"/>
                <a:cs typeface="Tahoma" pitchFamily="2"/>
              </a:rPr>
              <a:t>, 1967], 56</a:t>
            </a:r>
          </a:p>
          <a:p>
            <a:pPr hangingPunct="0"/>
            <a:endParaRPr lang="nb-NO" dirty="0">
              <a:solidFill>
                <a:srgbClr val="FFFF00"/>
              </a:solidFill>
              <a:latin typeface="Arial" pitchFamily="18"/>
              <a:ea typeface="MS Gothic" pitchFamily="2"/>
              <a:cs typeface="Tahoma" pitchFamily="2"/>
            </a:endParaRPr>
          </a:p>
          <a:p>
            <a:pPr hangingPunct="0"/>
            <a:r>
              <a:rPr lang="en-US" dirty="0">
                <a:solidFill>
                  <a:srgbClr val="FFFF00"/>
                </a:solidFill>
                <a:latin typeface="Times New Roman" pitchFamily="18"/>
                <a:ea typeface="MS Gothic" pitchFamily="2"/>
                <a:cs typeface="Tahoma" pitchFamily="2"/>
              </a:rPr>
              <a:t>P. </a:t>
            </a:r>
            <a:r>
              <a:rPr lang="en-US" dirty="0" err="1">
                <a:solidFill>
                  <a:srgbClr val="FFFF00"/>
                </a:solidFill>
                <a:latin typeface="Times New Roman" pitchFamily="18"/>
                <a:ea typeface="MS Gothic" pitchFamily="2"/>
                <a:cs typeface="Tahoma" pitchFamily="2"/>
              </a:rPr>
              <a:t>Courcelle</a:t>
            </a:r>
            <a:r>
              <a:rPr lang="en-US" dirty="0">
                <a:solidFill>
                  <a:srgbClr val="FFFF00"/>
                </a:solidFill>
                <a:latin typeface="Times New Roman" pitchFamily="18"/>
                <a:ea typeface="MS Gothic" pitchFamily="2"/>
                <a:cs typeface="Tahoma" pitchFamily="2"/>
              </a:rPr>
              <a:t>, Late Latin writers and their </a:t>
            </a:r>
            <a:r>
              <a:rPr lang="en-US" dirty="0" err="1">
                <a:solidFill>
                  <a:srgbClr val="FFFF00"/>
                </a:solidFill>
                <a:latin typeface="Times New Roman" pitchFamily="18"/>
                <a:ea typeface="MS Gothic" pitchFamily="2"/>
                <a:cs typeface="Tahoma" pitchFamily="2"/>
              </a:rPr>
              <a:t>greek</a:t>
            </a:r>
            <a:r>
              <a:rPr lang="en-US" dirty="0">
                <a:solidFill>
                  <a:srgbClr val="FFFF00"/>
                </a:solidFill>
                <a:latin typeface="Times New Roman" pitchFamily="18"/>
                <a:ea typeface="MS Gothic" pitchFamily="2"/>
                <a:cs typeface="Tahoma" pitchFamily="2"/>
              </a:rPr>
              <a:t> sources, transl. </a:t>
            </a:r>
            <a:r>
              <a:rPr lang="en-US" dirty="0">
                <a:solidFill>
                  <a:srgbClr val="FFFF00"/>
                </a:solidFill>
                <a:latin typeface="Arial" pitchFamily="18"/>
                <a:ea typeface="MS Gothic" pitchFamily="2"/>
                <a:cs typeface="Tahoma" pitchFamily="2"/>
              </a:rPr>
              <a:t>H. E. </a:t>
            </a:r>
            <a:r>
              <a:rPr lang="en-US" dirty="0" err="1">
                <a:solidFill>
                  <a:srgbClr val="FFFF00"/>
                </a:solidFill>
                <a:latin typeface="Arial" pitchFamily="18"/>
                <a:ea typeface="MS Gothic" pitchFamily="2"/>
                <a:cs typeface="Tahoma" pitchFamily="2"/>
              </a:rPr>
              <a:t>Wedeck</a:t>
            </a:r>
            <a:r>
              <a:rPr lang="en-US" dirty="0">
                <a:solidFill>
                  <a:srgbClr val="FFFF00"/>
                </a:solidFill>
                <a:latin typeface="Arial" pitchFamily="18"/>
                <a:ea typeface="MS Gothic" pitchFamily="2"/>
                <a:cs typeface="Tahoma" pitchFamily="2"/>
              </a:rPr>
              <a:t> (Cambridge, Mass.: Harvard University Press, 1969)</a:t>
            </a:r>
          </a:p>
        </p:txBody>
      </p:sp>
      <p:sp>
        <p:nvSpPr>
          <p:cNvPr id="4" name="Slide Number Placeholder 3">
            <a:extLst>
              <a:ext uri="{FF2B5EF4-FFF2-40B4-BE49-F238E27FC236}">
                <a16:creationId xmlns:a16="http://schemas.microsoft.com/office/drawing/2014/main" id="{36FE6C27-B668-483F-8C96-CCFAAAE6E4F3}"/>
              </a:ext>
            </a:extLst>
          </p:cNvPr>
          <p:cNvSpPr>
            <a:spLocks noGrp="1"/>
          </p:cNvSpPr>
          <p:nvPr>
            <p:ph type="sldNum" sz="quarter" idx="12"/>
          </p:nvPr>
        </p:nvSpPr>
        <p:spPr/>
        <p:txBody>
          <a:bodyPr/>
          <a:lstStyle/>
          <a:p>
            <a:pPr lvl="0"/>
            <a:fld id="{BEE26109-1FAC-4D70-8C85-FBCF1745F7BB}" type="slidenum">
              <a:rPr lang="en-US" smtClean="0"/>
              <a:pPr lvl="0"/>
              <a:t>77</a:t>
            </a:fld>
            <a:endParaRPr lang="en-US"/>
          </a:p>
        </p:txBody>
      </p:sp>
      <p:sp>
        <p:nvSpPr>
          <p:cNvPr id="5" name="TextBox 4">
            <a:extLst>
              <a:ext uri="{FF2B5EF4-FFF2-40B4-BE49-F238E27FC236}">
                <a16:creationId xmlns:a16="http://schemas.microsoft.com/office/drawing/2014/main" id="{3CB1595E-6826-4035-916E-EB711F5FEA89}"/>
              </a:ext>
            </a:extLst>
          </p:cNvPr>
          <p:cNvSpPr txBox="1"/>
          <p:nvPr/>
        </p:nvSpPr>
        <p:spPr>
          <a:xfrm>
            <a:off x="7180665" y="4629150"/>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6" name="Picture 5">
            <a:extLst>
              <a:ext uri="{FF2B5EF4-FFF2-40B4-BE49-F238E27FC236}">
                <a16:creationId xmlns:a16="http://schemas.microsoft.com/office/drawing/2014/main" id="{4D25EBFE-6F49-4F7B-978A-A3C79F52C6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7169" y="4855934"/>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name="page31">
    <p:spTree>
      <p:nvGrpSpPr>
        <p:cNvPr id="1" name=""/>
        <p:cNvGrpSpPr/>
        <p:nvPr/>
      </p:nvGrpSpPr>
      <p:grpSpPr>
        <a:xfrm>
          <a:off x="0" y="0"/>
          <a:ext cx="0" cy="0"/>
          <a:chOff x="0" y="0"/>
          <a:chExt cx="0" cy="0"/>
        </a:xfrm>
      </p:grpSpPr>
      <p:sp>
        <p:nvSpPr>
          <p:cNvPr id="2" name="TextBox 1"/>
          <p:cNvSpPr txBox="1"/>
          <p:nvPr/>
        </p:nvSpPr>
        <p:spPr>
          <a:xfrm>
            <a:off x="342900" y="526277"/>
            <a:ext cx="8458200" cy="4674863"/>
          </a:xfrm>
          <a:prstGeom prst="rect">
            <a:avLst/>
          </a:prstGeom>
          <a:noFill/>
          <a:ln>
            <a:noFill/>
          </a:ln>
        </p:spPr>
        <p:txBody>
          <a:bodyPr vert="horz" wrap="square" lIns="72891" tIns="36446" rIns="72891" bIns="36446" compatLnSpc="0">
            <a:spAutoFit/>
          </a:bodyPr>
          <a:lstStyle/>
          <a:p>
            <a:pPr hangingPunct="0"/>
            <a:r>
              <a:rPr lang="nb-NO" sz="2600" i="1" dirty="0">
                <a:solidFill>
                  <a:srgbClr val="0000FE"/>
                </a:solidFill>
                <a:latin typeface="Times" pitchFamily="18"/>
                <a:ea typeface="Times" pitchFamily="18"/>
                <a:cs typeface="Times" pitchFamily="18"/>
              </a:rPr>
              <a:t>Isaiah 45:19 </a:t>
            </a:r>
            <a:r>
              <a:rPr lang="nb-NO" sz="2600" i="1" dirty="0">
                <a:solidFill>
                  <a:srgbClr val="000000"/>
                </a:solidFill>
                <a:latin typeface="Times" pitchFamily="18"/>
                <a:ea typeface="Times" pitchFamily="18"/>
                <a:cs typeface="Times" pitchFamily="18"/>
              </a:rPr>
              <a:t>I have not spoken in secret, in a dark place </a:t>
            </a:r>
          </a:p>
          <a:p>
            <a:pPr hangingPunct="0"/>
            <a:r>
              <a:rPr lang="nb-NO" sz="2600" i="1" dirty="0">
                <a:solidFill>
                  <a:srgbClr val="000000"/>
                </a:solidFill>
                <a:latin typeface="Times" pitchFamily="18"/>
                <a:ea typeface="Times" pitchFamily="18"/>
                <a:cs typeface="Times" pitchFamily="18"/>
              </a:rPr>
              <a:t>of the earth: I said not unto the seed of Jacob, Seek ye me in vain: I the LORD speak righteousness, I declare things that are right.</a:t>
            </a:r>
            <a:r>
              <a:rPr lang="nb-NO" sz="2600" i="1" dirty="0">
                <a:solidFill>
                  <a:srgbClr val="0000FE"/>
                </a:solidFill>
                <a:latin typeface="Times" pitchFamily="18"/>
                <a:ea typeface="Times" pitchFamily="18"/>
                <a:cs typeface="Times" pitchFamily="18"/>
              </a:rPr>
              <a:t> </a:t>
            </a:r>
          </a:p>
          <a:p>
            <a:pPr hangingPunct="0"/>
            <a:endParaRPr lang="nb-NO" sz="2600" i="1" dirty="0">
              <a:solidFill>
                <a:srgbClr val="0000FE"/>
              </a:solidFill>
              <a:latin typeface="Times" pitchFamily="18"/>
              <a:ea typeface="Times" pitchFamily="18"/>
              <a:cs typeface="Times" pitchFamily="18"/>
            </a:endParaRPr>
          </a:p>
          <a:p>
            <a:pPr hangingPunct="0"/>
            <a:r>
              <a:rPr lang="nb-NO" sz="2600" i="1" dirty="0">
                <a:solidFill>
                  <a:srgbClr val="0000FE"/>
                </a:solidFill>
                <a:latin typeface="Times" pitchFamily="18"/>
                <a:ea typeface="Times" pitchFamily="18"/>
                <a:cs typeface="Times" pitchFamily="18"/>
              </a:rPr>
              <a:t>Isaiah 48:16 </a:t>
            </a:r>
            <a:r>
              <a:rPr lang="nb-NO" sz="2600" i="1" dirty="0">
                <a:solidFill>
                  <a:srgbClr val="000000"/>
                </a:solidFill>
                <a:latin typeface="Times" pitchFamily="18"/>
                <a:ea typeface="Times" pitchFamily="18"/>
                <a:cs typeface="Times" pitchFamily="18"/>
              </a:rPr>
              <a:t>Come ye near unto me, hear ye this; I have not spoken in secret from the beginning; from the time that it was, there  I: and now the Lord GOD, and his Spirit, hath sent me.</a:t>
            </a:r>
          </a:p>
          <a:p>
            <a:pPr hangingPunct="0"/>
            <a:endParaRPr lang="nb-NO" sz="2600" i="1" dirty="0">
              <a:solidFill>
                <a:srgbClr val="0000FE"/>
              </a:solidFill>
              <a:latin typeface="Times" pitchFamily="18"/>
              <a:ea typeface="Times" pitchFamily="18"/>
              <a:cs typeface="Times" pitchFamily="18"/>
            </a:endParaRPr>
          </a:p>
          <a:p>
            <a:pPr hangingPunct="0"/>
            <a:r>
              <a:rPr lang="nb-NO" sz="2600" i="1" dirty="0">
                <a:solidFill>
                  <a:srgbClr val="0000FE"/>
                </a:solidFill>
                <a:latin typeface="Times" pitchFamily="18"/>
                <a:ea typeface="Times" pitchFamily="18"/>
                <a:cs typeface="Times" pitchFamily="18"/>
              </a:rPr>
              <a:t>Amos 3:7 </a:t>
            </a:r>
            <a:r>
              <a:rPr lang="nb-NO" sz="2600" i="1" dirty="0">
                <a:solidFill>
                  <a:srgbClr val="000000"/>
                </a:solidFill>
                <a:latin typeface="Times" pitchFamily="18"/>
                <a:ea typeface="Times" pitchFamily="18"/>
                <a:cs typeface="Times" pitchFamily="18"/>
              </a:rPr>
              <a:t>Surely the Lord GOD will do nothing, but he revealeth his secret unto his servants the prophets.</a:t>
            </a:r>
          </a:p>
          <a:p>
            <a:pPr hangingPunct="0"/>
            <a:endParaRPr lang="nb-NO" sz="2600" i="1" dirty="0">
              <a:solidFill>
                <a:srgbClr val="000000"/>
              </a:solidFill>
              <a:latin typeface="Times" pitchFamily="18"/>
              <a:ea typeface="Times" pitchFamily="18"/>
              <a:cs typeface="Times" pitchFamily="18"/>
            </a:endParaRPr>
          </a:p>
        </p:txBody>
      </p:sp>
      <p:sp>
        <p:nvSpPr>
          <p:cNvPr id="5" name="L-Shape 4">
            <a:extLst>
              <a:ext uri="{FF2B5EF4-FFF2-40B4-BE49-F238E27FC236}">
                <a16:creationId xmlns:a16="http://schemas.microsoft.com/office/drawing/2014/main" id="{5A32E1B0-669F-49D5-BA9F-9B7378426D98}"/>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E3F8CE00-370B-41B4-A561-36C23D136955}"/>
              </a:ext>
            </a:extLst>
          </p:cNvPr>
          <p:cNvSpPr>
            <a:spLocks noGrp="1"/>
          </p:cNvSpPr>
          <p:nvPr>
            <p:ph type="sldNum" sz="quarter" idx="12"/>
          </p:nvPr>
        </p:nvSpPr>
        <p:spPr/>
        <p:txBody>
          <a:bodyPr/>
          <a:lstStyle/>
          <a:p>
            <a:pPr lvl="0"/>
            <a:fld id="{BEE26109-1FAC-4D70-8C85-FBCF1745F7BB}" type="slidenum">
              <a:rPr lang="en-US" smtClean="0"/>
              <a:pPr lvl="0"/>
              <a:t>78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name="page32">
    <p:spTree>
      <p:nvGrpSpPr>
        <p:cNvPr id="1" name=""/>
        <p:cNvGrpSpPr/>
        <p:nvPr/>
      </p:nvGrpSpPr>
      <p:grpSpPr>
        <a:xfrm>
          <a:off x="0" y="0"/>
          <a:ext cx="0" cy="0"/>
          <a:chOff x="0" y="0"/>
          <a:chExt cx="0" cy="0"/>
        </a:xfrm>
      </p:grpSpPr>
      <p:sp>
        <p:nvSpPr>
          <p:cNvPr id="2" name="TextBox 1"/>
          <p:cNvSpPr txBox="1"/>
          <p:nvPr/>
        </p:nvSpPr>
        <p:spPr>
          <a:xfrm>
            <a:off x="76200" y="742950"/>
            <a:ext cx="8991600" cy="4143179"/>
          </a:xfrm>
          <a:prstGeom prst="rect">
            <a:avLst/>
          </a:prstGeom>
          <a:noFill/>
          <a:ln>
            <a:noFill/>
          </a:ln>
        </p:spPr>
        <p:txBody>
          <a:bodyPr vert="horz" wrap="square" lIns="72891" tIns="36446" rIns="72891" bIns="36446" compatLnSpc="0">
            <a:spAutoFit/>
          </a:bodyPr>
          <a:lstStyle/>
          <a:p>
            <a:pPr hangingPunct="0"/>
            <a:r>
              <a:rPr lang="nb-NO" sz="2300" i="1" dirty="0">
                <a:solidFill>
                  <a:srgbClr val="0000FE"/>
                </a:solidFill>
                <a:latin typeface="Times" pitchFamily="18"/>
                <a:ea typeface="Times" pitchFamily="18"/>
                <a:cs typeface="Times" pitchFamily="18"/>
              </a:rPr>
              <a:t>Mark 4:22 </a:t>
            </a:r>
            <a:r>
              <a:rPr lang="nb-NO" sz="2300" i="1" dirty="0">
                <a:solidFill>
                  <a:srgbClr val="000000"/>
                </a:solidFill>
                <a:latin typeface="Times" pitchFamily="18"/>
                <a:ea typeface="Times" pitchFamily="18"/>
                <a:cs typeface="Times" pitchFamily="18"/>
              </a:rPr>
              <a:t>For there is nothing hid, which shall not be manifested; </a:t>
            </a:r>
          </a:p>
          <a:p>
            <a:pPr hangingPunct="0"/>
            <a:r>
              <a:rPr lang="nb-NO" sz="2300" i="1" dirty="0">
                <a:solidFill>
                  <a:srgbClr val="000000"/>
                </a:solidFill>
                <a:latin typeface="Times" pitchFamily="18"/>
                <a:ea typeface="Times" pitchFamily="18"/>
                <a:cs typeface="Times" pitchFamily="18"/>
              </a:rPr>
              <a:t>neither was any thing kept secret, but that it should come abroad.</a:t>
            </a:r>
          </a:p>
          <a:p>
            <a:pPr hangingPunct="0"/>
            <a:endParaRPr lang="nb-NO" sz="2300" i="1" dirty="0">
              <a:solidFill>
                <a:srgbClr val="000000"/>
              </a:solidFill>
              <a:latin typeface="Times" pitchFamily="18"/>
              <a:ea typeface="Times" pitchFamily="18"/>
              <a:cs typeface="Times" pitchFamily="18"/>
            </a:endParaRPr>
          </a:p>
          <a:p>
            <a:pPr hangingPunct="0"/>
            <a:r>
              <a:rPr lang="nb-NO" sz="2300" i="1" dirty="0">
                <a:solidFill>
                  <a:srgbClr val="0000FE"/>
                </a:solidFill>
                <a:latin typeface="Times" pitchFamily="18"/>
                <a:ea typeface="Times" pitchFamily="18"/>
                <a:cs typeface="Times" pitchFamily="18"/>
              </a:rPr>
              <a:t>Luke 8:17 </a:t>
            </a:r>
            <a:r>
              <a:rPr lang="nb-NO" sz="2300" i="1" dirty="0">
                <a:solidFill>
                  <a:srgbClr val="000000"/>
                </a:solidFill>
                <a:latin typeface="Times" pitchFamily="18"/>
                <a:ea typeface="Times" pitchFamily="18"/>
                <a:cs typeface="Times" pitchFamily="18"/>
              </a:rPr>
              <a:t>For nothing is secret, that shall not be made manifest; neither  hid, that shall not be known and come abroad.</a:t>
            </a:r>
          </a:p>
          <a:p>
            <a:pPr hangingPunct="0"/>
            <a:endParaRPr lang="nb-NO" sz="2300" i="1" dirty="0">
              <a:solidFill>
                <a:srgbClr val="000000"/>
              </a:solidFill>
              <a:latin typeface="Times" pitchFamily="18"/>
              <a:ea typeface="Times" pitchFamily="18"/>
              <a:cs typeface="Times" pitchFamily="18"/>
            </a:endParaRPr>
          </a:p>
          <a:p>
            <a:pPr hangingPunct="0"/>
            <a:r>
              <a:rPr lang="nb-NO" sz="2300" i="1" dirty="0">
                <a:solidFill>
                  <a:srgbClr val="0000FE"/>
                </a:solidFill>
                <a:latin typeface="Times" pitchFamily="18"/>
                <a:ea typeface="Times" pitchFamily="18"/>
                <a:cs typeface="Times" pitchFamily="18"/>
              </a:rPr>
              <a:t>Luke 11:33 </a:t>
            </a:r>
            <a:r>
              <a:rPr lang="nb-NO" sz="2300" i="1" dirty="0">
                <a:solidFill>
                  <a:srgbClr val="000000"/>
                </a:solidFill>
                <a:latin typeface="Times" pitchFamily="18"/>
                <a:ea typeface="Times" pitchFamily="18"/>
                <a:cs typeface="Times" pitchFamily="18"/>
              </a:rPr>
              <a:t> No man, when he hath lighted a candle, putteth  in a secret place, neither under a bushel, but on a candlestick, that they which come in may see the light.</a:t>
            </a:r>
          </a:p>
          <a:p>
            <a:pPr hangingPunct="0"/>
            <a:endParaRPr lang="nb-NO" sz="2300" i="1" dirty="0">
              <a:solidFill>
                <a:srgbClr val="000000"/>
              </a:solidFill>
              <a:latin typeface="Times" pitchFamily="18"/>
              <a:ea typeface="Times" pitchFamily="18"/>
              <a:cs typeface="Times" pitchFamily="18"/>
            </a:endParaRPr>
          </a:p>
          <a:p>
            <a:pPr hangingPunct="0"/>
            <a:r>
              <a:rPr lang="nb-NO" sz="2300" i="1" dirty="0">
                <a:solidFill>
                  <a:srgbClr val="0000FE"/>
                </a:solidFill>
                <a:latin typeface="Times" pitchFamily="18"/>
                <a:ea typeface="Times" pitchFamily="18"/>
                <a:cs typeface="Times" pitchFamily="18"/>
              </a:rPr>
              <a:t>John 7:4 </a:t>
            </a:r>
            <a:r>
              <a:rPr lang="nb-NO" sz="2300" i="1" dirty="0">
                <a:solidFill>
                  <a:srgbClr val="000000"/>
                </a:solidFill>
                <a:latin typeface="Times" pitchFamily="18"/>
                <a:ea typeface="Times" pitchFamily="18"/>
                <a:cs typeface="Times" pitchFamily="18"/>
              </a:rPr>
              <a:t>For  no man  doeth any thing in secret, and he himself seeketh to be known openly. If thou do these things, shew thyself to the world.</a:t>
            </a:r>
          </a:p>
        </p:txBody>
      </p:sp>
      <p:sp>
        <p:nvSpPr>
          <p:cNvPr id="3" name="L-Shape 2">
            <a:extLst>
              <a:ext uri="{FF2B5EF4-FFF2-40B4-BE49-F238E27FC236}">
                <a16:creationId xmlns:a16="http://schemas.microsoft.com/office/drawing/2014/main" id="{B81BE083-3D1E-4091-9F89-D9783C8C6AFC}"/>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53C5234-D57D-471B-9CDE-119FA959E418}"/>
              </a:ext>
            </a:extLst>
          </p:cNvPr>
          <p:cNvSpPr>
            <a:spLocks noGrp="1"/>
          </p:cNvSpPr>
          <p:nvPr>
            <p:ph type="sldNum" sz="quarter" idx="12"/>
          </p:nvPr>
        </p:nvSpPr>
        <p:spPr/>
        <p:txBody>
          <a:bodyPr/>
          <a:lstStyle/>
          <a:p>
            <a:pPr lvl="0"/>
            <a:fld id="{BEE26109-1FAC-4D70-8C85-FBCF1745F7BB}" type="slidenum">
              <a:rPr lang="en-US" smtClean="0"/>
              <a:pPr lvl="0"/>
              <a:t>79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name="page33">
    <p:spTree>
      <p:nvGrpSpPr>
        <p:cNvPr id="1" name=""/>
        <p:cNvGrpSpPr/>
        <p:nvPr/>
      </p:nvGrpSpPr>
      <p:grpSpPr>
        <a:xfrm>
          <a:off x="0" y="0"/>
          <a:ext cx="0" cy="0"/>
          <a:chOff x="0" y="0"/>
          <a:chExt cx="0" cy="0"/>
        </a:xfrm>
      </p:grpSpPr>
      <p:sp>
        <p:nvSpPr>
          <p:cNvPr id="2" name="TextBox 1"/>
          <p:cNvSpPr txBox="1"/>
          <p:nvPr/>
        </p:nvSpPr>
        <p:spPr>
          <a:xfrm>
            <a:off x="152400" y="497293"/>
            <a:ext cx="8839200" cy="4403635"/>
          </a:xfrm>
          <a:prstGeom prst="rect">
            <a:avLst/>
          </a:prstGeom>
          <a:noFill/>
          <a:ln>
            <a:noFill/>
          </a:ln>
        </p:spPr>
        <p:txBody>
          <a:bodyPr vert="horz" wrap="square" lIns="72891" tIns="36446" rIns="72891" bIns="36446" compatLnSpc="0">
            <a:spAutoFit/>
          </a:bodyPr>
          <a:lstStyle/>
          <a:p>
            <a:pPr algn="ctr" hangingPunct="0"/>
            <a:r>
              <a:rPr lang="nb-NO" sz="4900" i="1" dirty="0">
                <a:solidFill>
                  <a:srgbClr val="000000"/>
                </a:solidFill>
                <a:latin typeface="Times" pitchFamily="18"/>
                <a:ea typeface="Times" pitchFamily="18"/>
                <a:cs typeface="Times" pitchFamily="18"/>
              </a:rPr>
              <a:t>Jesus answered him, I spake openly to the world; I ever taught in the synagogue, and in the temple, whither the Jews always resort; and in secret have I said nothing.</a:t>
            </a:r>
          </a:p>
        </p:txBody>
      </p:sp>
      <p:sp>
        <p:nvSpPr>
          <p:cNvPr id="3" name="TextBox 2"/>
          <p:cNvSpPr txBox="1"/>
          <p:nvPr/>
        </p:nvSpPr>
        <p:spPr>
          <a:xfrm>
            <a:off x="7308304" y="4652001"/>
            <a:ext cx="1594549" cy="297846"/>
          </a:xfrm>
          <a:prstGeom prst="rect">
            <a:avLst/>
          </a:prstGeom>
          <a:noFill/>
          <a:ln>
            <a:noFill/>
          </a:ln>
        </p:spPr>
        <p:txBody>
          <a:bodyPr vert="horz" lIns="72891" tIns="36446" rIns="72891" bIns="36446" compatLnSpc="0"/>
          <a:lstStyle/>
          <a:p>
            <a:pPr algn="r" hangingPunct="0"/>
            <a:r>
              <a:rPr lang="nb-NO" sz="1900" dirty="0">
                <a:solidFill>
                  <a:srgbClr val="0000FE"/>
                </a:solidFill>
                <a:latin typeface="Times" pitchFamily="18"/>
                <a:ea typeface="Times" pitchFamily="18"/>
                <a:cs typeface="Times" pitchFamily="18"/>
              </a:rPr>
              <a:t>John 18:20</a:t>
            </a:r>
          </a:p>
        </p:txBody>
      </p:sp>
      <p:sp>
        <p:nvSpPr>
          <p:cNvPr id="4" name="L-Shape 3">
            <a:extLst>
              <a:ext uri="{FF2B5EF4-FFF2-40B4-BE49-F238E27FC236}">
                <a16:creationId xmlns:a16="http://schemas.microsoft.com/office/drawing/2014/main" id="{B902D727-C215-4EA6-B33E-2B01E2D0EB99}"/>
              </a:ext>
            </a:extLst>
          </p:cNvPr>
          <p:cNvSpPr/>
          <p:nvPr/>
        </p:nvSpPr>
        <p:spPr>
          <a:xfrm rot="16200000" flipH="1">
            <a:off x="8045395" y="-22363"/>
            <a:ext cx="1097280" cy="1097280"/>
          </a:xfrm>
          <a:prstGeom prst="corne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35CDAB1-0E8D-4171-BBBD-54884F75AF2D}"/>
              </a:ext>
            </a:extLst>
          </p:cNvPr>
          <p:cNvSpPr>
            <a:spLocks noGrp="1"/>
          </p:cNvSpPr>
          <p:nvPr>
            <p:ph type="sldNum" sz="quarter" idx="12"/>
          </p:nvPr>
        </p:nvSpPr>
        <p:spPr/>
        <p:txBody>
          <a:bodyPr/>
          <a:lstStyle/>
          <a:p>
            <a:pPr lvl="0"/>
            <a:fld id="{BEE26109-1FAC-4D70-8C85-FBCF1745F7BB}" type="slidenum">
              <a:rPr lang="en-US" smtClean="0"/>
              <a:pPr lvl="0"/>
              <a:t>80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name="page34">
    <p:spTree>
      <p:nvGrpSpPr>
        <p:cNvPr id="1" name=""/>
        <p:cNvGrpSpPr/>
        <p:nvPr/>
      </p:nvGrpSpPr>
      <p:grpSpPr>
        <a:xfrm>
          <a:off x="0" y="0"/>
          <a:ext cx="0" cy="0"/>
          <a:chOff x="0" y="0"/>
          <a:chExt cx="0" cy="0"/>
        </a:xfrm>
      </p:grpSpPr>
      <p:pic>
        <p:nvPicPr>
          <p:cNvPr id="1027" name="Picture 3" descr="C:\Users\Tintin\Downloads\constantine_195192726_std.1141947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96" y="-20538"/>
            <a:ext cx="9252520" cy="616300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9159BDD-6C15-48D3-B3D9-B493B1474D93}"/>
              </a:ext>
            </a:extLst>
          </p:cNvPr>
          <p:cNvSpPr/>
          <p:nvPr/>
        </p:nvSpPr>
        <p:spPr>
          <a:xfrm>
            <a:off x="7505009" y="-20538"/>
            <a:ext cx="172021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rgbClr val="FF0000"/>
                </a:solidFill>
                <a:effectLst/>
              </a:rPr>
              <a:t>Romans</a:t>
            </a:r>
          </a:p>
        </p:txBody>
      </p:sp>
      <p:sp>
        <p:nvSpPr>
          <p:cNvPr id="3" name="Slide Number Placeholder 2">
            <a:extLst>
              <a:ext uri="{FF2B5EF4-FFF2-40B4-BE49-F238E27FC236}">
                <a16:creationId xmlns:a16="http://schemas.microsoft.com/office/drawing/2014/main" id="{4ECB99DC-3835-450F-9568-AB8BAB7B9293}"/>
              </a:ext>
            </a:extLst>
          </p:cNvPr>
          <p:cNvSpPr>
            <a:spLocks noGrp="1"/>
          </p:cNvSpPr>
          <p:nvPr>
            <p:ph type="sldNum" sz="quarter" idx="12"/>
          </p:nvPr>
        </p:nvSpPr>
        <p:spPr/>
        <p:txBody>
          <a:bodyPr/>
          <a:lstStyle/>
          <a:p>
            <a:pPr lvl="0"/>
            <a:fld id="{BEE26109-1FAC-4D70-8C85-FBCF1745F7BB}" type="slidenum">
              <a:rPr lang="en-US" smtClean="0"/>
              <a:pPr lvl="0"/>
              <a:t>81</a:t>
            </a:fld>
            <a:endParaRPr lang="en-US"/>
          </a:p>
        </p:txBody>
      </p:sp>
      <p:sp>
        <p:nvSpPr>
          <p:cNvPr id="5" name="TextBox 4">
            <a:extLst>
              <a:ext uri="{FF2B5EF4-FFF2-40B4-BE49-F238E27FC236}">
                <a16:creationId xmlns:a16="http://schemas.microsoft.com/office/drawing/2014/main" id="{DD680CCD-A3FC-4F1C-A853-B7277806D959}"/>
              </a:ext>
            </a:extLst>
          </p:cNvPr>
          <p:cNvSpPr txBox="1"/>
          <p:nvPr/>
        </p:nvSpPr>
        <p:spPr>
          <a:xfrm>
            <a:off x="125896" y="5545366"/>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6" name="Picture 5">
            <a:extLst>
              <a:ext uri="{FF2B5EF4-FFF2-40B4-BE49-F238E27FC236}">
                <a16:creationId xmlns:a16="http://schemas.microsoft.com/office/drawing/2014/main" id="{5CC2C105-E3D8-4415-8C23-6EB9925082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5772150"/>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name="page35">
    <p:spTree>
      <p:nvGrpSpPr>
        <p:cNvPr id="1" name=""/>
        <p:cNvGrpSpPr/>
        <p:nvPr/>
      </p:nvGrpSpPr>
      <p:grpSpPr>
        <a:xfrm>
          <a:off x="0" y="0"/>
          <a:ext cx="0" cy="0"/>
          <a:chOff x="0" y="0"/>
          <a:chExt cx="0" cy="0"/>
        </a:xfrm>
      </p:grpSpPr>
      <p:sp>
        <p:nvSpPr>
          <p:cNvPr id="2" name="TextBox 1"/>
          <p:cNvSpPr txBox="1"/>
          <p:nvPr/>
        </p:nvSpPr>
        <p:spPr>
          <a:xfrm>
            <a:off x="152400" y="209550"/>
            <a:ext cx="8839200" cy="5051633"/>
          </a:xfrm>
          <a:prstGeom prst="rect">
            <a:avLst/>
          </a:prstGeom>
          <a:noFill/>
          <a:ln>
            <a:noFill/>
          </a:ln>
        </p:spPr>
        <p:txBody>
          <a:bodyPr vert="horz" wrap="square" lIns="72891" tIns="36446" rIns="72891" bIns="36446" compatLnSpc="0">
            <a:spAutoFit/>
          </a:bodyPr>
          <a:lstStyle/>
          <a:p>
            <a:pPr algn="just" hangingPunct="0"/>
            <a:r>
              <a:rPr lang="nb-NO" sz="2600" i="1" dirty="0">
                <a:solidFill>
                  <a:srgbClr val="0000FE"/>
                </a:solidFill>
                <a:latin typeface="Times" pitchFamily="18"/>
                <a:ea typeface="Times" pitchFamily="18"/>
                <a:cs typeface="Times" pitchFamily="18"/>
              </a:rPr>
              <a:t>Revelation 22:18 </a:t>
            </a:r>
            <a:r>
              <a:rPr lang="nb-NO" sz="2600" i="1" dirty="0">
                <a:solidFill>
                  <a:srgbClr val="000000"/>
                </a:solidFill>
                <a:latin typeface="Times" pitchFamily="18"/>
                <a:ea typeface="Times" pitchFamily="18"/>
                <a:cs typeface="Times" pitchFamily="18"/>
              </a:rPr>
              <a:t>For I testify unto every man that heareth the words of the prophecy of this book, If any man shall </a:t>
            </a:r>
            <a:r>
              <a:rPr lang="nb-NO" sz="2600" b="1" i="1" dirty="0">
                <a:solidFill>
                  <a:srgbClr val="000000"/>
                </a:solidFill>
                <a:latin typeface="Times" pitchFamily="18"/>
                <a:ea typeface="Times" pitchFamily="18"/>
                <a:cs typeface="Times" pitchFamily="18"/>
              </a:rPr>
              <a:t>add unto</a:t>
            </a:r>
            <a:r>
              <a:rPr lang="nb-NO" sz="2600" i="1" dirty="0">
                <a:solidFill>
                  <a:srgbClr val="000000"/>
                </a:solidFill>
                <a:latin typeface="Times" pitchFamily="18"/>
                <a:ea typeface="Times" pitchFamily="18"/>
                <a:cs typeface="Times" pitchFamily="18"/>
              </a:rPr>
              <a:t> these things, God shall add unto him the plagues that are written in this book:</a:t>
            </a:r>
          </a:p>
          <a:p>
            <a:pPr algn="just" hangingPunct="0"/>
            <a:r>
              <a:rPr lang="nb-NO" sz="2600" i="1" dirty="0">
                <a:solidFill>
                  <a:srgbClr val="0000FE"/>
                </a:solidFill>
                <a:latin typeface="Times" pitchFamily="18"/>
                <a:ea typeface="Times" pitchFamily="18"/>
                <a:cs typeface="Times" pitchFamily="18"/>
              </a:rPr>
              <a:t>19 </a:t>
            </a:r>
            <a:r>
              <a:rPr lang="nb-NO" sz="2600" i="1" dirty="0">
                <a:solidFill>
                  <a:srgbClr val="000000"/>
                </a:solidFill>
                <a:latin typeface="Times" pitchFamily="18"/>
                <a:ea typeface="Times" pitchFamily="18"/>
                <a:cs typeface="Times" pitchFamily="18"/>
              </a:rPr>
              <a:t>And if any man shall </a:t>
            </a:r>
            <a:r>
              <a:rPr lang="nb-NO" sz="2600" b="1" i="1" dirty="0">
                <a:solidFill>
                  <a:srgbClr val="000000"/>
                </a:solidFill>
                <a:latin typeface="Times" pitchFamily="18"/>
                <a:ea typeface="Times" pitchFamily="18"/>
                <a:cs typeface="Times" pitchFamily="18"/>
              </a:rPr>
              <a:t>take away</a:t>
            </a:r>
            <a:r>
              <a:rPr lang="nb-NO" sz="2600" i="1" dirty="0">
                <a:solidFill>
                  <a:srgbClr val="000000"/>
                </a:solidFill>
                <a:latin typeface="Times" pitchFamily="18"/>
                <a:ea typeface="Times" pitchFamily="18"/>
                <a:cs typeface="Times" pitchFamily="18"/>
              </a:rPr>
              <a:t> from the words of the book of this prophecy, God shall take away his part out of the book of life, and out of the holy city, and  the things which are written in this book.</a:t>
            </a:r>
          </a:p>
          <a:p>
            <a:pPr algn="just" hangingPunct="0"/>
            <a:endParaRPr lang="nb-NO" sz="2600" i="1" dirty="0">
              <a:solidFill>
                <a:srgbClr val="0000FE"/>
              </a:solidFill>
              <a:latin typeface="Times" pitchFamily="18"/>
              <a:ea typeface="Times" pitchFamily="18"/>
              <a:cs typeface="Times" pitchFamily="18"/>
            </a:endParaRPr>
          </a:p>
          <a:p>
            <a:pPr algn="just" hangingPunct="0"/>
            <a:r>
              <a:rPr lang="nb-NO" sz="2600" i="1" dirty="0">
                <a:solidFill>
                  <a:srgbClr val="0000FE"/>
                </a:solidFill>
                <a:latin typeface="Times" pitchFamily="18"/>
                <a:ea typeface="Times" pitchFamily="18"/>
                <a:cs typeface="Times" pitchFamily="18"/>
              </a:rPr>
              <a:t>20 </a:t>
            </a:r>
            <a:r>
              <a:rPr lang="nb-NO" sz="2600" i="1" dirty="0">
                <a:solidFill>
                  <a:srgbClr val="000000"/>
                </a:solidFill>
                <a:latin typeface="Times" pitchFamily="18"/>
                <a:ea typeface="Times" pitchFamily="18"/>
                <a:cs typeface="Times" pitchFamily="18"/>
              </a:rPr>
              <a:t>He which testifieth these things saith, Surely I come quickly. Amen. Even so, come, Lord Jesus.</a:t>
            </a:r>
          </a:p>
          <a:p>
            <a:pPr algn="just" hangingPunct="0"/>
            <a:r>
              <a:rPr lang="nb-NO" sz="2600" i="1" dirty="0">
                <a:solidFill>
                  <a:srgbClr val="0000FE"/>
                </a:solidFill>
                <a:latin typeface="Times" pitchFamily="18"/>
                <a:ea typeface="Times" pitchFamily="18"/>
                <a:cs typeface="Times" pitchFamily="18"/>
              </a:rPr>
              <a:t>21 </a:t>
            </a:r>
            <a:r>
              <a:rPr lang="nb-NO" sz="2600" i="1" dirty="0">
                <a:solidFill>
                  <a:srgbClr val="000000"/>
                </a:solidFill>
                <a:latin typeface="Times" pitchFamily="18"/>
                <a:ea typeface="Times" pitchFamily="18"/>
                <a:cs typeface="Times" pitchFamily="18"/>
              </a:rPr>
              <a:t>The grace of our Lord Jesus Christ  with you all. Amen.</a:t>
            </a:r>
          </a:p>
        </p:txBody>
      </p:sp>
      <p:sp>
        <p:nvSpPr>
          <p:cNvPr id="3" name="Slide Number Placeholder 2">
            <a:extLst>
              <a:ext uri="{FF2B5EF4-FFF2-40B4-BE49-F238E27FC236}">
                <a16:creationId xmlns:a16="http://schemas.microsoft.com/office/drawing/2014/main" id="{CB06519E-7736-4B5D-8BBD-D408F23A5287}"/>
              </a:ext>
            </a:extLst>
          </p:cNvPr>
          <p:cNvSpPr>
            <a:spLocks noGrp="1"/>
          </p:cNvSpPr>
          <p:nvPr>
            <p:ph type="sldNum" sz="quarter" idx="12"/>
          </p:nvPr>
        </p:nvSpPr>
        <p:spPr/>
        <p:txBody>
          <a:bodyPr/>
          <a:lstStyle/>
          <a:p>
            <a:pPr lvl="0"/>
            <a:fld id="{BEE26109-1FAC-4D70-8C85-FBCF1745F7BB}" type="slidenum">
              <a:rPr lang="en-US" smtClean="0"/>
              <a:pPr lvl="0"/>
              <a:t>82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name="page36">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99CCFF"/>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323528" y="489878"/>
            <a:ext cx="8166803" cy="4482183"/>
          </a:xfrm>
          <a:prstGeom prst="rect">
            <a:avLst/>
          </a:prstGeom>
          <a:noFill/>
          <a:ln>
            <a:noFill/>
          </a:ln>
        </p:spPr>
        <p:txBody>
          <a:bodyPr vert="horz" wrap="square" lIns="72891" tIns="36446" rIns="72891" bIns="36446" compatLnSpc="0">
            <a:spAutoFit/>
          </a:bodyPr>
          <a:lstStyle/>
          <a:p>
            <a:pPr hangingPunct="0">
              <a:tabLst>
                <a:tab pos="289231" algn="l"/>
              </a:tabLst>
            </a:pPr>
            <a:r>
              <a:rPr lang="nb-NO" sz="2300" dirty="0">
                <a:latin typeface="Arial" pitchFamily="18"/>
                <a:ea typeface="MS Gothic" pitchFamily="2"/>
                <a:cs typeface="Tahoma" pitchFamily="2"/>
              </a:rPr>
              <a:t>List of Roman battles</a:t>
            </a:r>
          </a:p>
          <a:p>
            <a:pPr hangingPunct="0">
              <a:tabLst>
                <a:tab pos="289231" algn="l"/>
              </a:tabLst>
            </a:pPr>
            <a:r>
              <a:rPr lang="en-US" sz="1900" b="1" dirty="0">
                <a:latin typeface="Arial" pitchFamily="18"/>
                <a:ea typeface="MS Gothic" pitchFamily="2"/>
                <a:cs typeface="Tahoma" pitchFamily="2"/>
              </a:rPr>
              <a:t>4th century</a:t>
            </a:r>
          </a:p>
          <a:p>
            <a:pPr hangingPunct="0">
              <a:tabLst>
                <a:tab pos="289231" algn="l"/>
              </a:tabLst>
            </a:pPr>
            <a:endParaRPr lang="en-US" sz="1900" b="1" dirty="0">
              <a:latin typeface="Arial" pitchFamily="18"/>
              <a:ea typeface="MS Gothic" pitchFamily="2"/>
              <a:cs typeface="Tahoma" pitchFamily="2"/>
            </a:endParaRPr>
          </a:p>
          <a:p>
            <a:pPr hangingPunct="0">
              <a:tabLst>
                <a:tab pos="747279" algn="l"/>
              </a:tabLst>
            </a:pPr>
            <a:r>
              <a:rPr lang="en-US" sz="1900" dirty="0">
                <a:latin typeface="Arial" pitchFamily="18"/>
                <a:ea typeface="MS Gothic" pitchFamily="2"/>
                <a:cs typeface="Tahoma" pitchFamily="2"/>
              </a:rPr>
              <a:t>312 -	Battle of Turin - Constantine I defeats forces loyal to 		</a:t>
            </a:r>
            <a:r>
              <a:rPr lang="en-US" sz="1900" dirty="0" err="1">
                <a:latin typeface="Arial" pitchFamily="18"/>
                <a:ea typeface="MS Gothic" pitchFamily="2"/>
                <a:cs typeface="Tahoma" pitchFamily="2"/>
              </a:rPr>
              <a:t>Maxentius</a:t>
            </a:r>
            <a:r>
              <a:rPr lang="en-US" sz="1900" dirty="0">
                <a:latin typeface="Arial" pitchFamily="18"/>
                <a:ea typeface="MS Gothic" pitchFamily="2"/>
                <a:cs typeface="Tahoma" pitchFamily="2"/>
              </a:rPr>
              <a:t>.</a:t>
            </a:r>
          </a:p>
          <a:p>
            <a:pPr lvl="2" hangingPunct="0">
              <a:tabLst>
                <a:tab pos="747279" algn="l"/>
              </a:tabLst>
            </a:pPr>
            <a:r>
              <a:rPr lang="en-US" sz="1900" dirty="0">
                <a:latin typeface="Arial" pitchFamily="18"/>
                <a:ea typeface="MS Gothic" pitchFamily="2"/>
                <a:cs typeface="Tahoma" pitchFamily="2"/>
              </a:rPr>
              <a:t>	Battle of Verona - Constantine I defeats more forces loyal to Maxentius.</a:t>
            </a:r>
          </a:p>
          <a:p>
            <a:pPr hangingPunct="0">
              <a:tabLst>
                <a:tab pos="747279" algn="l"/>
              </a:tabLst>
            </a:pPr>
            <a:r>
              <a:rPr lang="en-US" sz="1900" dirty="0">
                <a:latin typeface="Arial" pitchFamily="18"/>
                <a:ea typeface="MS Gothic" pitchFamily="2"/>
                <a:cs typeface="Tahoma" pitchFamily="2"/>
              </a:rPr>
              <a:t>	October 28 - Battle of Milvian Bridge - Constantine I 		defeats Maxentius and takes control of Italy.</a:t>
            </a:r>
          </a:p>
          <a:p>
            <a:pPr hangingPunct="0">
              <a:tabLst>
                <a:tab pos="747279" algn="l"/>
              </a:tabLst>
            </a:pPr>
            <a:r>
              <a:rPr lang="en-US" sz="1900" dirty="0">
                <a:latin typeface="Arial" pitchFamily="18"/>
                <a:ea typeface="MS Gothic" pitchFamily="2"/>
                <a:cs typeface="Tahoma" pitchFamily="2"/>
              </a:rPr>
              <a:t>313,	30 April - Battle of </a:t>
            </a:r>
            <a:r>
              <a:rPr lang="en-US" sz="1900" dirty="0" err="1">
                <a:latin typeface="Arial" pitchFamily="18"/>
                <a:ea typeface="MS Gothic" pitchFamily="2"/>
                <a:cs typeface="Tahoma" pitchFamily="2"/>
              </a:rPr>
              <a:t>Tzirallum</a:t>
            </a:r>
            <a:r>
              <a:rPr lang="en-US" sz="1900" dirty="0">
                <a:latin typeface="Arial" pitchFamily="18"/>
                <a:ea typeface="MS Gothic" pitchFamily="2"/>
                <a:cs typeface="Tahoma" pitchFamily="2"/>
              </a:rPr>
              <a:t> - In the eastern part of the Empire, the</a:t>
            </a:r>
          </a:p>
          <a:p>
            <a:pPr lvl="2" hangingPunct="0">
              <a:tabLst>
                <a:tab pos="747279" algn="l"/>
              </a:tabLst>
            </a:pPr>
            <a:r>
              <a:rPr lang="en-US" sz="1900" dirty="0">
                <a:latin typeface="Arial" pitchFamily="18"/>
                <a:ea typeface="MS Gothic" pitchFamily="2"/>
                <a:cs typeface="Tahoma" pitchFamily="2"/>
              </a:rPr>
              <a:t>forces of </a:t>
            </a:r>
            <a:r>
              <a:rPr lang="en-US" sz="1900" dirty="0" err="1">
                <a:latin typeface="Arial" pitchFamily="18"/>
                <a:ea typeface="MS Gothic" pitchFamily="2"/>
                <a:cs typeface="Tahoma" pitchFamily="2"/>
              </a:rPr>
              <a:t>Licinius</a:t>
            </a:r>
            <a:r>
              <a:rPr lang="en-US" sz="1900" dirty="0">
                <a:latin typeface="Arial" pitchFamily="18"/>
                <a:ea typeface="MS Gothic" pitchFamily="2"/>
                <a:cs typeface="Tahoma" pitchFamily="2"/>
              </a:rPr>
              <a:t> defeat </a:t>
            </a:r>
            <a:r>
              <a:rPr lang="en-US" sz="1900" dirty="0" err="1">
                <a:latin typeface="Arial" pitchFamily="18"/>
                <a:ea typeface="MS Gothic" pitchFamily="2"/>
                <a:cs typeface="Tahoma" pitchFamily="2"/>
              </a:rPr>
              <a:t>Maximinus</a:t>
            </a:r>
            <a:r>
              <a:rPr lang="en-US" sz="1900" dirty="0">
                <a:latin typeface="Arial" pitchFamily="18"/>
                <a:ea typeface="MS Gothic" pitchFamily="2"/>
                <a:cs typeface="Tahoma" pitchFamily="2"/>
              </a:rPr>
              <a:t>.</a:t>
            </a:r>
          </a:p>
          <a:p>
            <a:pPr hangingPunct="0">
              <a:tabLst>
                <a:tab pos="747279" algn="l"/>
              </a:tabLst>
            </a:pPr>
            <a:r>
              <a:rPr lang="en-US" sz="1900" dirty="0">
                <a:latin typeface="Arial" pitchFamily="18"/>
                <a:ea typeface="MS Gothic" pitchFamily="2"/>
                <a:cs typeface="Tahoma" pitchFamily="2"/>
              </a:rPr>
              <a:t>314 -	8 October - Battle of </a:t>
            </a:r>
            <a:r>
              <a:rPr lang="en-US" sz="1900" dirty="0" err="1">
                <a:latin typeface="Arial" pitchFamily="18"/>
                <a:ea typeface="MS Gothic" pitchFamily="2"/>
                <a:cs typeface="Tahoma" pitchFamily="2"/>
              </a:rPr>
              <a:t>Cibalae</a:t>
            </a:r>
            <a:r>
              <a:rPr lang="en-US" sz="1900" dirty="0">
                <a:latin typeface="Arial" pitchFamily="18"/>
                <a:ea typeface="MS Gothic" pitchFamily="2"/>
                <a:cs typeface="Tahoma" pitchFamily="2"/>
              </a:rPr>
              <a:t> - Constantine defeats 		</a:t>
            </a:r>
            <a:r>
              <a:rPr lang="en-US" sz="1900" dirty="0" err="1">
                <a:latin typeface="Arial" pitchFamily="18"/>
                <a:ea typeface="MS Gothic" pitchFamily="2"/>
                <a:cs typeface="Tahoma" pitchFamily="2"/>
              </a:rPr>
              <a:t>Licinius</a:t>
            </a:r>
            <a:endParaRPr lang="en-US" sz="1900" dirty="0">
              <a:latin typeface="Arial" pitchFamily="18"/>
              <a:ea typeface="MS Gothic" pitchFamily="2"/>
              <a:cs typeface="Tahoma" pitchFamily="2"/>
            </a:endParaRPr>
          </a:p>
          <a:p>
            <a:pPr hangingPunct="0">
              <a:tabLst>
                <a:tab pos="747279" algn="l"/>
              </a:tabLst>
            </a:pPr>
            <a:r>
              <a:rPr lang="en-US" sz="1900" dirty="0">
                <a:latin typeface="Arial" pitchFamily="18"/>
                <a:ea typeface="MS Gothic" pitchFamily="2"/>
                <a:cs typeface="Tahoma" pitchFamily="2"/>
              </a:rPr>
              <a:t>316 -	Battle of </a:t>
            </a:r>
            <a:r>
              <a:rPr lang="en-US" sz="1900" dirty="0" err="1">
                <a:latin typeface="Arial" pitchFamily="18"/>
                <a:ea typeface="MS Gothic" pitchFamily="2"/>
                <a:cs typeface="Tahoma" pitchFamily="2"/>
              </a:rPr>
              <a:t>Mardia</a:t>
            </a:r>
            <a:r>
              <a:rPr lang="en-US" sz="1900" dirty="0">
                <a:latin typeface="Arial" pitchFamily="18"/>
                <a:ea typeface="MS Gothic" pitchFamily="2"/>
                <a:cs typeface="Tahoma" pitchFamily="2"/>
              </a:rPr>
              <a:t> - Constantine </a:t>
            </a:r>
            <a:r>
              <a:rPr lang="en-US" sz="1900" b="1" dirty="0">
                <a:latin typeface="Arial" pitchFamily="18"/>
                <a:ea typeface="MS Gothic" pitchFamily="2"/>
                <a:cs typeface="Tahoma" pitchFamily="2"/>
              </a:rPr>
              <a:t>again</a:t>
            </a:r>
            <a:r>
              <a:rPr lang="en-US" sz="1900" dirty="0">
                <a:latin typeface="Arial" pitchFamily="18"/>
                <a:ea typeface="MS Gothic" pitchFamily="2"/>
                <a:cs typeface="Tahoma" pitchFamily="2"/>
              </a:rPr>
              <a:t> defeats </a:t>
            </a:r>
            <a:r>
              <a:rPr lang="en-US" sz="1900" dirty="0" err="1">
                <a:latin typeface="Arial" pitchFamily="18"/>
                <a:ea typeface="MS Gothic" pitchFamily="2"/>
                <a:cs typeface="Tahoma" pitchFamily="2"/>
              </a:rPr>
              <a:t>Licinius</a:t>
            </a:r>
            <a:r>
              <a:rPr lang="en-US" sz="1900" dirty="0">
                <a:latin typeface="Arial" pitchFamily="18"/>
                <a:ea typeface="MS Gothic" pitchFamily="2"/>
                <a:cs typeface="Tahoma" pitchFamily="2"/>
              </a:rPr>
              <a:t>, who cedes</a:t>
            </a:r>
          </a:p>
          <a:p>
            <a:pPr lvl="2" hangingPunct="0">
              <a:tabLst>
                <a:tab pos="747279" algn="l"/>
              </a:tabLst>
            </a:pPr>
            <a:r>
              <a:rPr lang="en-US" sz="1900" dirty="0">
                <a:latin typeface="Arial" pitchFamily="18"/>
                <a:ea typeface="MS Gothic" pitchFamily="2"/>
                <a:cs typeface="Tahoma" pitchFamily="2"/>
              </a:rPr>
              <a:t>Illyricum to Constantine.</a:t>
            </a:r>
          </a:p>
          <a:p>
            <a:pPr hangingPunct="0">
              <a:tabLst>
                <a:tab pos="562426" algn="l"/>
              </a:tabLst>
            </a:pPr>
            <a:endParaRPr lang="en-US" sz="1000" dirty="0">
              <a:latin typeface="Arial" pitchFamily="18"/>
              <a:ea typeface="MS Gothic" pitchFamily="2"/>
              <a:cs typeface="Tahoma" pitchFamily="2"/>
            </a:endParaRPr>
          </a:p>
        </p:txBody>
      </p:sp>
      <p:sp>
        <p:nvSpPr>
          <p:cNvPr id="4" name="Rectangle 3">
            <a:extLst>
              <a:ext uri="{FF2B5EF4-FFF2-40B4-BE49-F238E27FC236}">
                <a16:creationId xmlns:a16="http://schemas.microsoft.com/office/drawing/2014/main" id="{7F791992-7A12-4652-AA4E-9899D4E55C5C}"/>
              </a:ext>
            </a:extLst>
          </p:cNvPr>
          <p:cNvSpPr/>
          <p:nvPr/>
        </p:nvSpPr>
        <p:spPr>
          <a:xfrm>
            <a:off x="7505009" y="-20538"/>
            <a:ext cx="172021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rgbClr val="FF0000"/>
                </a:solidFill>
                <a:effectLst/>
              </a:rPr>
              <a:t>Romans</a:t>
            </a:r>
          </a:p>
        </p:txBody>
      </p:sp>
      <p:sp>
        <p:nvSpPr>
          <p:cNvPr id="5" name="Slide Number Placeholder 4">
            <a:extLst>
              <a:ext uri="{FF2B5EF4-FFF2-40B4-BE49-F238E27FC236}">
                <a16:creationId xmlns:a16="http://schemas.microsoft.com/office/drawing/2014/main" id="{67853275-FF85-4D6D-88C0-A329FC9A7E7D}"/>
              </a:ext>
            </a:extLst>
          </p:cNvPr>
          <p:cNvSpPr>
            <a:spLocks noGrp="1"/>
          </p:cNvSpPr>
          <p:nvPr>
            <p:ph type="sldNum" sz="quarter" idx="12"/>
          </p:nvPr>
        </p:nvSpPr>
        <p:spPr/>
        <p:txBody>
          <a:bodyPr/>
          <a:lstStyle/>
          <a:p>
            <a:pPr lvl="0"/>
            <a:fld id="{BEE26109-1FAC-4D70-8C85-FBCF1745F7BB}" type="slidenum">
              <a:rPr lang="en-US" smtClean="0"/>
              <a:pPr lvl="0"/>
              <a:t>83</a:t>
            </a:fld>
            <a:endParaRPr lang="en-US"/>
          </a:p>
        </p:txBody>
      </p:sp>
      <p:sp>
        <p:nvSpPr>
          <p:cNvPr id="6" name="TextBox 5">
            <a:extLst>
              <a:ext uri="{FF2B5EF4-FFF2-40B4-BE49-F238E27FC236}">
                <a16:creationId xmlns:a16="http://schemas.microsoft.com/office/drawing/2014/main" id="{2E1D610F-BCBE-4282-9983-4BCBA3E304B5}"/>
              </a:ext>
            </a:extLst>
          </p:cNvPr>
          <p:cNvSpPr txBox="1"/>
          <p:nvPr/>
        </p:nvSpPr>
        <p:spPr>
          <a:xfrm>
            <a:off x="6401373" y="4511821"/>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7" name="Picture 6">
            <a:extLst>
              <a:ext uri="{FF2B5EF4-FFF2-40B4-BE49-F238E27FC236}">
                <a16:creationId xmlns:a16="http://schemas.microsoft.com/office/drawing/2014/main" id="{2F59EE58-77F9-49D8-9CDB-4FEFE361D1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7877" y="4738605"/>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name="page37">
    <p:spTree>
      <p:nvGrpSpPr>
        <p:cNvPr id="1" name=""/>
        <p:cNvGrpSpPr/>
        <p:nvPr/>
      </p:nvGrpSpPr>
      <p:grpSpPr>
        <a:xfrm>
          <a:off x="0" y="0"/>
          <a:ext cx="0" cy="0"/>
          <a:chOff x="0" y="0"/>
          <a:chExt cx="0" cy="0"/>
        </a:xfrm>
      </p:grpSpPr>
      <p:sp>
        <p:nvSpPr>
          <p:cNvPr id="2" name="Rectangle 1"/>
          <p:cNvSpPr/>
          <p:nvPr/>
        </p:nvSpPr>
        <p:spPr>
          <a:xfrm>
            <a:off x="-327" y="-245"/>
            <a:ext cx="9143433" cy="5143721"/>
          </a:xfrm>
          <a:prstGeom prst="rect">
            <a:avLst/>
          </a:prstGeom>
          <a:solidFill>
            <a:srgbClr val="99CCFF"/>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322917" y="209550"/>
            <a:ext cx="8496943" cy="4614847"/>
          </a:xfrm>
          <a:prstGeom prst="rect">
            <a:avLst/>
          </a:prstGeom>
          <a:noFill/>
          <a:ln>
            <a:noFill/>
          </a:ln>
        </p:spPr>
        <p:txBody>
          <a:bodyPr vert="horz" wrap="square" lIns="72891" tIns="36446" rIns="72891" bIns="36446" compatLnSpc="0">
            <a:spAutoFit/>
          </a:bodyPr>
          <a:lstStyle/>
          <a:p>
            <a:pPr hangingPunct="0">
              <a:tabLst>
                <a:tab pos="289231" algn="l"/>
              </a:tabLst>
            </a:pPr>
            <a:r>
              <a:rPr lang="nb-NO" sz="2300" dirty="0">
                <a:latin typeface="Arial" pitchFamily="18"/>
                <a:ea typeface="MS Gothic" pitchFamily="2"/>
                <a:cs typeface="Tahoma" pitchFamily="2"/>
              </a:rPr>
              <a:t>List of Roman battles</a:t>
            </a:r>
          </a:p>
          <a:p>
            <a:pPr hangingPunct="0">
              <a:tabLst>
                <a:tab pos="289231" algn="l"/>
              </a:tabLst>
            </a:pPr>
            <a:endParaRPr lang="nb-NO" sz="1900" dirty="0">
              <a:latin typeface="Arial" pitchFamily="18"/>
              <a:ea typeface="MS Gothic" pitchFamily="2"/>
              <a:cs typeface="Tahoma" pitchFamily="2"/>
            </a:endParaRPr>
          </a:p>
          <a:p>
            <a:pPr hangingPunct="0">
              <a:tabLst>
                <a:tab pos="602663" algn="l"/>
              </a:tabLst>
            </a:pPr>
            <a:r>
              <a:rPr lang="en-US" sz="1900" dirty="0">
                <a:latin typeface="Arial" pitchFamily="18"/>
                <a:ea typeface="MS Gothic" pitchFamily="2"/>
                <a:cs typeface="Tahoma" pitchFamily="2"/>
              </a:rPr>
              <a:t>324 -	July 3 - Battle of Adrianople - Constantine defeats </a:t>
            </a:r>
            <a:r>
              <a:rPr lang="en-US" sz="1900" dirty="0" err="1">
                <a:latin typeface="Arial" pitchFamily="18"/>
                <a:ea typeface="MS Gothic" pitchFamily="2"/>
                <a:cs typeface="Tahoma" pitchFamily="2"/>
              </a:rPr>
              <a:t>Licinius</a:t>
            </a:r>
            <a:r>
              <a:rPr lang="en-US" sz="1900" dirty="0">
                <a:latin typeface="Arial" pitchFamily="18"/>
                <a:ea typeface="MS Gothic" pitchFamily="2"/>
                <a:cs typeface="Tahoma" pitchFamily="2"/>
              </a:rPr>
              <a:t>, who flees to </a:t>
            </a:r>
          </a:p>
          <a:p>
            <a:pPr lvl="1" hangingPunct="0">
              <a:tabLst>
                <a:tab pos="602663" algn="l"/>
              </a:tabLst>
            </a:pPr>
            <a:r>
              <a:rPr lang="en-US" sz="1900" dirty="0">
                <a:latin typeface="Arial" pitchFamily="18"/>
                <a:ea typeface="MS Gothic" pitchFamily="2"/>
                <a:cs typeface="Tahoma" pitchFamily="2"/>
              </a:rPr>
              <a:t>   Byzantium July - Battle of the Hellespont – Flavius Julius Crispus, son of  </a:t>
            </a:r>
          </a:p>
          <a:p>
            <a:pPr lvl="1" hangingPunct="0">
              <a:tabLst>
                <a:tab pos="602663" algn="l"/>
              </a:tabLst>
            </a:pPr>
            <a:r>
              <a:rPr lang="en-US" sz="1900" dirty="0">
                <a:latin typeface="Arial" pitchFamily="18"/>
                <a:ea typeface="MS Gothic" pitchFamily="2"/>
                <a:cs typeface="Tahoma" pitchFamily="2"/>
              </a:rPr>
              <a:t>   Constantine, defeats the naval forces of </a:t>
            </a:r>
            <a:r>
              <a:rPr lang="en-US" sz="1900" dirty="0" err="1">
                <a:latin typeface="Arial" pitchFamily="18"/>
                <a:ea typeface="MS Gothic" pitchFamily="2"/>
                <a:cs typeface="Tahoma" pitchFamily="2"/>
              </a:rPr>
              <a:t>Licinius</a:t>
            </a:r>
            <a:endParaRPr lang="en-US" sz="1900" dirty="0">
              <a:latin typeface="Arial" pitchFamily="18"/>
              <a:ea typeface="MS Gothic" pitchFamily="2"/>
              <a:cs typeface="Tahoma" pitchFamily="2"/>
            </a:endParaRPr>
          </a:p>
          <a:p>
            <a:pPr hangingPunct="0">
              <a:tabLst>
                <a:tab pos="602663" algn="l"/>
              </a:tabLst>
            </a:pPr>
            <a:r>
              <a:rPr lang="en-US" sz="1900" dirty="0">
                <a:latin typeface="Arial" pitchFamily="18"/>
                <a:ea typeface="MS Gothic" pitchFamily="2"/>
                <a:cs typeface="Tahoma" pitchFamily="2"/>
              </a:rPr>
              <a:t>	September 18 - Battle of </a:t>
            </a:r>
            <a:r>
              <a:rPr lang="en-US" sz="1900" dirty="0" err="1">
                <a:latin typeface="Arial" pitchFamily="18"/>
                <a:ea typeface="MS Gothic" pitchFamily="2"/>
                <a:cs typeface="Tahoma" pitchFamily="2"/>
              </a:rPr>
              <a:t>Chrysopolis</a:t>
            </a:r>
            <a:r>
              <a:rPr lang="en-US" sz="1900" dirty="0">
                <a:latin typeface="Arial" pitchFamily="18"/>
                <a:ea typeface="MS Gothic" pitchFamily="2"/>
                <a:cs typeface="Tahoma" pitchFamily="2"/>
              </a:rPr>
              <a:t> - Constantine 		decisively defeats </a:t>
            </a:r>
            <a:r>
              <a:rPr lang="en-US" sz="1900" dirty="0" err="1">
                <a:latin typeface="Arial" pitchFamily="18"/>
                <a:ea typeface="MS Gothic" pitchFamily="2"/>
                <a:cs typeface="Tahoma" pitchFamily="2"/>
              </a:rPr>
              <a:t>Licinius</a:t>
            </a:r>
            <a:r>
              <a:rPr lang="en-US" sz="1900" dirty="0">
                <a:latin typeface="Arial" pitchFamily="18"/>
                <a:ea typeface="MS Gothic" pitchFamily="2"/>
                <a:cs typeface="Tahoma" pitchFamily="2"/>
              </a:rPr>
              <a:t>, establishing his sole control over the empire.</a:t>
            </a:r>
          </a:p>
          <a:p>
            <a:pPr hangingPunct="0">
              <a:tabLst>
                <a:tab pos="602663" algn="l"/>
              </a:tabLst>
            </a:pPr>
            <a:r>
              <a:rPr lang="en-US" sz="1900" dirty="0">
                <a:latin typeface="Arial" pitchFamily="18"/>
                <a:ea typeface="MS Gothic" pitchFamily="2"/>
                <a:cs typeface="Tahoma" pitchFamily="2"/>
              </a:rPr>
              <a:t>344 -	Battle of </a:t>
            </a:r>
            <a:r>
              <a:rPr lang="en-US" sz="1900" dirty="0" err="1">
                <a:latin typeface="Arial" pitchFamily="18"/>
                <a:ea typeface="MS Gothic" pitchFamily="2"/>
                <a:cs typeface="Tahoma" pitchFamily="2"/>
              </a:rPr>
              <a:t>Singara</a:t>
            </a:r>
            <a:r>
              <a:rPr lang="en-US" sz="1900" dirty="0">
                <a:latin typeface="Arial" pitchFamily="18"/>
                <a:ea typeface="MS Gothic" pitchFamily="2"/>
                <a:cs typeface="Tahoma" pitchFamily="2"/>
              </a:rPr>
              <a:t> - Emperor </a:t>
            </a:r>
            <a:r>
              <a:rPr lang="en-US" sz="1900" dirty="0" err="1">
                <a:latin typeface="Arial" pitchFamily="18"/>
                <a:ea typeface="MS Gothic" pitchFamily="2"/>
                <a:cs typeface="Tahoma" pitchFamily="2"/>
              </a:rPr>
              <a:t>Constantius</a:t>
            </a:r>
            <a:r>
              <a:rPr lang="en-US" sz="1900" dirty="0">
                <a:latin typeface="Arial" pitchFamily="18"/>
                <a:ea typeface="MS Gothic" pitchFamily="2"/>
                <a:cs typeface="Tahoma" pitchFamily="2"/>
              </a:rPr>
              <a:t> II fights an 		indecisive battle against King </a:t>
            </a:r>
            <a:r>
              <a:rPr lang="en-US" sz="1900" dirty="0" err="1">
                <a:latin typeface="Arial" pitchFamily="18"/>
                <a:ea typeface="MS Gothic" pitchFamily="2"/>
                <a:cs typeface="Tahoma" pitchFamily="2"/>
              </a:rPr>
              <a:t>Shapur</a:t>
            </a:r>
            <a:r>
              <a:rPr lang="en-US" sz="1900" dirty="0">
                <a:latin typeface="Arial" pitchFamily="18"/>
                <a:ea typeface="MS Gothic" pitchFamily="2"/>
                <a:cs typeface="Tahoma" pitchFamily="2"/>
              </a:rPr>
              <a:t> II of Persia 			(approximate date)</a:t>
            </a:r>
          </a:p>
          <a:p>
            <a:pPr hangingPunct="0">
              <a:tabLst>
                <a:tab pos="602663" algn="l"/>
              </a:tabLst>
            </a:pPr>
            <a:r>
              <a:rPr lang="en-US" sz="1900" dirty="0">
                <a:latin typeface="Arial" pitchFamily="18"/>
                <a:ea typeface="MS Gothic" pitchFamily="2"/>
                <a:cs typeface="Tahoma" pitchFamily="2"/>
              </a:rPr>
              <a:t>351 -	Battle of </a:t>
            </a:r>
            <a:r>
              <a:rPr lang="en-US" sz="1900" dirty="0" err="1">
                <a:latin typeface="Arial" pitchFamily="18"/>
                <a:ea typeface="MS Gothic" pitchFamily="2"/>
                <a:cs typeface="Tahoma" pitchFamily="2"/>
              </a:rPr>
              <a:t>Mursa</a:t>
            </a:r>
            <a:r>
              <a:rPr lang="en-US" sz="1900" dirty="0">
                <a:latin typeface="Arial" pitchFamily="18"/>
                <a:ea typeface="MS Gothic" pitchFamily="2"/>
                <a:cs typeface="Tahoma" pitchFamily="2"/>
              </a:rPr>
              <a:t> Major - Emperor </a:t>
            </a:r>
            <a:r>
              <a:rPr lang="en-US" sz="1900" dirty="0" err="1">
                <a:latin typeface="Arial" pitchFamily="18"/>
                <a:ea typeface="MS Gothic" pitchFamily="2"/>
                <a:cs typeface="Tahoma" pitchFamily="2"/>
              </a:rPr>
              <a:t>Constantius</a:t>
            </a:r>
            <a:r>
              <a:rPr lang="en-US" sz="1900" dirty="0">
                <a:latin typeface="Arial" pitchFamily="18"/>
                <a:ea typeface="MS Gothic" pitchFamily="2"/>
                <a:cs typeface="Tahoma" pitchFamily="2"/>
              </a:rPr>
              <a:t> II defeats the usurper </a:t>
            </a:r>
          </a:p>
          <a:p>
            <a:pPr lvl="1" hangingPunct="0">
              <a:tabLst>
                <a:tab pos="602663" algn="l"/>
              </a:tabLst>
            </a:pPr>
            <a:r>
              <a:rPr lang="en-US" sz="1900" dirty="0">
                <a:latin typeface="Arial" pitchFamily="18"/>
                <a:ea typeface="MS Gothic" pitchFamily="2"/>
                <a:cs typeface="Tahoma" pitchFamily="2"/>
              </a:rPr>
              <a:t>    </a:t>
            </a:r>
            <a:r>
              <a:rPr lang="en-US" sz="1900" dirty="0" err="1">
                <a:latin typeface="Arial" pitchFamily="18"/>
                <a:ea typeface="MS Gothic" pitchFamily="2"/>
                <a:cs typeface="Tahoma" pitchFamily="2"/>
              </a:rPr>
              <a:t>Magnentius</a:t>
            </a:r>
            <a:endParaRPr lang="en-US" sz="1900" dirty="0">
              <a:latin typeface="Arial" pitchFamily="18"/>
              <a:ea typeface="MS Gothic" pitchFamily="2"/>
              <a:cs typeface="Tahoma" pitchFamily="2"/>
            </a:endParaRPr>
          </a:p>
          <a:p>
            <a:pPr hangingPunct="0">
              <a:tabLst>
                <a:tab pos="602663" algn="l"/>
              </a:tabLst>
            </a:pPr>
            <a:r>
              <a:rPr lang="en-US" sz="1900" dirty="0">
                <a:latin typeface="Arial" pitchFamily="18"/>
                <a:ea typeface="MS Gothic" pitchFamily="2"/>
                <a:cs typeface="Tahoma" pitchFamily="2"/>
              </a:rPr>
              <a:t>353 -	Battle of Mons </a:t>
            </a:r>
            <a:r>
              <a:rPr lang="en-US" sz="1900" dirty="0" err="1">
                <a:latin typeface="Arial" pitchFamily="18"/>
                <a:ea typeface="MS Gothic" pitchFamily="2"/>
                <a:cs typeface="Tahoma" pitchFamily="2"/>
              </a:rPr>
              <a:t>Seleucus</a:t>
            </a:r>
            <a:r>
              <a:rPr lang="en-US" sz="1900" dirty="0">
                <a:latin typeface="Arial" pitchFamily="18"/>
                <a:ea typeface="MS Gothic" pitchFamily="2"/>
                <a:cs typeface="Tahoma" pitchFamily="2"/>
              </a:rPr>
              <a:t> - Final defeat of </a:t>
            </a:r>
            <a:r>
              <a:rPr lang="en-US" sz="1900" dirty="0" err="1">
                <a:latin typeface="Arial" pitchFamily="18"/>
                <a:ea typeface="MS Gothic" pitchFamily="2"/>
                <a:cs typeface="Tahoma" pitchFamily="2"/>
              </a:rPr>
              <a:t>Magnentius</a:t>
            </a:r>
            <a:r>
              <a:rPr lang="en-US" sz="1900" dirty="0">
                <a:latin typeface="Arial" pitchFamily="18"/>
                <a:ea typeface="MS Gothic" pitchFamily="2"/>
                <a:cs typeface="Tahoma" pitchFamily="2"/>
              </a:rPr>
              <a:t> by 	</a:t>
            </a:r>
            <a:r>
              <a:rPr lang="en-US" sz="1900" dirty="0" err="1">
                <a:latin typeface="Arial" pitchFamily="18"/>
                <a:ea typeface="MS Gothic" pitchFamily="2"/>
                <a:cs typeface="Tahoma" pitchFamily="2"/>
              </a:rPr>
              <a:t>Constantius</a:t>
            </a:r>
            <a:r>
              <a:rPr lang="en-US" sz="1900" dirty="0">
                <a:latin typeface="Arial" pitchFamily="18"/>
                <a:ea typeface="MS Gothic" pitchFamily="2"/>
                <a:cs typeface="Tahoma" pitchFamily="2"/>
              </a:rPr>
              <a:t> II</a:t>
            </a:r>
          </a:p>
          <a:p>
            <a:pPr hangingPunct="0">
              <a:tabLst>
                <a:tab pos="602663" algn="l"/>
              </a:tabLst>
            </a:pPr>
            <a:r>
              <a:rPr lang="en-US" sz="1900" dirty="0">
                <a:latin typeface="Arial" pitchFamily="18"/>
                <a:ea typeface="MS Gothic" pitchFamily="2"/>
                <a:cs typeface="Tahoma" pitchFamily="2"/>
              </a:rPr>
              <a:t>356 -	Battle of Reims - Caesar Julian is defeated by the 			</a:t>
            </a:r>
            <a:r>
              <a:rPr lang="en-US" sz="1900" dirty="0" err="1">
                <a:latin typeface="Arial" pitchFamily="18"/>
                <a:ea typeface="MS Gothic" pitchFamily="2"/>
                <a:cs typeface="Tahoma" pitchFamily="2"/>
              </a:rPr>
              <a:t>Alamanni</a:t>
            </a:r>
            <a:endParaRPr lang="en-US" sz="1900" dirty="0">
              <a:latin typeface="Arial" pitchFamily="18"/>
              <a:ea typeface="MS Gothic" pitchFamily="2"/>
              <a:cs typeface="Tahoma" pitchFamily="2"/>
            </a:endParaRPr>
          </a:p>
          <a:p>
            <a:pPr hangingPunct="0">
              <a:tabLst>
                <a:tab pos="602663" algn="l"/>
              </a:tabLst>
            </a:pPr>
            <a:endParaRPr lang="en-US" sz="1900" dirty="0">
              <a:latin typeface="Arial" pitchFamily="18"/>
              <a:ea typeface="MS Gothic" pitchFamily="2"/>
              <a:cs typeface="Tahoma" pitchFamily="2"/>
            </a:endParaRPr>
          </a:p>
        </p:txBody>
      </p:sp>
      <p:sp>
        <p:nvSpPr>
          <p:cNvPr id="4" name="Rectangle 3">
            <a:extLst>
              <a:ext uri="{FF2B5EF4-FFF2-40B4-BE49-F238E27FC236}">
                <a16:creationId xmlns:a16="http://schemas.microsoft.com/office/drawing/2014/main" id="{B3A37E61-2A5D-46CC-87FE-580FBD21DF29}"/>
              </a:ext>
            </a:extLst>
          </p:cNvPr>
          <p:cNvSpPr/>
          <p:nvPr/>
        </p:nvSpPr>
        <p:spPr>
          <a:xfrm>
            <a:off x="7505009" y="-20538"/>
            <a:ext cx="172021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rgbClr val="FF0000"/>
                </a:solidFill>
                <a:effectLst/>
              </a:rPr>
              <a:t>Romans</a:t>
            </a:r>
          </a:p>
        </p:txBody>
      </p:sp>
      <p:sp>
        <p:nvSpPr>
          <p:cNvPr id="5" name="Slide Number Placeholder 4">
            <a:extLst>
              <a:ext uri="{FF2B5EF4-FFF2-40B4-BE49-F238E27FC236}">
                <a16:creationId xmlns:a16="http://schemas.microsoft.com/office/drawing/2014/main" id="{87F7DA25-2BFD-46E8-B4C2-7506F9EB6779}"/>
              </a:ext>
            </a:extLst>
          </p:cNvPr>
          <p:cNvSpPr>
            <a:spLocks noGrp="1"/>
          </p:cNvSpPr>
          <p:nvPr>
            <p:ph type="sldNum" sz="quarter" idx="12"/>
          </p:nvPr>
        </p:nvSpPr>
        <p:spPr/>
        <p:txBody>
          <a:bodyPr/>
          <a:lstStyle/>
          <a:p>
            <a:pPr lvl="0"/>
            <a:fld id="{BEE26109-1FAC-4D70-8C85-FBCF1745F7BB}" type="slidenum">
              <a:rPr lang="en-US" smtClean="0"/>
              <a:pPr lvl="0"/>
              <a:t>84</a:t>
            </a:fld>
            <a:endParaRPr lang="en-US"/>
          </a:p>
        </p:txBody>
      </p:sp>
      <p:sp>
        <p:nvSpPr>
          <p:cNvPr id="6" name="TextBox 5">
            <a:extLst>
              <a:ext uri="{FF2B5EF4-FFF2-40B4-BE49-F238E27FC236}">
                <a16:creationId xmlns:a16="http://schemas.microsoft.com/office/drawing/2014/main" id="{DB11B265-20BE-4D01-9257-0D99762F19A9}"/>
              </a:ext>
            </a:extLst>
          </p:cNvPr>
          <p:cNvSpPr txBox="1"/>
          <p:nvPr/>
        </p:nvSpPr>
        <p:spPr>
          <a:xfrm>
            <a:off x="6255551" y="4585408"/>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7" name="Picture 6">
            <a:extLst>
              <a:ext uri="{FF2B5EF4-FFF2-40B4-BE49-F238E27FC236}">
                <a16:creationId xmlns:a16="http://schemas.microsoft.com/office/drawing/2014/main" id="{1CC4C2C1-419A-4E95-9723-4E687C569B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2055" y="4812192"/>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name="page38">
    <p:spTree>
      <p:nvGrpSpPr>
        <p:cNvPr id="1" name=""/>
        <p:cNvGrpSpPr/>
        <p:nvPr/>
      </p:nvGrpSpPr>
      <p:grpSpPr>
        <a:xfrm>
          <a:off x="0" y="0"/>
          <a:ext cx="0" cy="0"/>
          <a:chOff x="0" y="0"/>
          <a:chExt cx="0" cy="0"/>
        </a:xfrm>
      </p:grpSpPr>
      <p:sp>
        <p:nvSpPr>
          <p:cNvPr id="2" name="Rectangle 1"/>
          <p:cNvSpPr/>
          <p:nvPr/>
        </p:nvSpPr>
        <p:spPr>
          <a:xfrm>
            <a:off x="-327" y="-245"/>
            <a:ext cx="9143433" cy="5143721"/>
          </a:xfrm>
          <a:prstGeom prst="rect">
            <a:avLst/>
          </a:prstGeom>
          <a:solidFill>
            <a:srgbClr val="99CCFF"/>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323528" y="489878"/>
            <a:ext cx="8591872" cy="4291672"/>
          </a:xfrm>
          <a:prstGeom prst="rect">
            <a:avLst/>
          </a:prstGeom>
          <a:noFill/>
          <a:ln>
            <a:noFill/>
          </a:ln>
        </p:spPr>
        <p:txBody>
          <a:bodyPr vert="horz" lIns="72891" tIns="36446" rIns="72891" bIns="36446" compatLnSpc="0"/>
          <a:lstStyle/>
          <a:p>
            <a:pPr hangingPunct="0">
              <a:tabLst>
                <a:tab pos="602663" algn="l"/>
              </a:tabLst>
            </a:pPr>
            <a:r>
              <a:rPr lang="en-US" sz="2300" dirty="0">
                <a:latin typeface="Arial" pitchFamily="18"/>
                <a:ea typeface="MS Gothic" pitchFamily="2"/>
                <a:cs typeface="Tahoma" pitchFamily="2"/>
              </a:rPr>
              <a:t>List of Roman battles</a:t>
            </a:r>
          </a:p>
          <a:p>
            <a:pPr hangingPunct="0">
              <a:tabLst>
                <a:tab pos="723079" algn="l"/>
                <a:tab pos="731243" algn="l"/>
              </a:tabLst>
            </a:pPr>
            <a:r>
              <a:rPr lang="en-US" sz="1900" dirty="0">
                <a:latin typeface="Arial" pitchFamily="18"/>
                <a:ea typeface="MS Gothic" pitchFamily="2"/>
                <a:cs typeface="Tahoma" pitchFamily="2"/>
              </a:rPr>
              <a:t>35</a:t>
            </a:r>
            <a:r>
              <a:rPr lang="nb-NO" sz="1900" dirty="0">
                <a:latin typeface="Arial" pitchFamily="18"/>
                <a:ea typeface="MS Gothic" pitchFamily="2"/>
                <a:cs typeface="Tahoma" pitchFamily="2"/>
              </a:rPr>
              <a:t>7 -	Battle of Strasbourg - Julian expels the Alamanni from the Rhineland</a:t>
            </a:r>
          </a:p>
          <a:p>
            <a:pPr hangingPunct="0">
              <a:tabLst>
                <a:tab pos="723079" algn="l"/>
                <a:tab pos="731243" algn="l"/>
              </a:tabLst>
            </a:pPr>
            <a:r>
              <a:rPr lang="nb-NO" sz="1900" dirty="0">
                <a:latin typeface="Arial" pitchFamily="18"/>
                <a:ea typeface="MS Gothic" pitchFamily="2"/>
                <a:cs typeface="Tahoma" pitchFamily="2"/>
              </a:rPr>
              <a:t>359 -	Battle of Amida - Persians capture Amida from Romans</a:t>
            </a:r>
          </a:p>
          <a:p>
            <a:pPr hangingPunct="0">
              <a:tabLst>
                <a:tab pos="723079" algn="l"/>
                <a:tab pos="731243" algn="l"/>
              </a:tabLst>
            </a:pPr>
            <a:r>
              <a:rPr lang="nb-NO" sz="1900" dirty="0">
                <a:latin typeface="Arial" pitchFamily="18"/>
                <a:ea typeface="MS Gothic" pitchFamily="2"/>
                <a:cs typeface="Tahoma" pitchFamily="2"/>
              </a:rPr>
              <a:t>363 - 	Battle of Ctesiphon - Emperor Julian defeats Shapur II of Persia outside 	the walls of the Persian capital, but is unable to take the city, and his 	death leads to an ultimate disaster on the retreat back to Roman 	territory.</a:t>
            </a:r>
          </a:p>
          <a:p>
            <a:pPr hangingPunct="0">
              <a:tabLst>
                <a:tab pos="723079" algn="l"/>
                <a:tab pos="731243" algn="l"/>
              </a:tabLst>
            </a:pPr>
            <a:r>
              <a:rPr lang="nb-NO" sz="1900" dirty="0">
                <a:latin typeface="Arial" pitchFamily="18"/>
                <a:ea typeface="MS Gothic" pitchFamily="2"/>
                <a:cs typeface="Tahoma" pitchFamily="2"/>
              </a:rPr>
              <a:t>366 -	Battle of Thyatira - The army of the Roman emperor Valens </a:t>
            </a:r>
            <a:br>
              <a:rPr lang="nb-NO" sz="1900" dirty="0">
                <a:latin typeface="Arial" pitchFamily="18"/>
                <a:ea typeface="MS Gothic" pitchFamily="2"/>
                <a:cs typeface="Tahoma" pitchFamily="2"/>
              </a:rPr>
            </a:br>
            <a:r>
              <a:rPr lang="nb-NO" sz="1900" dirty="0">
                <a:latin typeface="Arial" pitchFamily="18"/>
                <a:ea typeface="MS Gothic" pitchFamily="2"/>
                <a:cs typeface="Tahoma" pitchFamily="2"/>
              </a:rPr>
              <a:t>	defeats the usurper Procopius.</a:t>
            </a:r>
          </a:p>
          <a:p>
            <a:pPr hangingPunct="0">
              <a:tabLst>
                <a:tab pos="723079" algn="l"/>
                <a:tab pos="731243" algn="l"/>
              </a:tabLst>
            </a:pPr>
            <a:r>
              <a:rPr lang="nb-NO" sz="1900" dirty="0">
                <a:latin typeface="Arial" pitchFamily="18"/>
                <a:ea typeface="MS Gothic" pitchFamily="2"/>
                <a:cs typeface="Tahoma" pitchFamily="2"/>
              </a:rPr>
              <a:t>367 -	Battle of Solicinium - Romans under Emperor			Valentinian I defeat yet another Alamanni incursion.</a:t>
            </a:r>
          </a:p>
          <a:p>
            <a:pPr hangingPunct="0">
              <a:tabLst>
                <a:tab pos="723079" algn="l"/>
                <a:tab pos="731243" algn="l"/>
              </a:tabLst>
            </a:pPr>
            <a:r>
              <a:rPr lang="nb-NO" sz="1900" dirty="0">
                <a:latin typeface="Arial" pitchFamily="18"/>
                <a:ea typeface="MS Gothic" pitchFamily="2"/>
                <a:cs typeface="Tahoma" pitchFamily="2"/>
              </a:rPr>
              <a:t>377 -	Battle of the Willows - Roman troops fight an 				inconclusive battle against the Goths</a:t>
            </a:r>
          </a:p>
        </p:txBody>
      </p:sp>
      <p:sp>
        <p:nvSpPr>
          <p:cNvPr id="4" name="Rectangle 3">
            <a:extLst>
              <a:ext uri="{FF2B5EF4-FFF2-40B4-BE49-F238E27FC236}">
                <a16:creationId xmlns:a16="http://schemas.microsoft.com/office/drawing/2014/main" id="{13F45A83-1D52-4346-BDB8-3C81952866B6}"/>
              </a:ext>
            </a:extLst>
          </p:cNvPr>
          <p:cNvSpPr/>
          <p:nvPr/>
        </p:nvSpPr>
        <p:spPr>
          <a:xfrm>
            <a:off x="7505009" y="-20538"/>
            <a:ext cx="172021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rgbClr val="FF0000"/>
                </a:solidFill>
                <a:effectLst/>
              </a:rPr>
              <a:t>Romans</a:t>
            </a:r>
          </a:p>
        </p:txBody>
      </p:sp>
      <p:sp>
        <p:nvSpPr>
          <p:cNvPr id="5" name="Slide Number Placeholder 4">
            <a:extLst>
              <a:ext uri="{FF2B5EF4-FFF2-40B4-BE49-F238E27FC236}">
                <a16:creationId xmlns:a16="http://schemas.microsoft.com/office/drawing/2014/main" id="{DBC826A3-CFDA-4689-8268-A76B95EA5625}"/>
              </a:ext>
            </a:extLst>
          </p:cNvPr>
          <p:cNvSpPr>
            <a:spLocks noGrp="1"/>
          </p:cNvSpPr>
          <p:nvPr>
            <p:ph type="sldNum" sz="quarter" idx="12"/>
          </p:nvPr>
        </p:nvSpPr>
        <p:spPr/>
        <p:txBody>
          <a:bodyPr/>
          <a:lstStyle/>
          <a:p>
            <a:pPr lvl="0"/>
            <a:fld id="{BEE26109-1FAC-4D70-8C85-FBCF1745F7BB}" type="slidenum">
              <a:rPr lang="en-US" smtClean="0"/>
              <a:pPr lvl="0"/>
              <a:t>85</a:t>
            </a:fld>
            <a:endParaRPr lang="en-US"/>
          </a:p>
        </p:txBody>
      </p:sp>
      <p:sp>
        <p:nvSpPr>
          <p:cNvPr id="6" name="TextBox 5">
            <a:extLst>
              <a:ext uri="{FF2B5EF4-FFF2-40B4-BE49-F238E27FC236}">
                <a16:creationId xmlns:a16="http://schemas.microsoft.com/office/drawing/2014/main" id="{E1F79B19-7D7A-4FAA-86A1-B55A73825DDC}"/>
              </a:ext>
            </a:extLst>
          </p:cNvPr>
          <p:cNvSpPr txBox="1"/>
          <p:nvPr/>
        </p:nvSpPr>
        <p:spPr>
          <a:xfrm>
            <a:off x="6298096" y="4554766"/>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7" name="Picture 6">
            <a:extLst>
              <a:ext uri="{FF2B5EF4-FFF2-40B4-BE49-F238E27FC236}">
                <a16:creationId xmlns:a16="http://schemas.microsoft.com/office/drawing/2014/main" id="{F45A6EBA-835C-47D4-BB78-6D323B161B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4781550"/>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name="page39">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99CCFF"/>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323528" y="489879"/>
            <a:ext cx="8744272" cy="3199460"/>
          </a:xfrm>
          <a:prstGeom prst="rect">
            <a:avLst/>
          </a:prstGeom>
          <a:noFill/>
          <a:ln>
            <a:noFill/>
          </a:ln>
        </p:spPr>
        <p:txBody>
          <a:bodyPr vert="horz" wrap="square" lIns="72891" tIns="36446" rIns="72891" bIns="36446" compatLnSpc="0">
            <a:spAutoFit/>
          </a:bodyPr>
          <a:lstStyle/>
          <a:p>
            <a:pPr hangingPunct="0">
              <a:tabLst>
                <a:tab pos="289231" algn="l"/>
              </a:tabLst>
            </a:pPr>
            <a:r>
              <a:rPr lang="nb-NO" sz="2300" dirty="0">
                <a:latin typeface="Arial" pitchFamily="18"/>
                <a:ea typeface="MS Gothic" pitchFamily="2"/>
                <a:cs typeface="Tahoma" pitchFamily="2"/>
              </a:rPr>
              <a:t>List of Roman battles</a:t>
            </a:r>
          </a:p>
          <a:p>
            <a:pPr hangingPunct="0">
              <a:tabLst>
                <a:tab pos="578463" algn="l"/>
              </a:tabLst>
            </a:pPr>
            <a:r>
              <a:rPr lang="en-US" sz="1800" dirty="0">
                <a:latin typeface="Arial" pitchFamily="18"/>
                <a:ea typeface="MS Gothic" pitchFamily="2"/>
                <a:cs typeface="Tahoma" pitchFamily="2"/>
              </a:rPr>
              <a:t> </a:t>
            </a:r>
          </a:p>
          <a:p>
            <a:pPr hangingPunct="0">
              <a:tabLst>
                <a:tab pos="578463" algn="l"/>
              </a:tabLst>
            </a:pPr>
            <a:r>
              <a:rPr lang="en-US" sz="1900" dirty="0">
                <a:latin typeface="Arial" pitchFamily="18"/>
                <a:ea typeface="MS Gothic" pitchFamily="2"/>
                <a:cs typeface="Tahoma" pitchFamily="2"/>
              </a:rPr>
              <a:t>378 -		Battle of </a:t>
            </a:r>
            <a:r>
              <a:rPr lang="en-US" sz="1900" dirty="0" err="1">
                <a:latin typeface="Arial" pitchFamily="18"/>
                <a:ea typeface="MS Gothic" pitchFamily="2"/>
                <a:cs typeface="Tahoma" pitchFamily="2"/>
              </a:rPr>
              <a:t>Argentovaria</a:t>
            </a:r>
            <a:r>
              <a:rPr lang="en-US" sz="1900" dirty="0">
                <a:latin typeface="Arial" pitchFamily="18"/>
                <a:ea typeface="MS Gothic" pitchFamily="2"/>
                <a:cs typeface="Tahoma" pitchFamily="2"/>
              </a:rPr>
              <a:t> - Western Emperor </a:t>
            </a:r>
            <a:r>
              <a:rPr lang="en-US" sz="1900" dirty="0" err="1">
                <a:latin typeface="Arial" pitchFamily="18"/>
                <a:ea typeface="MS Gothic" pitchFamily="2"/>
                <a:cs typeface="Tahoma" pitchFamily="2"/>
              </a:rPr>
              <a:t>Gratianus</a:t>
            </a:r>
            <a:r>
              <a:rPr lang="en-US" sz="1900" dirty="0">
                <a:latin typeface="Arial" pitchFamily="18"/>
                <a:ea typeface="MS Gothic" pitchFamily="2"/>
                <a:cs typeface="Tahoma" pitchFamily="2"/>
              </a:rPr>
              <a:t> is victorious over the </a:t>
            </a:r>
          </a:p>
          <a:p>
            <a:pPr lvl="2" hangingPunct="0">
              <a:tabLst>
                <a:tab pos="578463" algn="l"/>
              </a:tabLst>
            </a:pPr>
            <a:r>
              <a:rPr lang="en-US" sz="1900" dirty="0">
                <a:latin typeface="Arial" pitchFamily="18"/>
                <a:ea typeface="MS Gothic" pitchFamily="2"/>
                <a:cs typeface="Tahoma" pitchFamily="2"/>
              </a:rPr>
              <a:t>Alamanni, </a:t>
            </a:r>
            <a:r>
              <a:rPr lang="en-US" sz="1900" dirty="0">
                <a:solidFill>
                  <a:srgbClr val="FF0000"/>
                </a:solidFill>
                <a:latin typeface="Arial" pitchFamily="18"/>
                <a:ea typeface="MS Gothic" pitchFamily="2"/>
                <a:cs typeface="Tahoma" pitchFamily="2"/>
              </a:rPr>
              <a:t>yet again</a:t>
            </a:r>
            <a:r>
              <a:rPr lang="en-US" sz="1900" dirty="0">
                <a:latin typeface="Arial" pitchFamily="18"/>
                <a:ea typeface="MS Gothic" pitchFamily="2"/>
                <a:cs typeface="Tahoma" pitchFamily="2"/>
              </a:rPr>
              <a:t>.</a:t>
            </a:r>
          </a:p>
          <a:p>
            <a:pPr lvl="2" hangingPunct="0">
              <a:tabLst>
                <a:tab pos="578463" algn="l"/>
              </a:tabLst>
            </a:pPr>
            <a:r>
              <a:rPr lang="en-US" sz="1900" dirty="0">
                <a:latin typeface="Arial" pitchFamily="18"/>
                <a:ea typeface="MS Gothic" pitchFamily="2"/>
                <a:cs typeface="Tahoma" pitchFamily="2"/>
              </a:rPr>
              <a:t>August 9 - Battle of Adrianople - </a:t>
            </a:r>
            <a:r>
              <a:rPr lang="en-US" sz="1900" dirty="0" err="1">
                <a:latin typeface="Arial" pitchFamily="18"/>
                <a:ea typeface="MS Gothic" pitchFamily="2"/>
                <a:cs typeface="Tahoma" pitchFamily="2"/>
              </a:rPr>
              <a:t>Thervings</a:t>
            </a:r>
            <a:r>
              <a:rPr lang="en-US" sz="1900" dirty="0">
                <a:latin typeface="Arial" pitchFamily="18"/>
                <a:ea typeface="MS Gothic" pitchFamily="2"/>
                <a:cs typeface="Tahoma" pitchFamily="2"/>
              </a:rPr>
              <a:t> under </a:t>
            </a:r>
            <a:r>
              <a:rPr lang="en-US" sz="1900" dirty="0" err="1">
                <a:latin typeface="Arial" pitchFamily="18"/>
                <a:ea typeface="MS Gothic" pitchFamily="2"/>
                <a:cs typeface="Tahoma" pitchFamily="2"/>
              </a:rPr>
              <a:t>Fritigern</a:t>
            </a:r>
            <a:r>
              <a:rPr lang="en-US" sz="1900" dirty="0">
                <a:latin typeface="Arial" pitchFamily="18"/>
                <a:ea typeface="MS Gothic" pitchFamily="2"/>
                <a:cs typeface="Tahoma" pitchFamily="2"/>
              </a:rPr>
              <a:t> defeat and kill the Eastern Emperor Valens</a:t>
            </a:r>
          </a:p>
          <a:p>
            <a:pPr hangingPunct="0">
              <a:tabLst>
                <a:tab pos="578463" algn="l"/>
              </a:tabLst>
            </a:pPr>
            <a:r>
              <a:rPr lang="en-US" sz="1900" dirty="0">
                <a:latin typeface="Arial" pitchFamily="18"/>
                <a:ea typeface="MS Gothic" pitchFamily="2"/>
                <a:cs typeface="Tahoma" pitchFamily="2"/>
              </a:rPr>
              <a:t>388 -		Battle of the Save - Emperor Theodosius I defeats the usurper Magnus </a:t>
            </a:r>
          </a:p>
          <a:p>
            <a:pPr lvl="2" hangingPunct="0">
              <a:tabLst>
                <a:tab pos="578463" algn="l"/>
              </a:tabLst>
            </a:pPr>
            <a:r>
              <a:rPr lang="en-US" sz="1900" dirty="0">
                <a:latin typeface="Arial" pitchFamily="18"/>
                <a:ea typeface="MS Gothic" pitchFamily="2"/>
                <a:cs typeface="Tahoma" pitchFamily="2"/>
              </a:rPr>
              <a:t>Maximus.</a:t>
            </a:r>
          </a:p>
          <a:p>
            <a:pPr hangingPunct="0">
              <a:tabLst>
                <a:tab pos="578463" algn="l"/>
              </a:tabLst>
            </a:pPr>
            <a:r>
              <a:rPr lang="en-US" sz="1900" dirty="0">
                <a:latin typeface="Arial" pitchFamily="18"/>
                <a:ea typeface="MS Gothic" pitchFamily="2"/>
                <a:cs typeface="Tahoma" pitchFamily="2"/>
              </a:rPr>
              <a:t>394 -		September 6 - Battle of the </a:t>
            </a:r>
            <a:r>
              <a:rPr lang="en-US" sz="1900" dirty="0" err="1">
                <a:latin typeface="Arial" pitchFamily="18"/>
                <a:ea typeface="MS Gothic" pitchFamily="2"/>
                <a:cs typeface="Tahoma" pitchFamily="2"/>
              </a:rPr>
              <a:t>Frigidus</a:t>
            </a:r>
            <a:r>
              <a:rPr lang="en-US" sz="1900" dirty="0">
                <a:latin typeface="Arial" pitchFamily="18"/>
                <a:ea typeface="MS Gothic" pitchFamily="2"/>
                <a:cs typeface="Tahoma" pitchFamily="2"/>
              </a:rPr>
              <a:t> - Theodosius I 					defeats and kills the usurper Eugenius and his Frankish magister </a:t>
            </a:r>
            <a:r>
              <a:rPr lang="en-US" sz="1900" dirty="0" err="1">
                <a:latin typeface="Arial" pitchFamily="18"/>
                <a:ea typeface="MS Gothic" pitchFamily="2"/>
                <a:cs typeface="Tahoma" pitchFamily="2"/>
              </a:rPr>
              <a:t>militum</a:t>
            </a:r>
            <a:r>
              <a:rPr lang="en-US" sz="1900" dirty="0">
                <a:latin typeface="Arial" pitchFamily="18"/>
                <a:ea typeface="MS Gothic" pitchFamily="2"/>
                <a:cs typeface="Tahoma" pitchFamily="2"/>
              </a:rPr>
              <a:t> </a:t>
            </a:r>
          </a:p>
          <a:p>
            <a:pPr lvl="2" hangingPunct="0">
              <a:tabLst>
                <a:tab pos="578463" algn="l"/>
              </a:tabLst>
            </a:pPr>
            <a:r>
              <a:rPr lang="en-US" sz="1900" dirty="0">
                <a:latin typeface="Arial" pitchFamily="18"/>
                <a:ea typeface="MS Gothic" pitchFamily="2"/>
                <a:cs typeface="Tahoma" pitchFamily="2"/>
              </a:rPr>
              <a:t>Arbogast.</a:t>
            </a:r>
          </a:p>
        </p:txBody>
      </p:sp>
      <p:sp>
        <p:nvSpPr>
          <p:cNvPr id="4" name="Rectangle 3">
            <a:extLst>
              <a:ext uri="{FF2B5EF4-FFF2-40B4-BE49-F238E27FC236}">
                <a16:creationId xmlns:a16="http://schemas.microsoft.com/office/drawing/2014/main" id="{19513E18-59FC-4A3D-92B4-F83A4830C8E3}"/>
              </a:ext>
            </a:extLst>
          </p:cNvPr>
          <p:cNvSpPr/>
          <p:nvPr/>
        </p:nvSpPr>
        <p:spPr>
          <a:xfrm>
            <a:off x="7505009" y="-20538"/>
            <a:ext cx="1720215" cy="646331"/>
          </a:xfrm>
          <a:prstGeom prst="rect">
            <a:avLst/>
          </a:prstGeom>
          <a:noFill/>
        </p:spPr>
        <p:txBody>
          <a:bodyPr wrap="none" lIns="91440" tIns="45720" rIns="91440" bIns="45720">
            <a:spAutoFit/>
          </a:bodyPr>
          <a:lstStyle/>
          <a:p>
            <a:pPr algn="ctr"/>
            <a:r>
              <a:rPr lang="en-US" sz="3600" b="1" cap="none" spc="0" dirty="0">
                <a:ln w="22225">
                  <a:solidFill>
                    <a:schemeClr val="accent2"/>
                  </a:solidFill>
                  <a:prstDash val="solid"/>
                </a:ln>
                <a:solidFill>
                  <a:srgbClr val="FF0000"/>
                </a:solidFill>
                <a:effectLst/>
              </a:rPr>
              <a:t>Romans</a:t>
            </a:r>
          </a:p>
        </p:txBody>
      </p:sp>
      <p:sp>
        <p:nvSpPr>
          <p:cNvPr id="5" name="TextBox 4">
            <a:extLst>
              <a:ext uri="{FF2B5EF4-FFF2-40B4-BE49-F238E27FC236}">
                <a16:creationId xmlns:a16="http://schemas.microsoft.com/office/drawing/2014/main" id="{A236F2F6-EBF0-4D15-9794-76041E4C2FD6}"/>
              </a:ext>
            </a:extLst>
          </p:cNvPr>
          <p:cNvSpPr txBox="1"/>
          <p:nvPr/>
        </p:nvSpPr>
        <p:spPr>
          <a:xfrm>
            <a:off x="580864" y="3929422"/>
            <a:ext cx="8229600" cy="1200329"/>
          </a:xfrm>
          <a:prstGeom prst="rect">
            <a:avLst/>
          </a:prstGeom>
          <a:noFill/>
        </p:spPr>
        <p:txBody>
          <a:bodyPr wrap="square" rtlCol="0">
            <a:spAutoFit/>
          </a:bodyPr>
          <a:lstStyle/>
          <a:p>
            <a:pPr algn="ctr"/>
            <a:r>
              <a:rPr lang="en-US" sz="2400" dirty="0"/>
              <a:t>The end of the Roman Empire came when in 450 A.D. the German tribes attacked with their swift ships over all the rivers and the sea all that what was Rome and finished their dominion</a:t>
            </a:r>
          </a:p>
        </p:txBody>
      </p:sp>
      <p:sp>
        <p:nvSpPr>
          <p:cNvPr id="6" name="Slide Number Placeholder 5">
            <a:extLst>
              <a:ext uri="{FF2B5EF4-FFF2-40B4-BE49-F238E27FC236}">
                <a16:creationId xmlns:a16="http://schemas.microsoft.com/office/drawing/2014/main" id="{ACAFC99F-9B2E-49A4-AF03-4EFC01852EFC}"/>
              </a:ext>
            </a:extLst>
          </p:cNvPr>
          <p:cNvSpPr>
            <a:spLocks noGrp="1"/>
          </p:cNvSpPr>
          <p:nvPr>
            <p:ph type="sldNum" sz="quarter" idx="12"/>
          </p:nvPr>
        </p:nvSpPr>
        <p:spPr/>
        <p:txBody>
          <a:bodyPr/>
          <a:lstStyle/>
          <a:p>
            <a:pPr lvl="0"/>
            <a:fld id="{BEE26109-1FAC-4D70-8C85-FBCF1745F7BB}" type="slidenum">
              <a:rPr lang="en-US" smtClean="0"/>
              <a:pPr lvl="0"/>
              <a:t>86</a:t>
            </a:fld>
            <a:endParaRPr lang="en-US"/>
          </a:p>
        </p:txBody>
      </p:sp>
      <p:sp>
        <p:nvSpPr>
          <p:cNvPr id="7" name="TextBox 6">
            <a:extLst>
              <a:ext uri="{FF2B5EF4-FFF2-40B4-BE49-F238E27FC236}">
                <a16:creationId xmlns:a16="http://schemas.microsoft.com/office/drawing/2014/main" id="{599E4E84-E2A7-468D-BF3A-6F5867A459EA}"/>
              </a:ext>
            </a:extLst>
          </p:cNvPr>
          <p:cNvSpPr txBox="1"/>
          <p:nvPr/>
        </p:nvSpPr>
        <p:spPr>
          <a:xfrm>
            <a:off x="430696" y="831"/>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8" name="Picture 7">
            <a:extLst>
              <a:ext uri="{FF2B5EF4-FFF2-40B4-BE49-F238E27FC236}">
                <a16:creationId xmlns:a16="http://schemas.microsoft.com/office/drawing/2014/main" id="{A78323A5-14F2-4F43-9828-C9170C8F55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227615"/>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name="page40">
    <p:spTree>
      <p:nvGrpSpPr>
        <p:cNvPr id="1" name=""/>
        <p:cNvGrpSpPr/>
        <p:nvPr/>
      </p:nvGrpSpPr>
      <p:grpSpPr>
        <a:xfrm>
          <a:off x="0" y="0"/>
          <a:ext cx="0" cy="0"/>
          <a:chOff x="0" y="0"/>
          <a:chExt cx="0" cy="0"/>
        </a:xfrm>
      </p:grpSpPr>
      <p:sp>
        <p:nvSpPr>
          <p:cNvPr id="2" name="TextBox 1"/>
          <p:cNvSpPr txBox="1"/>
          <p:nvPr/>
        </p:nvSpPr>
        <p:spPr>
          <a:xfrm>
            <a:off x="190500" y="438150"/>
            <a:ext cx="8763000" cy="4494558"/>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Act 13:42 </a:t>
            </a:r>
            <a:r>
              <a:rPr lang="nb-NO" sz="2400" dirty="0">
                <a:solidFill>
                  <a:srgbClr val="000000"/>
                </a:solidFill>
                <a:latin typeface="Times" pitchFamily="18"/>
                <a:ea typeface="Times" pitchFamily="18"/>
                <a:cs typeface="Times" pitchFamily="18"/>
              </a:rPr>
              <a:t>And when the Jews were gone out of the synagogue, the Gentiles besought that these words might be preached to them the next sabbath.</a:t>
            </a:r>
          </a:p>
          <a:p>
            <a:pPr hangingPunct="0"/>
            <a:r>
              <a:rPr lang="nb-NO" sz="2400" dirty="0">
                <a:solidFill>
                  <a:srgbClr val="0000FE"/>
                </a:solidFill>
                <a:latin typeface="Times" pitchFamily="18"/>
                <a:ea typeface="Times" pitchFamily="18"/>
                <a:cs typeface="Times" pitchFamily="18"/>
              </a:rPr>
              <a:t>[NIV] Act 13:42 </a:t>
            </a:r>
            <a:r>
              <a:rPr lang="en-US" sz="2400" dirty="0"/>
              <a:t>As Paul and Barnabas were leaving the synagogue, the people invited them to speak further about these things on the next Sabbath.</a:t>
            </a:r>
          </a:p>
          <a:p>
            <a:pPr hangingPunct="0"/>
            <a:endParaRPr lang="nb-NO" sz="2400" dirty="0">
              <a:solidFill>
                <a:srgbClr val="0000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Act 13:42 </a:t>
            </a:r>
            <a:r>
              <a:rPr lang="el-GR" sz="2400" dirty="0"/>
              <a:t>εξιοντων δε εκ της συναγωγης των ιουδαιων παρεκαλουν τα εθνη εις το μεταξυ σαββατον λαληθηναι αυτοις τα ρηματα ταυτα</a:t>
            </a:r>
            <a:endParaRPr lang="nb-NO" sz="2400" dirty="0"/>
          </a:p>
          <a:p>
            <a:pPr hangingPunct="0"/>
            <a:r>
              <a:rPr lang="nb-NO" sz="2400" dirty="0">
                <a:solidFill>
                  <a:srgbClr val="0000FE"/>
                </a:solidFill>
                <a:latin typeface="Times" pitchFamily="18"/>
                <a:ea typeface="Times" pitchFamily="18"/>
                <a:cs typeface="Times" pitchFamily="18"/>
              </a:rPr>
              <a:t>[TISGNT+] Act 13:42 </a:t>
            </a:r>
            <a:r>
              <a:rPr lang="el-GR" sz="2400" dirty="0"/>
              <a:t>Ἐξιόντων δὲ αὐτῶν παρεκάλουν εἰς τὸ μεταξὺ σάββατον λαληθῆναι αὐτοῖς τὰ ῥήματα ταῦτα.</a:t>
            </a:r>
            <a:endParaRPr lang="el-GR" sz="2400" dirty="0">
              <a:solidFill>
                <a:srgbClr val="000000"/>
              </a:solidFill>
              <a:highlight>
                <a:srgbClr val="FFEBCB"/>
              </a:highlight>
              <a:latin typeface="Cardo"/>
            </a:endParaRPr>
          </a:p>
        </p:txBody>
      </p:sp>
      <p:sp>
        <p:nvSpPr>
          <p:cNvPr id="3" name="Arrow: Right 2">
            <a:extLst>
              <a:ext uri="{FF2B5EF4-FFF2-40B4-BE49-F238E27FC236}">
                <a16:creationId xmlns:a16="http://schemas.microsoft.com/office/drawing/2014/main" id="{41855B7E-FC8A-4D4A-91EC-4EE8D4802B4B}"/>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1A8EE4A-59FE-4094-9907-5A3151404213}"/>
              </a:ext>
            </a:extLst>
          </p:cNvPr>
          <p:cNvSpPr>
            <a:spLocks noGrp="1"/>
          </p:cNvSpPr>
          <p:nvPr>
            <p:ph type="sldNum" sz="quarter" idx="12"/>
          </p:nvPr>
        </p:nvSpPr>
        <p:spPr/>
        <p:txBody>
          <a:bodyPr/>
          <a:lstStyle/>
          <a:p>
            <a:pPr lvl="0"/>
            <a:fld id="{BEE26109-1FAC-4D70-8C85-FBCF1745F7BB}" type="slidenum">
              <a:rPr lang="en-US" smtClean="0"/>
              <a:pPr lvl="0"/>
              <a:t>87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name="page41">
    <p:spTree>
      <p:nvGrpSpPr>
        <p:cNvPr id="1" name=""/>
        <p:cNvGrpSpPr/>
        <p:nvPr/>
      </p:nvGrpSpPr>
      <p:grpSpPr>
        <a:xfrm>
          <a:off x="0" y="0"/>
          <a:ext cx="0" cy="0"/>
          <a:chOff x="0" y="0"/>
          <a:chExt cx="0" cy="0"/>
        </a:xfrm>
      </p:grpSpPr>
      <p:sp>
        <p:nvSpPr>
          <p:cNvPr id="2" name="TextBox 1"/>
          <p:cNvSpPr txBox="1"/>
          <p:nvPr/>
        </p:nvSpPr>
        <p:spPr>
          <a:xfrm>
            <a:off x="176132" y="514350"/>
            <a:ext cx="8791736" cy="4358175"/>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Mar 7:19 </a:t>
            </a:r>
            <a:r>
              <a:rPr lang="nb-NO" sz="2400" dirty="0">
                <a:solidFill>
                  <a:srgbClr val="FF0000"/>
                </a:solidFill>
                <a:latin typeface="Times" pitchFamily="18"/>
                <a:ea typeface="Times" pitchFamily="18"/>
                <a:cs typeface="Times" pitchFamily="18"/>
              </a:rPr>
              <a:t>Because it entereth not into his heart, but into the belly, and goeth out into the draught, purging all meats?</a:t>
            </a:r>
          </a:p>
          <a:p>
            <a:pPr hangingPunct="0"/>
            <a:r>
              <a:rPr lang="nb-NO" sz="2400" dirty="0">
                <a:solidFill>
                  <a:srgbClr val="0000FE"/>
                </a:solidFill>
                <a:latin typeface="Times" pitchFamily="18"/>
                <a:ea typeface="Times" pitchFamily="18"/>
                <a:cs typeface="Times" pitchFamily="18"/>
              </a:rPr>
              <a:t>[NIV] Mar 7:19 </a:t>
            </a:r>
            <a:r>
              <a:rPr lang="en-US" sz="2400" dirty="0"/>
              <a:t>For it doesn’t go into their heart but into their stomach, and then out of the body.” (In saying this, Jesus declared all foods clean.) Mark 7:19</a:t>
            </a:r>
            <a:endParaRPr lang="nb-NO" sz="2400" dirty="0">
              <a:solidFill>
                <a:srgbClr val="000000"/>
              </a:solidFill>
              <a:latin typeface="Times" pitchFamily="18"/>
              <a:ea typeface="Times" pitchFamily="18"/>
              <a:cs typeface="Times" pitchFamily="18"/>
            </a:endParaRPr>
          </a:p>
          <a:p>
            <a:pPr algn="ctr" hangingPunct="0"/>
            <a:r>
              <a:rPr lang="nb-NO" sz="2800" dirty="0">
                <a:solidFill>
                  <a:srgbClr val="0000FE"/>
                </a:solidFill>
                <a:latin typeface="Times" pitchFamily="18"/>
                <a:ea typeface="Times" pitchFamily="18"/>
                <a:cs typeface="Times" pitchFamily="18"/>
              </a:rPr>
              <a:t>Mar 7:19</a:t>
            </a:r>
            <a:endParaRPr lang="nb-NO" sz="2600" dirty="0">
              <a:solidFill>
                <a:srgbClr val="000000"/>
              </a:solidFill>
              <a:latin typeface="Times" pitchFamily="18"/>
              <a:ea typeface="Times" pitchFamily="18"/>
              <a:cs typeface="Times" pitchFamily="18"/>
            </a:endParaRPr>
          </a:p>
          <a:p>
            <a:pPr rtl="0"/>
            <a:r>
              <a:rPr lang="nb-NO" sz="2200" dirty="0">
                <a:solidFill>
                  <a:srgbClr val="0000FE"/>
                </a:solidFill>
                <a:latin typeface="Times" pitchFamily="18"/>
                <a:ea typeface="Times" pitchFamily="18"/>
                <a:cs typeface="Times" pitchFamily="18"/>
              </a:rPr>
              <a:t>[TR+] </a:t>
            </a:r>
            <a:r>
              <a:rPr lang="en-US" sz="2200" dirty="0">
                <a:solidFill>
                  <a:srgbClr val="0000FE"/>
                </a:solidFill>
                <a:latin typeface="Calibri" panose="020F0502020204030204" pitchFamily="34" charset="0"/>
              </a:rPr>
              <a:t>	</a:t>
            </a:r>
            <a:r>
              <a:rPr lang="el-GR" sz="2200" dirty="0">
                <a:solidFill>
                  <a:srgbClr val="000000"/>
                </a:solidFill>
                <a:latin typeface="Cardo"/>
              </a:rPr>
              <a:t>οτι ουκ εισπορευεται αυτου εις την καρδιαν αλλ εις την κοιλιαν και εις τον αφεδρωνα εκπορευεται καθαριζον παντα τα βρωματα</a:t>
            </a:r>
          </a:p>
          <a:p>
            <a:pPr hangingPunct="0"/>
            <a:r>
              <a:rPr lang="nb-NO" sz="2200" dirty="0">
                <a:solidFill>
                  <a:srgbClr val="0000FE"/>
                </a:solidFill>
                <a:latin typeface="Times" pitchFamily="18"/>
                <a:ea typeface="Times" pitchFamily="18"/>
                <a:cs typeface="Times" pitchFamily="18"/>
              </a:rPr>
              <a:t>[WH] 	</a:t>
            </a:r>
            <a:r>
              <a:rPr lang="en-US" sz="2200" dirty="0">
                <a:solidFill>
                  <a:srgbClr val="0000FE"/>
                </a:solidFill>
                <a:latin typeface="Calibri" panose="020F0502020204030204" pitchFamily="34" charset="0"/>
              </a:rPr>
              <a:t>	</a:t>
            </a:r>
            <a:r>
              <a:rPr lang="el-GR" sz="2200" dirty="0">
                <a:solidFill>
                  <a:srgbClr val="000000"/>
                </a:solidFill>
                <a:latin typeface="Cardo"/>
              </a:rPr>
              <a:t>οτι ουκ εισπορευεται αυτου εις την καρδιαν αλλ εις την κοιλιαν και εις τον αφεδρωνα εκπορευεται καθαριζων παντα τα βρωματα</a:t>
            </a:r>
            <a:endParaRPr lang="en-US" sz="2200" dirty="0">
              <a:solidFill>
                <a:srgbClr val="000000"/>
              </a:solidFill>
              <a:latin typeface="Cardo"/>
            </a:endParaRPr>
          </a:p>
          <a:p>
            <a:pPr hangingPunct="0"/>
            <a:r>
              <a:rPr lang="en-US" sz="2200" dirty="0">
                <a:solidFill>
                  <a:srgbClr val="0000FE"/>
                </a:solidFill>
                <a:latin typeface="Times" pitchFamily="18"/>
                <a:cs typeface="Times" pitchFamily="18"/>
              </a:rPr>
              <a:t>[</a:t>
            </a:r>
            <a:r>
              <a:rPr lang="en-US" sz="2200" dirty="0" err="1">
                <a:solidFill>
                  <a:srgbClr val="0000FE"/>
                </a:solidFill>
                <a:latin typeface="Times" pitchFamily="18"/>
                <a:cs typeface="Times" pitchFamily="18"/>
              </a:rPr>
              <a:t>TISCHacc</a:t>
            </a:r>
            <a:r>
              <a:rPr lang="en-US" sz="2200" dirty="0">
                <a:solidFill>
                  <a:srgbClr val="0000FE"/>
                </a:solidFill>
                <a:latin typeface="Times" pitchFamily="18"/>
                <a:cs typeface="Times" pitchFamily="18"/>
              </a:rPr>
              <a:t>]</a:t>
            </a:r>
            <a:r>
              <a:rPr lang="en-US" sz="1600" dirty="0">
                <a:solidFill>
                  <a:srgbClr val="0000FE"/>
                </a:solidFill>
                <a:latin typeface="Times" pitchFamily="18"/>
                <a:cs typeface="Times" pitchFamily="18"/>
              </a:rPr>
              <a:t>	</a:t>
            </a:r>
            <a:r>
              <a:rPr lang="el-GR" sz="2200" dirty="0">
                <a:solidFill>
                  <a:srgbClr val="000000"/>
                </a:solidFill>
                <a:latin typeface="Cardo"/>
              </a:rPr>
              <a:t>ὅτι οὐκ εἰσπορεύεται αὐτοῦ εἰς τὴν καρδίαν ἀλλ' εἰς τὴν κοιλίαν, καὶ εἰς τὸν ἀφεδρῶνα ἐκπορεύεται, καθαρίζων πάντα τὰ βρώματα;</a:t>
            </a:r>
          </a:p>
        </p:txBody>
      </p:sp>
      <p:sp>
        <p:nvSpPr>
          <p:cNvPr id="3" name="Arrow: Right 2">
            <a:extLst>
              <a:ext uri="{FF2B5EF4-FFF2-40B4-BE49-F238E27FC236}">
                <a16:creationId xmlns:a16="http://schemas.microsoft.com/office/drawing/2014/main" id="{4C4574D2-4A4A-412B-AA26-A8734F7E3312}"/>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C83A663-FA86-4773-935D-CD09A4FE36BC}"/>
              </a:ext>
            </a:extLst>
          </p:cNvPr>
          <p:cNvSpPr>
            <a:spLocks noGrp="1"/>
          </p:cNvSpPr>
          <p:nvPr>
            <p:ph type="sldNum" sz="quarter" idx="12"/>
          </p:nvPr>
        </p:nvSpPr>
        <p:spPr/>
        <p:txBody>
          <a:bodyPr/>
          <a:lstStyle/>
          <a:p>
            <a:pPr lvl="0"/>
            <a:fld id="{BEE26109-1FAC-4D70-8C85-FBCF1745F7BB}" type="slidenum">
              <a:rPr lang="en-US" smtClean="0"/>
              <a:pPr lvl="0"/>
              <a:t>88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name="page42">
    <p:spTree>
      <p:nvGrpSpPr>
        <p:cNvPr id="1" name=""/>
        <p:cNvGrpSpPr/>
        <p:nvPr/>
      </p:nvGrpSpPr>
      <p:grpSpPr>
        <a:xfrm>
          <a:off x="0" y="0"/>
          <a:ext cx="0" cy="0"/>
          <a:chOff x="0" y="0"/>
          <a:chExt cx="0" cy="0"/>
        </a:xfrm>
      </p:grpSpPr>
      <p:sp>
        <p:nvSpPr>
          <p:cNvPr id="2" name="TextBox 1"/>
          <p:cNvSpPr txBox="1"/>
          <p:nvPr/>
        </p:nvSpPr>
        <p:spPr>
          <a:xfrm>
            <a:off x="152400" y="535770"/>
            <a:ext cx="8839200" cy="4607730"/>
          </a:xfrm>
          <a:prstGeom prst="rect">
            <a:avLst/>
          </a:prstGeom>
          <a:noFill/>
          <a:ln>
            <a:noFill/>
          </a:ln>
        </p:spPr>
        <p:txBody>
          <a:bodyPr vert="horz" wrap="square" lIns="72891" tIns="36446" rIns="72891" bIns="36446" compatLnSpc="0">
            <a:spAutoFit/>
          </a:bodyPr>
          <a:lstStyle/>
          <a:p>
            <a:pPr hangingPunct="0"/>
            <a:r>
              <a:rPr lang="nb-NO" sz="2300" dirty="0">
                <a:solidFill>
                  <a:srgbClr val="0000FE"/>
                </a:solidFill>
                <a:latin typeface="Times" pitchFamily="18"/>
                <a:ea typeface="Times" pitchFamily="18"/>
                <a:cs typeface="Times" pitchFamily="18"/>
              </a:rPr>
              <a:t>[KJV+] Act 15:23 </a:t>
            </a:r>
            <a:r>
              <a:rPr lang="nb-NO" sz="2300" dirty="0">
                <a:solidFill>
                  <a:srgbClr val="000000"/>
                </a:solidFill>
                <a:latin typeface="Times" pitchFamily="18"/>
                <a:ea typeface="Times" pitchFamily="18"/>
                <a:cs typeface="Times" pitchFamily="18"/>
              </a:rPr>
              <a:t>And they wrote  by them after this manner; The apostles and elders and brethren  greeting unto the brethren which are of the Gentiles in Antioch and Syria and Cilicia:</a:t>
            </a:r>
          </a:p>
          <a:p>
            <a:pPr hangingPunct="0"/>
            <a:r>
              <a:rPr lang="nb-NO" sz="2300" dirty="0">
                <a:solidFill>
                  <a:srgbClr val="0000FE"/>
                </a:solidFill>
                <a:latin typeface="Times" pitchFamily="18"/>
                <a:ea typeface="Times" pitchFamily="18"/>
                <a:cs typeface="Times" pitchFamily="18"/>
              </a:rPr>
              <a:t>[ASV] Act 15:23 </a:t>
            </a:r>
            <a:r>
              <a:rPr lang="nb-NO" sz="2300" dirty="0">
                <a:solidFill>
                  <a:srgbClr val="000000"/>
                </a:solidFill>
                <a:latin typeface="Times" pitchFamily="18"/>
                <a:ea typeface="Times" pitchFamily="18"/>
                <a:cs typeface="Times" pitchFamily="18"/>
              </a:rPr>
              <a:t>and they wrote </a:t>
            </a:r>
            <a:r>
              <a:rPr lang="nb-NO" sz="2300" i="1" dirty="0">
                <a:solidFill>
                  <a:srgbClr val="000000"/>
                </a:solidFill>
                <a:latin typeface="Times" pitchFamily="18"/>
                <a:ea typeface="Times" pitchFamily="18"/>
                <a:cs typeface="Times" pitchFamily="18"/>
              </a:rPr>
              <a:t>thus</a:t>
            </a:r>
            <a:r>
              <a:rPr lang="nb-NO" sz="2300" dirty="0">
                <a:solidFill>
                  <a:srgbClr val="000000"/>
                </a:solidFill>
                <a:latin typeface="Times" pitchFamily="18"/>
                <a:ea typeface="Times" pitchFamily="18"/>
                <a:cs typeface="Times" pitchFamily="18"/>
              </a:rPr>
              <a:t> by them, </a:t>
            </a:r>
            <a:r>
              <a:rPr lang="nb-NO" sz="2300" dirty="0">
                <a:solidFill>
                  <a:srgbClr val="996600"/>
                </a:solidFill>
                <a:latin typeface="Times" pitchFamily="18"/>
                <a:ea typeface="Times" pitchFamily="18"/>
                <a:cs typeface="Times" pitchFamily="18"/>
              </a:rPr>
              <a:t>(1)</a:t>
            </a:r>
            <a:r>
              <a:rPr lang="nb-NO" sz="2300" dirty="0">
                <a:solidFill>
                  <a:srgbClr val="000000"/>
                </a:solidFill>
                <a:latin typeface="Times" pitchFamily="18"/>
                <a:ea typeface="Times" pitchFamily="18"/>
                <a:cs typeface="Times" pitchFamily="18"/>
              </a:rPr>
              <a:t> The apostles and the elders, brethren, unto the brethren who are of the Gentiles in Antioch and Syria and Cilicia, greeting: </a:t>
            </a:r>
            <a:r>
              <a:rPr lang="nb-NO" sz="2300" dirty="0">
                <a:solidFill>
                  <a:srgbClr val="996600"/>
                </a:solidFill>
                <a:latin typeface="Times" pitchFamily="18"/>
                <a:ea typeface="Times" pitchFamily="18"/>
                <a:cs typeface="Times" pitchFamily="18"/>
              </a:rPr>
              <a:t>(1) Or </a:t>
            </a:r>
            <a:r>
              <a:rPr lang="nb-NO" sz="2300" i="1" dirty="0">
                <a:solidFill>
                  <a:srgbClr val="000000"/>
                </a:solidFill>
                <a:latin typeface="Times" pitchFamily="18"/>
                <a:ea typeface="Times" pitchFamily="18"/>
                <a:cs typeface="Times" pitchFamily="18"/>
              </a:rPr>
              <a:t>The apostles and the elder brethren</a:t>
            </a:r>
            <a:r>
              <a:rPr lang="nb-NO" sz="2300" dirty="0">
                <a:solidFill>
                  <a:srgbClr val="996600"/>
                </a:solidFill>
                <a:latin typeface="Times" pitchFamily="18"/>
                <a:ea typeface="Times" pitchFamily="18"/>
                <a:cs typeface="Times" pitchFamily="18"/>
              </a:rPr>
              <a:t>)</a:t>
            </a:r>
          </a:p>
          <a:p>
            <a:pPr hangingPunct="0"/>
            <a:endParaRPr lang="nb-NO" sz="2300" dirty="0">
              <a:solidFill>
                <a:srgbClr val="996600"/>
              </a:solidFill>
              <a:latin typeface="Times" pitchFamily="18"/>
              <a:ea typeface="Times" pitchFamily="18"/>
              <a:cs typeface="Times" pitchFamily="18"/>
            </a:endParaRPr>
          </a:p>
          <a:p>
            <a:pPr hangingPunct="0"/>
            <a:r>
              <a:rPr lang="nb-NO" sz="2300" dirty="0">
                <a:solidFill>
                  <a:srgbClr val="0000FE"/>
                </a:solidFill>
                <a:latin typeface="Times" pitchFamily="18"/>
                <a:cs typeface="Times" pitchFamily="18"/>
              </a:rPr>
              <a:t>[TR+] Act 15:23 </a:t>
            </a:r>
            <a:r>
              <a:rPr lang="el-GR" sz="2300" dirty="0"/>
              <a:t>γραψαντες δια χειρος αυτων ταδε </a:t>
            </a:r>
            <a:r>
              <a:rPr lang="el-GR" sz="2300" dirty="0">
                <a:solidFill>
                  <a:srgbClr val="002060"/>
                </a:solidFill>
              </a:rPr>
              <a:t>οι αποστολοι </a:t>
            </a:r>
            <a:r>
              <a:rPr lang="el-GR" sz="2300" dirty="0">
                <a:solidFill>
                  <a:srgbClr val="FF0000"/>
                </a:solidFill>
              </a:rPr>
              <a:t>και οι πρεσβυτεροι</a:t>
            </a:r>
            <a:r>
              <a:rPr lang="el-GR" sz="2300" dirty="0"/>
              <a:t> </a:t>
            </a:r>
            <a:r>
              <a:rPr lang="el-GR" sz="2300" dirty="0">
                <a:solidFill>
                  <a:srgbClr val="C00000"/>
                </a:solidFill>
              </a:rPr>
              <a:t>και οι αδελφοι </a:t>
            </a:r>
            <a:r>
              <a:rPr lang="el-GR" sz="2300" dirty="0"/>
              <a:t>τοις κατα την αντιοχειαν και συριαν και κιλικιαν αδελφοις τοις εξ εθνων χαιρειν</a:t>
            </a:r>
            <a:r>
              <a:rPr lang="en-US" sz="2300" dirty="0"/>
              <a:t>.</a:t>
            </a:r>
            <a:endParaRPr lang="nb-NO" sz="2300" dirty="0"/>
          </a:p>
          <a:p>
            <a:pPr hangingPunct="0"/>
            <a:r>
              <a:rPr lang="nb-NO" sz="2300" dirty="0">
                <a:solidFill>
                  <a:srgbClr val="0000FE"/>
                </a:solidFill>
                <a:latin typeface="Times" pitchFamily="18"/>
                <a:cs typeface="Times" pitchFamily="18"/>
              </a:rPr>
              <a:t>[TISGNT+] Act 15:23 </a:t>
            </a:r>
            <a:r>
              <a:rPr lang="el-GR" sz="2300" dirty="0"/>
              <a:t>γράψαντες διὰ χειρὸς αὐτῶν, οἱ ἀπόστολοι καὶ οἱ πρεσβύτεροι ἀδελφοὶ τοῖς κατὰ τὴν Ἀντιόχειαν καὶ Συρίαν καὶ Κιλικίαν ἀδελφοῖς τοῖς ἐξ ἐθνῶν χαίρειν.</a:t>
            </a:r>
            <a:endParaRPr lang="nb-NO" sz="2300" dirty="0"/>
          </a:p>
        </p:txBody>
      </p:sp>
      <p:sp>
        <p:nvSpPr>
          <p:cNvPr id="3" name="Arrow: Right 2">
            <a:extLst>
              <a:ext uri="{FF2B5EF4-FFF2-40B4-BE49-F238E27FC236}">
                <a16:creationId xmlns:a16="http://schemas.microsoft.com/office/drawing/2014/main" id="{11729299-7454-48C5-AA90-849EF894D1DB}"/>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7CB8875-E1DA-49B4-BC27-726071AC5E9D}"/>
              </a:ext>
            </a:extLst>
          </p:cNvPr>
          <p:cNvSpPr>
            <a:spLocks noGrp="1"/>
          </p:cNvSpPr>
          <p:nvPr>
            <p:ph type="sldNum" sz="quarter" idx="12"/>
          </p:nvPr>
        </p:nvSpPr>
        <p:spPr/>
        <p:txBody>
          <a:bodyPr/>
          <a:lstStyle/>
          <a:p>
            <a:pPr lvl="0"/>
            <a:fld id="{BEE26109-1FAC-4D70-8C85-FBCF1745F7BB}" type="slidenum">
              <a:rPr lang="en-US" smtClean="0"/>
              <a:pPr lvl="0"/>
              <a:t>89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name="page43">
    <p:spTree>
      <p:nvGrpSpPr>
        <p:cNvPr id="1" name=""/>
        <p:cNvGrpSpPr/>
        <p:nvPr/>
      </p:nvGrpSpPr>
      <p:grpSpPr>
        <a:xfrm>
          <a:off x="0" y="0"/>
          <a:ext cx="0" cy="0"/>
          <a:chOff x="0" y="0"/>
          <a:chExt cx="0" cy="0"/>
        </a:xfrm>
      </p:grpSpPr>
      <p:sp>
        <p:nvSpPr>
          <p:cNvPr id="2" name="TextBox 1"/>
          <p:cNvSpPr txBox="1"/>
          <p:nvPr/>
        </p:nvSpPr>
        <p:spPr>
          <a:xfrm>
            <a:off x="247328" y="971550"/>
            <a:ext cx="8649344" cy="3721397"/>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1Co 15:4 </a:t>
            </a:r>
            <a:r>
              <a:rPr lang="nb-NO" sz="2400" dirty="0">
                <a:solidFill>
                  <a:srgbClr val="000000"/>
                </a:solidFill>
                <a:latin typeface="Times" pitchFamily="18"/>
                <a:ea typeface="Times" pitchFamily="18"/>
                <a:cs typeface="Times" pitchFamily="18"/>
              </a:rPr>
              <a:t>And that he was buried, and that </a:t>
            </a:r>
            <a:r>
              <a:rPr lang="nb-NO" sz="2400" dirty="0">
                <a:solidFill>
                  <a:srgbClr val="FF0000"/>
                </a:solidFill>
                <a:latin typeface="Times" pitchFamily="18"/>
                <a:ea typeface="Times" pitchFamily="18"/>
                <a:cs typeface="Times" pitchFamily="18"/>
              </a:rPr>
              <a:t>he</a:t>
            </a:r>
            <a:r>
              <a:rPr lang="nb-NO" sz="2400" dirty="0">
                <a:solidFill>
                  <a:srgbClr val="000000"/>
                </a:solidFill>
                <a:latin typeface="Times" pitchFamily="18"/>
                <a:ea typeface="Times" pitchFamily="18"/>
                <a:cs typeface="Times" pitchFamily="18"/>
              </a:rPr>
              <a:t> rose again the third day according to the scriptures:</a:t>
            </a:r>
          </a:p>
          <a:p>
            <a:pPr hangingPunct="0"/>
            <a:r>
              <a:rPr lang="nb-NO" sz="2400" dirty="0">
                <a:solidFill>
                  <a:srgbClr val="0000FE"/>
                </a:solidFill>
                <a:latin typeface="Times" pitchFamily="18"/>
                <a:ea typeface="Times" pitchFamily="18"/>
                <a:cs typeface="Times" pitchFamily="18"/>
              </a:rPr>
              <a:t>[ASV] 1Co 15:4 </a:t>
            </a:r>
            <a:r>
              <a:rPr lang="nb-NO" sz="2400" dirty="0">
                <a:solidFill>
                  <a:srgbClr val="000000"/>
                </a:solidFill>
                <a:latin typeface="Times" pitchFamily="18"/>
                <a:ea typeface="Times" pitchFamily="18"/>
                <a:cs typeface="Times" pitchFamily="18"/>
              </a:rPr>
              <a:t>and that he was buried; and that he </a:t>
            </a:r>
            <a:r>
              <a:rPr lang="nb-NO" sz="2400" dirty="0">
                <a:solidFill>
                  <a:srgbClr val="FF0000"/>
                </a:solidFill>
                <a:latin typeface="Times" pitchFamily="18"/>
                <a:ea typeface="Times" pitchFamily="18"/>
                <a:cs typeface="Times" pitchFamily="18"/>
              </a:rPr>
              <a:t>hath been</a:t>
            </a:r>
            <a:r>
              <a:rPr lang="nb-NO" sz="2400" dirty="0">
                <a:solidFill>
                  <a:srgbClr val="000000"/>
                </a:solidFill>
                <a:latin typeface="Times" pitchFamily="18"/>
                <a:ea typeface="Times" pitchFamily="18"/>
                <a:cs typeface="Times" pitchFamily="18"/>
              </a:rPr>
              <a:t> raised on the third day according to the scriptures;</a:t>
            </a:r>
          </a:p>
          <a:p>
            <a:pPr hangingPunct="0"/>
            <a:endParaRPr lang="nb-NO" sz="2400" dirty="0">
              <a:solidFill>
                <a:srgbClr val="0000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1Co 15:4 </a:t>
            </a:r>
          </a:p>
          <a:p>
            <a:pPr hangingPunct="0"/>
            <a:r>
              <a:rPr lang="el-GR" sz="2400" dirty="0">
                <a:solidFill>
                  <a:srgbClr val="000000"/>
                </a:solidFill>
                <a:latin typeface="Cardo"/>
              </a:rPr>
              <a:t>και οτι εταφη και οτι εγηγερται τη τριτη ημερα κατα τας γραφας</a:t>
            </a:r>
            <a:endParaRPr lang="el-GR" sz="2400" dirty="0"/>
          </a:p>
          <a:p>
            <a:pPr hangingPunct="0"/>
            <a:endParaRPr lang="nb-NO" sz="2400" dirty="0">
              <a:solidFill>
                <a:srgbClr val="000000"/>
              </a:solidFill>
              <a:latin typeface="GreekUniversal" pitchFamily="18"/>
              <a:ea typeface="GreekUniversal" pitchFamily="2"/>
              <a:cs typeface="GreekUniversal" pitchFamily="2"/>
            </a:endParaRPr>
          </a:p>
          <a:p>
            <a:pPr hangingPunct="0"/>
            <a:r>
              <a:rPr lang="nb-NO" sz="2400" dirty="0">
                <a:solidFill>
                  <a:srgbClr val="0000FE"/>
                </a:solidFill>
                <a:latin typeface="Times" pitchFamily="18"/>
                <a:ea typeface="Times" pitchFamily="18"/>
                <a:cs typeface="Times" pitchFamily="18"/>
              </a:rPr>
              <a:t>[TISGNT+] 1Co 15:4 </a:t>
            </a:r>
          </a:p>
          <a:p>
            <a:pPr hangingPunct="0"/>
            <a:r>
              <a:rPr lang="el-GR" sz="2400" dirty="0">
                <a:solidFill>
                  <a:srgbClr val="000000"/>
                </a:solidFill>
                <a:latin typeface="Cardo"/>
              </a:rPr>
              <a:t>καὶ ὅτι ἐτάφη, καὶ ὅτι ἐγήγερται τῇ ἡμέρᾳ τῇ τρίτῃ κατὰ τὰς γραφάς,</a:t>
            </a:r>
            <a:endParaRPr lang="nb-NO" sz="2400" dirty="0">
              <a:solidFill>
                <a:srgbClr val="000000"/>
              </a:solidFill>
              <a:latin typeface="GreekUniversal" pitchFamily="18"/>
              <a:ea typeface="GreekUniversal" pitchFamily="2"/>
              <a:cs typeface="GreekUniversal" pitchFamily="2"/>
            </a:endParaRPr>
          </a:p>
        </p:txBody>
      </p:sp>
      <p:sp>
        <p:nvSpPr>
          <p:cNvPr id="3" name="Arrow: Right 2">
            <a:extLst>
              <a:ext uri="{FF2B5EF4-FFF2-40B4-BE49-F238E27FC236}">
                <a16:creationId xmlns:a16="http://schemas.microsoft.com/office/drawing/2014/main" id="{75044EAF-5515-47E2-9FFE-FFF24AE93CC1}"/>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ED9EFB1-5992-4446-A754-178DA807E872}"/>
              </a:ext>
            </a:extLst>
          </p:cNvPr>
          <p:cNvSpPr>
            <a:spLocks noGrp="1"/>
          </p:cNvSpPr>
          <p:nvPr>
            <p:ph type="sldNum" sz="quarter" idx="12"/>
          </p:nvPr>
        </p:nvSpPr>
        <p:spPr/>
        <p:txBody>
          <a:bodyPr/>
          <a:lstStyle/>
          <a:p>
            <a:pPr lvl="0"/>
            <a:fld id="{BEE26109-1FAC-4D70-8C85-FBCF1745F7BB}" type="slidenum">
              <a:rPr lang="en-US" smtClean="0"/>
              <a:pPr lvl="0"/>
              <a:t>90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name="page44">
    <p:spTree>
      <p:nvGrpSpPr>
        <p:cNvPr id="1" name=""/>
        <p:cNvGrpSpPr/>
        <p:nvPr/>
      </p:nvGrpSpPr>
      <p:grpSpPr>
        <a:xfrm>
          <a:off x="0" y="0"/>
          <a:ext cx="0" cy="0"/>
          <a:chOff x="0" y="0"/>
          <a:chExt cx="0" cy="0"/>
        </a:xfrm>
      </p:grpSpPr>
      <p:sp>
        <p:nvSpPr>
          <p:cNvPr id="2" name="TextBox 1"/>
          <p:cNvSpPr txBox="1"/>
          <p:nvPr/>
        </p:nvSpPr>
        <p:spPr>
          <a:xfrm>
            <a:off x="76200" y="666750"/>
            <a:ext cx="8991600" cy="4118878"/>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Joh 9:4 </a:t>
            </a:r>
            <a:r>
              <a:rPr lang="nb-NO" sz="2400" dirty="0">
                <a:solidFill>
                  <a:srgbClr val="FF0000"/>
                </a:solidFill>
                <a:latin typeface="Times" pitchFamily="18"/>
                <a:ea typeface="Times" pitchFamily="18"/>
                <a:cs typeface="Times" pitchFamily="18"/>
              </a:rPr>
              <a:t>I</a:t>
            </a:r>
            <a:r>
              <a:rPr lang="nb-NO" sz="2400" dirty="0">
                <a:solidFill>
                  <a:srgbClr val="000000"/>
                </a:solidFill>
                <a:latin typeface="Times" pitchFamily="18"/>
                <a:ea typeface="Times" pitchFamily="18"/>
                <a:cs typeface="Times" pitchFamily="18"/>
              </a:rPr>
              <a:t> must work the works of him that sent me, while it is day: the night cometh, when no man can work.</a:t>
            </a:r>
          </a:p>
          <a:p>
            <a:pPr hangingPunct="0"/>
            <a:r>
              <a:rPr lang="nb-NO" sz="2400" dirty="0">
                <a:solidFill>
                  <a:srgbClr val="0000FE"/>
                </a:solidFill>
                <a:latin typeface="Times" pitchFamily="18"/>
                <a:ea typeface="Times" pitchFamily="18"/>
                <a:cs typeface="Times" pitchFamily="18"/>
              </a:rPr>
              <a:t>[NIV] Joh 9:4 </a:t>
            </a:r>
            <a:r>
              <a:rPr lang="en-US" sz="2400" dirty="0"/>
              <a:t>As long as it is day, </a:t>
            </a:r>
            <a:r>
              <a:rPr lang="en-US" sz="2400" dirty="0">
                <a:solidFill>
                  <a:srgbClr val="FF0000"/>
                </a:solidFill>
              </a:rPr>
              <a:t>we</a:t>
            </a:r>
            <a:r>
              <a:rPr lang="en-US" sz="2400" dirty="0"/>
              <a:t> must do the works of him who sent me. Night is coming, when no one can work.</a:t>
            </a:r>
          </a:p>
          <a:p>
            <a:pPr hangingPunct="0"/>
            <a:endParaRPr lang="nb-NO" sz="2400" dirty="0">
              <a:solidFill>
                <a:srgbClr val="0000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Joh 9:4 </a:t>
            </a:r>
          </a:p>
          <a:p>
            <a:pPr hangingPunct="0"/>
            <a:r>
              <a:rPr lang="el-GR" sz="2400" dirty="0">
                <a:solidFill>
                  <a:srgbClr val="FF0000"/>
                </a:solidFill>
                <a:latin typeface="Cardo"/>
              </a:rPr>
              <a:t>εμε</a:t>
            </a:r>
            <a:r>
              <a:rPr lang="el-GR" sz="2400" dirty="0">
                <a:solidFill>
                  <a:srgbClr val="000000"/>
                </a:solidFill>
                <a:latin typeface="Cardo"/>
              </a:rPr>
              <a:t> δει εργαζεσθαι τα εργα του πεμψαντος με εως ημερα εστιν ερχεται νυξ οτε ουδεις δυναται εργαζεσθαι </a:t>
            </a:r>
            <a:endParaRPr lang="en-US" sz="2400" dirty="0">
              <a:solidFill>
                <a:srgbClr val="000000"/>
              </a:solidFill>
              <a:latin typeface="Cardo"/>
            </a:endParaRPr>
          </a:p>
          <a:p>
            <a:pPr hangingPunct="0"/>
            <a:r>
              <a:rPr lang="nb-NO" sz="2400" dirty="0">
                <a:solidFill>
                  <a:srgbClr val="0000FE"/>
                </a:solidFill>
                <a:latin typeface="Times" pitchFamily="18"/>
                <a:ea typeface="Times" pitchFamily="18"/>
                <a:cs typeface="Times" pitchFamily="18"/>
              </a:rPr>
              <a:t>[TISGNT+] Joh 9:4 </a:t>
            </a:r>
            <a:r>
              <a:rPr lang="el-GR" sz="2400" dirty="0">
                <a:solidFill>
                  <a:srgbClr val="0000FE"/>
                </a:solidFill>
                <a:latin typeface="Calibri" panose="020F0502020204030204" pitchFamily="34" charset="0"/>
              </a:rPr>
              <a:t> </a:t>
            </a:r>
            <a:endParaRPr lang="en-US" sz="2400" dirty="0">
              <a:solidFill>
                <a:srgbClr val="0000FE"/>
              </a:solidFill>
              <a:latin typeface="Calibri" panose="020F0502020204030204" pitchFamily="34" charset="0"/>
            </a:endParaRPr>
          </a:p>
          <a:p>
            <a:pPr hangingPunct="0"/>
            <a:r>
              <a:rPr lang="el-GR" sz="2400" dirty="0">
                <a:solidFill>
                  <a:srgbClr val="FF0000"/>
                </a:solidFill>
                <a:latin typeface="Cardo"/>
              </a:rPr>
              <a:t>ἡμᾶς</a:t>
            </a:r>
            <a:r>
              <a:rPr lang="el-GR" sz="2400" dirty="0">
                <a:solidFill>
                  <a:srgbClr val="000000"/>
                </a:solidFill>
                <a:latin typeface="Cardo"/>
              </a:rPr>
              <a:t> δεῖ ἐργάζεσθαι τὰ ἔργα τοῦ πέμψαντός ἡμᾶς ἕως ἡμέρα ἐστίν· ἔρχεται νὺξ ὅτε οὐδεὶς δύναται ἐργάζεσθαι.</a:t>
            </a:r>
            <a:endParaRPr lang="nb-NO" sz="2400" dirty="0">
              <a:solidFill>
                <a:srgbClr val="000000"/>
              </a:solidFill>
              <a:latin typeface="GreekUniversal" pitchFamily="18"/>
              <a:ea typeface="GreekUniversal" pitchFamily="2"/>
              <a:cs typeface="GreekUniversal" pitchFamily="2"/>
            </a:endParaRPr>
          </a:p>
        </p:txBody>
      </p:sp>
      <p:sp>
        <p:nvSpPr>
          <p:cNvPr id="3" name="Arrow: Right 2">
            <a:extLst>
              <a:ext uri="{FF2B5EF4-FFF2-40B4-BE49-F238E27FC236}">
                <a16:creationId xmlns:a16="http://schemas.microsoft.com/office/drawing/2014/main" id="{C257DF72-4F7B-45E2-9752-E860554105C6}"/>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22E2B92-4569-4E6D-8860-569975A9F6A8}"/>
              </a:ext>
            </a:extLst>
          </p:cNvPr>
          <p:cNvSpPr>
            <a:spLocks noGrp="1"/>
          </p:cNvSpPr>
          <p:nvPr>
            <p:ph type="sldNum" sz="quarter" idx="12"/>
          </p:nvPr>
        </p:nvSpPr>
        <p:spPr/>
        <p:txBody>
          <a:bodyPr/>
          <a:lstStyle/>
          <a:p>
            <a:pPr lvl="0"/>
            <a:fld id="{BEE26109-1FAC-4D70-8C85-FBCF1745F7BB}" type="slidenum">
              <a:rPr lang="en-US" smtClean="0"/>
              <a:pPr lvl="0"/>
              <a:t>91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name="page45">
    <p:spTree>
      <p:nvGrpSpPr>
        <p:cNvPr id="1" name=""/>
        <p:cNvGrpSpPr/>
        <p:nvPr/>
      </p:nvGrpSpPr>
      <p:grpSpPr>
        <a:xfrm>
          <a:off x="0" y="0"/>
          <a:ext cx="0" cy="0"/>
          <a:chOff x="0" y="0"/>
          <a:chExt cx="0" cy="0"/>
        </a:xfrm>
      </p:grpSpPr>
      <p:sp>
        <p:nvSpPr>
          <p:cNvPr id="2" name="TextBox 1"/>
          <p:cNvSpPr txBox="1"/>
          <p:nvPr/>
        </p:nvSpPr>
        <p:spPr>
          <a:xfrm>
            <a:off x="152400" y="512233"/>
            <a:ext cx="8839200" cy="4407354"/>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1Co 11:29 </a:t>
            </a:r>
            <a:r>
              <a:rPr lang="nb-NO" sz="2400" dirty="0">
                <a:solidFill>
                  <a:srgbClr val="000000"/>
                </a:solidFill>
                <a:latin typeface="Times" pitchFamily="18"/>
                <a:ea typeface="Times" pitchFamily="18"/>
                <a:cs typeface="Times" pitchFamily="18"/>
              </a:rPr>
              <a:t>For he that eateth and drinketh unworthily, eateth and drinketh damnation to himself, not discerning the Lord's body.</a:t>
            </a:r>
          </a:p>
          <a:p>
            <a:pPr hangingPunct="0"/>
            <a:r>
              <a:rPr lang="nb-NO" sz="2400" dirty="0">
                <a:solidFill>
                  <a:srgbClr val="0000FE"/>
                </a:solidFill>
                <a:latin typeface="Times" pitchFamily="18"/>
                <a:ea typeface="Times" pitchFamily="18"/>
                <a:cs typeface="Times" pitchFamily="18"/>
              </a:rPr>
              <a:t>[ASV] 1Co 11:29 </a:t>
            </a:r>
            <a:r>
              <a:rPr lang="nb-NO" sz="2400" dirty="0">
                <a:solidFill>
                  <a:srgbClr val="000000"/>
                </a:solidFill>
                <a:latin typeface="Times" pitchFamily="18"/>
                <a:ea typeface="Times" pitchFamily="18"/>
                <a:cs typeface="Times" pitchFamily="18"/>
              </a:rPr>
              <a:t>For he that eateth and drinketh, eateth and drinketh judgment unto himself, if he </a:t>
            </a:r>
            <a:r>
              <a:rPr lang="nb-NO" sz="2400" dirty="0">
                <a:solidFill>
                  <a:srgbClr val="996600"/>
                </a:solidFill>
                <a:latin typeface="Times" pitchFamily="18"/>
                <a:ea typeface="Times" pitchFamily="18"/>
                <a:cs typeface="Times" pitchFamily="18"/>
              </a:rPr>
              <a:t>(1)</a:t>
            </a:r>
            <a:r>
              <a:rPr lang="nb-NO" sz="2400" dirty="0">
                <a:solidFill>
                  <a:srgbClr val="000000"/>
                </a:solidFill>
                <a:latin typeface="Times" pitchFamily="18"/>
                <a:ea typeface="Times" pitchFamily="18"/>
                <a:cs typeface="Times" pitchFamily="18"/>
              </a:rPr>
              <a:t> discern not the body. </a:t>
            </a:r>
            <a:r>
              <a:rPr lang="nb-NO" sz="2400" dirty="0">
                <a:solidFill>
                  <a:srgbClr val="996600"/>
                </a:solidFill>
                <a:latin typeface="Times" pitchFamily="18"/>
                <a:ea typeface="Times" pitchFamily="18"/>
                <a:cs typeface="Times" pitchFamily="18"/>
              </a:rPr>
              <a:t>(1) Gr </a:t>
            </a:r>
            <a:r>
              <a:rPr lang="nb-NO" sz="2400" i="1" dirty="0">
                <a:solidFill>
                  <a:srgbClr val="000000"/>
                </a:solidFill>
                <a:latin typeface="Times" pitchFamily="18"/>
                <a:ea typeface="Times" pitchFamily="18"/>
                <a:cs typeface="Times" pitchFamily="18"/>
              </a:rPr>
              <a:t>discriminate</a:t>
            </a:r>
            <a:r>
              <a:rPr lang="nb-NO" sz="2400" dirty="0">
                <a:solidFill>
                  <a:srgbClr val="996600"/>
                </a:solidFill>
                <a:latin typeface="Times" pitchFamily="18"/>
                <a:ea typeface="Times" pitchFamily="18"/>
                <a:cs typeface="Times" pitchFamily="18"/>
              </a:rPr>
              <a:t>)</a:t>
            </a:r>
          </a:p>
          <a:p>
            <a:pPr hangingPunct="0"/>
            <a:endParaRPr lang="nb-NO" sz="2400" dirty="0">
              <a:solidFill>
                <a:srgbClr val="9966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1Co 11:29 </a:t>
            </a:r>
          </a:p>
          <a:p>
            <a:pPr hangingPunct="0"/>
            <a:r>
              <a:rPr lang="el-GR" sz="2400" dirty="0"/>
              <a:t>ο γαρ εσθιων και πινων </a:t>
            </a:r>
            <a:r>
              <a:rPr lang="el-GR" sz="2400" dirty="0">
                <a:solidFill>
                  <a:srgbClr val="FF0000"/>
                </a:solidFill>
              </a:rPr>
              <a:t>αναξιως</a:t>
            </a:r>
            <a:r>
              <a:rPr lang="el-GR" sz="2400" dirty="0"/>
              <a:t> κριμα εαυτω εσθιει και πινει μη διακρινων </a:t>
            </a:r>
            <a:r>
              <a:rPr lang="el-GR" sz="2400" dirty="0">
                <a:solidFill>
                  <a:srgbClr val="FF0000"/>
                </a:solidFill>
              </a:rPr>
              <a:t>το σωμα του κυριου</a:t>
            </a:r>
            <a:r>
              <a:rPr lang="en-US" sz="2400" dirty="0">
                <a:solidFill>
                  <a:srgbClr val="FF0000"/>
                </a:solidFill>
              </a:rPr>
              <a:t>.</a:t>
            </a:r>
            <a:endParaRPr lang="nb-NO" sz="2400" dirty="0">
              <a:solidFill>
                <a:srgbClr val="FF0000"/>
              </a:solidFill>
            </a:endParaRPr>
          </a:p>
          <a:p>
            <a:pPr hangingPunct="0"/>
            <a:r>
              <a:rPr lang="nb-NO" sz="2400" dirty="0">
                <a:solidFill>
                  <a:srgbClr val="0000FE"/>
                </a:solidFill>
                <a:latin typeface="Times" pitchFamily="18"/>
                <a:ea typeface="Times" pitchFamily="18"/>
                <a:cs typeface="Times" pitchFamily="18"/>
              </a:rPr>
              <a:t>[TISGNT+] 1Co 11:29 </a:t>
            </a:r>
          </a:p>
          <a:p>
            <a:pPr hangingPunct="0"/>
            <a:r>
              <a:rPr lang="el-GR" sz="2400" dirty="0"/>
              <a:t>ὁ γὰρ ἐσθίων καὶ πίνων κρίμα ἑαυτῷ ἐσθίει καὶ πίνει μὴ διακρίνων τὸ σῶμα.</a:t>
            </a:r>
          </a:p>
        </p:txBody>
      </p:sp>
      <p:sp>
        <p:nvSpPr>
          <p:cNvPr id="3" name="Arrow: Right 2">
            <a:extLst>
              <a:ext uri="{FF2B5EF4-FFF2-40B4-BE49-F238E27FC236}">
                <a16:creationId xmlns:a16="http://schemas.microsoft.com/office/drawing/2014/main" id="{135577E2-A775-481B-AD21-DD7C3358F936}"/>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F236747-BB15-470C-841C-1ABB9E99859B}"/>
              </a:ext>
            </a:extLst>
          </p:cNvPr>
          <p:cNvSpPr>
            <a:spLocks noGrp="1"/>
          </p:cNvSpPr>
          <p:nvPr>
            <p:ph type="sldNum" sz="quarter" idx="12"/>
          </p:nvPr>
        </p:nvSpPr>
        <p:spPr/>
        <p:txBody>
          <a:bodyPr/>
          <a:lstStyle/>
          <a:p>
            <a:pPr lvl="0"/>
            <a:fld id="{BEE26109-1FAC-4D70-8C85-FBCF1745F7BB}" type="slidenum">
              <a:rPr lang="en-US" smtClean="0"/>
              <a:pPr lvl="0"/>
              <a:t>92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name="page46">
    <p:spTree>
      <p:nvGrpSpPr>
        <p:cNvPr id="1" name=""/>
        <p:cNvGrpSpPr/>
        <p:nvPr/>
      </p:nvGrpSpPr>
      <p:grpSpPr>
        <a:xfrm>
          <a:off x="0" y="0"/>
          <a:ext cx="0" cy="0"/>
          <a:chOff x="0" y="0"/>
          <a:chExt cx="0" cy="0"/>
        </a:xfrm>
      </p:grpSpPr>
      <p:sp>
        <p:nvSpPr>
          <p:cNvPr id="2" name="TextBox 1"/>
          <p:cNvSpPr txBox="1"/>
          <p:nvPr/>
        </p:nvSpPr>
        <p:spPr>
          <a:xfrm>
            <a:off x="618467" y="871073"/>
            <a:ext cx="7837228" cy="1356647"/>
          </a:xfrm>
          <a:prstGeom prst="rect">
            <a:avLst/>
          </a:prstGeom>
          <a:noFill/>
          <a:ln>
            <a:noFill/>
          </a:ln>
        </p:spPr>
        <p:txBody>
          <a:bodyPr vert="horz" lIns="72891" tIns="36446" rIns="72891" bIns="36446" compatLnSpc="0">
            <a:spAutoFit/>
          </a:bodyPr>
          <a:lstStyle/>
          <a:p>
            <a:pPr hangingPunct="0"/>
            <a:r>
              <a:rPr lang="nb-NO" sz="2900" dirty="0">
                <a:latin typeface="Arial" pitchFamily="34"/>
                <a:ea typeface="MS Gothic" pitchFamily="2"/>
                <a:cs typeface="Tahoma" pitchFamily="2"/>
              </a:rPr>
              <a:t>For anyone who eats and drinks without recognising the body of the Lord e</a:t>
            </a:r>
            <a:r>
              <a:rPr lang="nb-NO" sz="2900" dirty="0">
                <a:solidFill>
                  <a:srgbClr val="000000"/>
                </a:solidFill>
                <a:latin typeface="Arial" pitchFamily="34"/>
                <a:ea typeface="Times" pitchFamily="18"/>
                <a:cs typeface="Times" pitchFamily="18"/>
              </a:rPr>
              <a:t>ates and drinks judgment unto himself.</a:t>
            </a:r>
          </a:p>
        </p:txBody>
      </p:sp>
      <p:sp>
        <p:nvSpPr>
          <p:cNvPr id="3" name="TextBox 2"/>
          <p:cNvSpPr txBox="1"/>
          <p:nvPr/>
        </p:nvSpPr>
        <p:spPr>
          <a:xfrm>
            <a:off x="6477001" y="2022706"/>
            <a:ext cx="1474848" cy="410028"/>
          </a:xfrm>
          <a:prstGeom prst="rect">
            <a:avLst/>
          </a:prstGeom>
          <a:noFill/>
          <a:ln>
            <a:noFill/>
          </a:ln>
        </p:spPr>
        <p:txBody>
          <a:bodyPr vert="horz" lIns="72891" tIns="36446" rIns="72891" bIns="36446" compatLnSpc="0"/>
          <a:lstStyle/>
          <a:p>
            <a:pPr hangingPunct="0"/>
            <a:r>
              <a:rPr lang="nb-NO" sz="2900" dirty="0">
                <a:solidFill>
                  <a:srgbClr val="000000"/>
                </a:solidFill>
                <a:latin typeface="Arial" pitchFamily="34"/>
                <a:ea typeface="Times" pitchFamily="18"/>
                <a:cs typeface="Times" pitchFamily="18"/>
              </a:rPr>
              <a:t>Old NIV</a:t>
            </a:r>
          </a:p>
        </p:txBody>
      </p:sp>
      <p:sp>
        <p:nvSpPr>
          <p:cNvPr id="4" name="TextBox 3"/>
          <p:cNvSpPr txBox="1"/>
          <p:nvPr/>
        </p:nvSpPr>
        <p:spPr>
          <a:xfrm>
            <a:off x="618467" y="4151718"/>
            <a:ext cx="6817757" cy="501285"/>
          </a:xfrm>
          <a:prstGeom prst="rect">
            <a:avLst/>
          </a:prstGeom>
          <a:noFill/>
          <a:ln>
            <a:noFill/>
          </a:ln>
        </p:spPr>
        <p:txBody>
          <a:bodyPr vert="horz" wrap="square" lIns="72891" tIns="36446" rIns="72891" bIns="36446" anchorCtr="0" compatLnSpc="0">
            <a:spAutoFit/>
          </a:bodyPr>
          <a:lstStyle/>
          <a:p>
            <a:pPr hangingPunct="0"/>
            <a:r>
              <a:rPr lang="nb-NO" sz="2900" dirty="0">
                <a:solidFill>
                  <a:srgbClr val="FF0000"/>
                </a:solidFill>
                <a:latin typeface="Arial" pitchFamily="18"/>
                <a:ea typeface="MS Gothic" pitchFamily="2"/>
                <a:cs typeface="Tahoma" pitchFamily="2"/>
              </a:rPr>
              <a:t>The teaching of transsubstantiation</a:t>
            </a:r>
          </a:p>
        </p:txBody>
      </p:sp>
      <p:sp>
        <p:nvSpPr>
          <p:cNvPr id="5" name="TextBox 4">
            <a:extLst>
              <a:ext uri="{FF2B5EF4-FFF2-40B4-BE49-F238E27FC236}">
                <a16:creationId xmlns:a16="http://schemas.microsoft.com/office/drawing/2014/main" id="{C048F011-59A0-4EBB-BE02-C97BE5CD3732}"/>
              </a:ext>
            </a:extLst>
          </p:cNvPr>
          <p:cNvSpPr txBox="1"/>
          <p:nvPr/>
        </p:nvSpPr>
        <p:spPr>
          <a:xfrm>
            <a:off x="618467" y="2647950"/>
            <a:ext cx="7915933" cy="830997"/>
          </a:xfrm>
          <a:prstGeom prst="rect">
            <a:avLst/>
          </a:prstGeom>
          <a:noFill/>
        </p:spPr>
        <p:txBody>
          <a:bodyPr wrap="square" rtlCol="0">
            <a:spAutoFit/>
          </a:bodyPr>
          <a:lstStyle/>
          <a:p>
            <a:r>
              <a:rPr lang="en-US" sz="2400" dirty="0"/>
              <a:t>For those who eat and drink without discerning the body of Christ eat and drink judgment on themselves. </a:t>
            </a:r>
          </a:p>
        </p:txBody>
      </p:sp>
      <p:sp>
        <p:nvSpPr>
          <p:cNvPr id="7" name="TextBox 6">
            <a:extLst>
              <a:ext uri="{FF2B5EF4-FFF2-40B4-BE49-F238E27FC236}">
                <a16:creationId xmlns:a16="http://schemas.microsoft.com/office/drawing/2014/main" id="{134A8887-632A-4D41-A1A9-276F76CA9412}"/>
              </a:ext>
            </a:extLst>
          </p:cNvPr>
          <p:cNvSpPr txBox="1"/>
          <p:nvPr/>
        </p:nvSpPr>
        <p:spPr>
          <a:xfrm>
            <a:off x="653103" y="205644"/>
            <a:ext cx="4572000" cy="369332"/>
          </a:xfrm>
          <a:prstGeom prst="rect">
            <a:avLst/>
          </a:prstGeom>
          <a:noFill/>
        </p:spPr>
        <p:txBody>
          <a:bodyPr wrap="square">
            <a:spAutoFit/>
          </a:bodyPr>
          <a:lstStyle/>
          <a:p>
            <a:r>
              <a:rPr lang="en-US" sz="1800" dirty="0"/>
              <a:t>1 Corinthians 11:29</a:t>
            </a:r>
            <a:endParaRPr lang="en-US" sz="1600" dirty="0"/>
          </a:p>
        </p:txBody>
      </p:sp>
      <p:sp>
        <p:nvSpPr>
          <p:cNvPr id="8" name="Arrow: Right 7">
            <a:extLst>
              <a:ext uri="{FF2B5EF4-FFF2-40B4-BE49-F238E27FC236}">
                <a16:creationId xmlns:a16="http://schemas.microsoft.com/office/drawing/2014/main" id="{A649602E-AD6D-4B63-AC76-6312F69BD452}"/>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E6A1A9C-9B9F-4FFB-8064-55797775F605}"/>
              </a:ext>
            </a:extLst>
          </p:cNvPr>
          <p:cNvSpPr>
            <a:spLocks noGrp="1"/>
          </p:cNvSpPr>
          <p:nvPr>
            <p:ph type="sldNum" sz="quarter" idx="12"/>
          </p:nvPr>
        </p:nvSpPr>
        <p:spPr/>
        <p:txBody>
          <a:bodyPr/>
          <a:lstStyle/>
          <a:p>
            <a:pPr lvl="0"/>
            <a:fld id="{BEE26109-1FAC-4D70-8C85-FBCF1745F7BB}" type="slidenum">
              <a:rPr lang="en-US" smtClean="0"/>
              <a:pPr lvl="0"/>
              <a:t>93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accel="500" fill="hold" nodeType="clickEffect">
                                  <p:stCondLst>
                                    <p:cond delay="0"/>
                                  </p:stCondLst>
                                  <p:iterate type="lt">
                                    <p:tmPct val="0"/>
                                  </p:iterate>
                                  <p:childTnLst>
                                    <p:set>
                                      <p:cBhvr>
                                        <p:cTn id="6" dur="2" fill="hold">
                                          <p:stCondLst>
                                            <p:cond delay="0"/>
                                          </p:stCondLst>
                                        </p:cTn>
                                        <p:tgtEl>
                                          <p:spTgt spid="4">
                                            <p:txEl>
                                              <p:pRg st="0" end="0"/>
                                            </p:txEl>
                                          </p:spTgt>
                                        </p:tgtEl>
                                        <p:attrNameLst>
                                          <p:attrName>style.visibility</p:attrName>
                                        </p:attrNameLst>
                                      </p:cBhvr>
                                      <p:to>
                                        <p:strVal val="visible"/>
                                      </p:to>
                                    </p:set>
                                    <p:set>
                                      <p:cBhvr>
                                        <p:cTn id="7" dur="910" fill="hold">
                                          <p:stCondLst>
                                            <p:cond delay="0"/>
                                          </p:stCondLst>
                                        </p:cTn>
                                        <p:tgtEl>
                                          <p:spTgt spid="4">
                                            <p:txEl>
                                              <p:pRg st="0" end="0"/>
                                            </p:txEl>
                                          </p:spTgt>
                                        </p:tgtEl>
                                        <p:attrNameLst>
                                          <p:attrName>r</p:attrName>
                                        </p:attrNameLst>
                                      </p:cBhvr>
                                      <p:to>
                                        <p:strVal val="-45"/>
                                      </p:to>
                                    </p:set>
                                    <p:anim calcmode="lin" valueType="num">
                                      <p:cBhvr>
                                        <p:cTn id="8" dur="910" fill="hold">
                                          <p:stCondLst>
                                            <p:cond delay="910"/>
                                          </p:stCondLst>
                                        </p:cTn>
                                        <p:tgtEl>
                                          <p:spTgt spid="4">
                                            <p:txEl>
                                              <p:pRg st="0" end="0"/>
                                            </p:txEl>
                                          </p:spTgt>
                                        </p:tgtEl>
                                        <p:attrNameLst>
                                          <p:attrName>r</p:attrName>
                                        </p:attrNameLst>
                                      </p:cBhvr>
                                      <p:tavLst>
                                        <p:tav tm="0">
                                          <p:val>
                                            <p:strVal val="-45"/>
                                          </p:val>
                                        </p:tav>
                                        <p:tav tm="69900">
                                          <p:val>
                                            <p:strVal val="45"/>
                                          </p:val>
                                        </p:tav>
                                        <p:tav tm="100000">
                                          <p:val>
                                            <p:strVal val="0"/>
                                          </p:val>
                                        </p:tav>
                                      </p:tavLst>
                                    </p:anim>
                                    <p:anim calcmode="lin" valueType="num">
                                      <p:cBhvr>
                                        <p:cTn id="9" dur="910" fill="hold">
                                          <p:stCondLst>
                                            <p:cond delay="0"/>
                                          </p:stCondLst>
                                        </p:cTn>
                                        <p:tgtEl>
                                          <p:spTgt spid="4">
                                            <p:txEl>
                                              <p:pRg st="0" end="0"/>
                                            </p:txEl>
                                          </p:spTgt>
                                        </p:tgtEl>
                                        <p:attrNameLst>
                                          <p:attrName>ppt_y</p:attrName>
                                        </p:attrNameLst>
                                      </p:cBhvr>
                                      <p:tavLst>
                                        <p:tav tm="0">
                                          <p:val>
                                            <p:strVal val="#ppt_y-1"/>
                                          </p:val>
                                        </p:tav>
                                        <p:tav tm="100000">
                                          <p:val>
                                            <p:strVal val="#ppt_y-(0.354*#ppt_w-0.172*#ppt_h)"/>
                                          </p:val>
                                        </p:tav>
                                      </p:tavLst>
                                    </p:anim>
                                    <p:anim calcmode="lin" valueType="num">
                                      <p:cBhvr>
                                        <p:cTn id="10" dur="312" decel="500" autoRev="1" fill="hold">
                                          <p:stCondLst>
                                            <p:cond delay="910"/>
                                          </p:stCondLst>
                                        </p:cTn>
                                        <p:tgtEl>
                                          <p:spTgt spid="4">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4">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name="page47">
    <p:spTree>
      <p:nvGrpSpPr>
        <p:cNvPr id="1" name=""/>
        <p:cNvGrpSpPr/>
        <p:nvPr/>
      </p:nvGrpSpPr>
      <p:grpSpPr>
        <a:xfrm>
          <a:off x="0" y="0"/>
          <a:ext cx="0" cy="0"/>
          <a:chOff x="0" y="0"/>
          <a:chExt cx="0" cy="0"/>
        </a:xfrm>
      </p:grpSpPr>
      <p:sp>
        <p:nvSpPr>
          <p:cNvPr id="2" name="TextBox 1"/>
          <p:cNvSpPr txBox="1"/>
          <p:nvPr/>
        </p:nvSpPr>
        <p:spPr>
          <a:xfrm>
            <a:off x="76200" y="191958"/>
            <a:ext cx="8991600" cy="4951542"/>
          </a:xfrm>
          <a:prstGeom prst="rect">
            <a:avLst/>
          </a:prstGeom>
          <a:noFill/>
          <a:ln>
            <a:noFill/>
          </a:ln>
        </p:spPr>
        <p:txBody>
          <a:bodyPr vert="horz" wrap="square" lIns="72891" tIns="36446" rIns="72891" bIns="36446" compatLnSpc="0">
            <a:spAutoFit/>
          </a:bodyPr>
          <a:lstStyle/>
          <a:p>
            <a:pPr hangingPunct="0"/>
            <a:r>
              <a:rPr lang="nb-NO" sz="2200" dirty="0">
                <a:solidFill>
                  <a:srgbClr val="0000FE"/>
                </a:solidFill>
                <a:latin typeface="Times" pitchFamily="18"/>
                <a:ea typeface="Times" pitchFamily="18"/>
                <a:cs typeface="Times" pitchFamily="18"/>
              </a:rPr>
              <a:t>[KJV+] Eph 3:9 </a:t>
            </a:r>
            <a:r>
              <a:rPr lang="nb-NO" sz="2200" dirty="0">
                <a:solidFill>
                  <a:srgbClr val="000000"/>
                </a:solidFill>
                <a:latin typeface="Times" pitchFamily="18"/>
                <a:ea typeface="Times" pitchFamily="18"/>
                <a:cs typeface="Times" pitchFamily="18"/>
              </a:rPr>
              <a:t>And to make all  see what  the </a:t>
            </a:r>
            <a:r>
              <a:rPr lang="nb-NO" sz="2200" dirty="0">
                <a:solidFill>
                  <a:srgbClr val="0070C0"/>
                </a:solidFill>
                <a:latin typeface="Times" pitchFamily="18"/>
                <a:cs typeface="Times" pitchFamily="18"/>
              </a:rPr>
              <a:t>fellowship</a:t>
            </a:r>
            <a:r>
              <a:rPr lang="nb-NO" sz="2200" dirty="0">
                <a:solidFill>
                  <a:srgbClr val="000000"/>
                </a:solidFill>
                <a:latin typeface="Times" pitchFamily="18"/>
                <a:ea typeface="Times" pitchFamily="18"/>
                <a:cs typeface="Times" pitchFamily="18"/>
              </a:rPr>
              <a:t> of </a:t>
            </a:r>
          </a:p>
          <a:p>
            <a:pPr hangingPunct="0"/>
            <a:r>
              <a:rPr lang="nb-NO" sz="2200" dirty="0">
                <a:solidFill>
                  <a:srgbClr val="000000"/>
                </a:solidFill>
                <a:latin typeface="Times" pitchFamily="18"/>
                <a:ea typeface="Times" pitchFamily="18"/>
                <a:cs typeface="Times" pitchFamily="18"/>
              </a:rPr>
              <a:t>the mystery, which from the beginning of the world hath been hid in God, who created all things </a:t>
            </a:r>
            <a:r>
              <a:rPr lang="nb-NO" sz="2200" dirty="0">
                <a:solidFill>
                  <a:srgbClr val="0070C0"/>
                </a:solidFill>
                <a:latin typeface="Times" pitchFamily="18"/>
                <a:ea typeface="Times" pitchFamily="18"/>
                <a:cs typeface="Times" pitchFamily="18"/>
              </a:rPr>
              <a:t>by Jesus Christ</a:t>
            </a:r>
            <a:r>
              <a:rPr lang="nb-NO" sz="2200" dirty="0">
                <a:solidFill>
                  <a:srgbClr val="000000"/>
                </a:solidFill>
                <a:latin typeface="Times" pitchFamily="18"/>
                <a:ea typeface="Times" pitchFamily="18"/>
                <a:cs typeface="Times" pitchFamily="18"/>
              </a:rPr>
              <a:t>:</a:t>
            </a:r>
            <a:endParaRPr lang="nb-NO" sz="1600" dirty="0">
              <a:solidFill>
                <a:srgbClr val="0000FE"/>
              </a:solidFill>
              <a:latin typeface="Times" pitchFamily="18"/>
              <a:ea typeface="Times" pitchFamily="18"/>
              <a:cs typeface="Times" pitchFamily="18"/>
            </a:endParaRPr>
          </a:p>
          <a:p>
            <a:pPr hangingPunct="0"/>
            <a:r>
              <a:rPr lang="nb-NO" sz="2200" dirty="0">
                <a:solidFill>
                  <a:srgbClr val="0000FE"/>
                </a:solidFill>
                <a:latin typeface="Times" pitchFamily="18"/>
                <a:ea typeface="Times" pitchFamily="18"/>
                <a:cs typeface="Times" pitchFamily="18"/>
              </a:rPr>
              <a:t>[ASV] Eph 3:9 </a:t>
            </a:r>
            <a:r>
              <a:rPr lang="nb-NO" sz="2200" dirty="0">
                <a:solidFill>
                  <a:srgbClr val="000000"/>
                </a:solidFill>
                <a:latin typeface="Times" pitchFamily="18"/>
                <a:ea typeface="Times" pitchFamily="18"/>
                <a:cs typeface="Times" pitchFamily="18"/>
              </a:rPr>
              <a:t>and to </a:t>
            </a:r>
            <a:r>
              <a:rPr lang="nb-NO" sz="2200" dirty="0">
                <a:solidFill>
                  <a:srgbClr val="996600"/>
                </a:solidFill>
                <a:latin typeface="Times" pitchFamily="18"/>
                <a:ea typeface="Times" pitchFamily="18"/>
                <a:cs typeface="Times" pitchFamily="18"/>
              </a:rPr>
              <a:t>(1)</a:t>
            </a:r>
            <a:r>
              <a:rPr lang="nb-NO" sz="2200" dirty="0">
                <a:solidFill>
                  <a:srgbClr val="000000"/>
                </a:solidFill>
                <a:latin typeface="Times" pitchFamily="18"/>
                <a:ea typeface="Times" pitchFamily="18"/>
                <a:cs typeface="Times" pitchFamily="18"/>
              </a:rPr>
              <a:t> make all men see what is the dispensation of the mystery which for ages hath been hid in God who created all things; </a:t>
            </a:r>
            <a:r>
              <a:rPr lang="nb-NO" sz="2200" dirty="0">
                <a:solidFill>
                  <a:srgbClr val="996600"/>
                </a:solidFill>
                <a:latin typeface="Times" pitchFamily="18"/>
                <a:ea typeface="Times" pitchFamily="18"/>
                <a:cs typeface="Times" pitchFamily="18"/>
              </a:rPr>
              <a:t>(1) Some ancient authorities read </a:t>
            </a:r>
            <a:r>
              <a:rPr lang="nb-NO" sz="2200" i="1" dirty="0">
                <a:solidFill>
                  <a:srgbClr val="000000"/>
                </a:solidFill>
                <a:latin typeface="Times" pitchFamily="18"/>
                <a:ea typeface="Times" pitchFamily="18"/>
                <a:cs typeface="Times" pitchFamily="18"/>
              </a:rPr>
              <a:t>bring to light what is</a:t>
            </a:r>
            <a:r>
              <a:rPr lang="nb-NO" sz="2200" dirty="0">
                <a:solidFill>
                  <a:srgbClr val="996600"/>
                </a:solidFill>
                <a:latin typeface="Times" pitchFamily="18"/>
                <a:ea typeface="Times" pitchFamily="18"/>
                <a:cs typeface="Times" pitchFamily="18"/>
              </a:rPr>
              <a:t>)</a:t>
            </a:r>
          </a:p>
          <a:p>
            <a:pPr hangingPunct="0"/>
            <a:r>
              <a:rPr lang="nb-NO" sz="2200" dirty="0">
                <a:solidFill>
                  <a:srgbClr val="0000FE"/>
                </a:solidFill>
                <a:latin typeface="Times" pitchFamily="18"/>
                <a:ea typeface="Times" pitchFamily="18"/>
                <a:cs typeface="Times" pitchFamily="18"/>
              </a:rPr>
              <a:t>[NIV] Eph 3:9 </a:t>
            </a:r>
            <a:r>
              <a:rPr lang="en-US" sz="2200" dirty="0">
                <a:solidFill>
                  <a:srgbClr val="000000"/>
                </a:solidFill>
                <a:latin typeface="Times" pitchFamily="18"/>
                <a:cs typeface="Times" pitchFamily="18"/>
              </a:rPr>
              <a:t>and to make plain to everyone the </a:t>
            </a:r>
            <a:r>
              <a:rPr lang="en-US" sz="2200" dirty="0">
                <a:solidFill>
                  <a:srgbClr val="FF0000"/>
                </a:solidFill>
                <a:latin typeface="Times" pitchFamily="18"/>
                <a:cs typeface="Times" pitchFamily="18"/>
              </a:rPr>
              <a:t>administration</a:t>
            </a:r>
            <a:r>
              <a:rPr lang="en-US" sz="2200" dirty="0">
                <a:solidFill>
                  <a:srgbClr val="000000"/>
                </a:solidFill>
                <a:latin typeface="Times" pitchFamily="18"/>
                <a:cs typeface="Times" pitchFamily="18"/>
              </a:rPr>
              <a:t> of this mystery, which for ages past was kept hidden in God, who created all things. </a:t>
            </a:r>
            <a:r>
              <a:rPr lang="en-US" sz="2200" b="1" dirty="0">
                <a:solidFill>
                  <a:srgbClr val="FF0000"/>
                </a:solidFill>
                <a:latin typeface="Times" pitchFamily="18"/>
                <a:cs typeface="Times" pitchFamily="18"/>
              </a:rPr>
              <a:t>……. So they say “We are the administrators and you are the prophane”</a:t>
            </a:r>
          </a:p>
          <a:p>
            <a:pPr hangingPunct="0"/>
            <a:endParaRPr lang="nb-NO" sz="1600" dirty="0">
              <a:solidFill>
                <a:srgbClr val="996600"/>
              </a:solidFill>
              <a:latin typeface="Times" pitchFamily="18"/>
              <a:ea typeface="Times" pitchFamily="18"/>
              <a:cs typeface="Times" pitchFamily="18"/>
            </a:endParaRPr>
          </a:p>
          <a:p>
            <a:pPr rtl="0"/>
            <a:r>
              <a:rPr lang="nb-NO" sz="2200" dirty="0">
                <a:solidFill>
                  <a:srgbClr val="0000FE"/>
                </a:solidFill>
                <a:latin typeface="Times" pitchFamily="18"/>
                <a:ea typeface="Times" pitchFamily="18"/>
                <a:cs typeface="Times" pitchFamily="18"/>
              </a:rPr>
              <a:t>[TR+] Eph 3:9 </a:t>
            </a:r>
            <a:r>
              <a:rPr lang="el-GR" sz="2200" dirty="0">
                <a:solidFill>
                  <a:srgbClr val="000000"/>
                </a:solidFill>
                <a:latin typeface="Cardo"/>
              </a:rPr>
              <a:t>και φωτισαι παντας τις η κοινωνια του μυστηριου του αποκεκρυμμενου απο των αιωνων εν τω θεω τω τα παντα κτισαντι δια ιησου χριστου</a:t>
            </a:r>
          </a:p>
          <a:p>
            <a:pPr hangingPunct="0"/>
            <a:r>
              <a:rPr lang="nb-NO" sz="2200" dirty="0">
                <a:solidFill>
                  <a:srgbClr val="0000FE"/>
                </a:solidFill>
                <a:latin typeface="Times" pitchFamily="18"/>
                <a:ea typeface="Times" pitchFamily="18"/>
                <a:cs typeface="Times" pitchFamily="18"/>
              </a:rPr>
              <a:t>[TISGNT+] Eph 3:9 </a:t>
            </a:r>
            <a:r>
              <a:rPr lang="el-GR" sz="2200" dirty="0">
                <a:solidFill>
                  <a:srgbClr val="000000"/>
                </a:solidFill>
                <a:latin typeface="Cardo"/>
              </a:rPr>
              <a:t>καὶ φωτίσαι τίς ἡ </a:t>
            </a:r>
            <a:r>
              <a:rPr lang="el-GR" sz="2200" dirty="0">
                <a:solidFill>
                  <a:srgbClr val="FF0000"/>
                </a:solidFill>
                <a:latin typeface="Cardo"/>
              </a:rPr>
              <a:t>οἰ</a:t>
            </a:r>
            <a:r>
              <a:rPr lang="el-GR" sz="2200" dirty="0">
                <a:solidFill>
                  <a:srgbClr val="000000"/>
                </a:solidFill>
                <a:latin typeface="Cardo"/>
              </a:rPr>
              <a:t>κονομία τοῦ μυστηρίου τοῦ ἀποκεκρυμμένου ἀπὸ τῶν αἰώνων ἐν τῷ θεῷ τῷ τὰ πάντα κτίσαντι,</a:t>
            </a:r>
          </a:p>
        </p:txBody>
      </p:sp>
      <p:sp>
        <p:nvSpPr>
          <p:cNvPr id="3" name="Arrow: Right 2">
            <a:extLst>
              <a:ext uri="{FF2B5EF4-FFF2-40B4-BE49-F238E27FC236}">
                <a16:creationId xmlns:a16="http://schemas.microsoft.com/office/drawing/2014/main" id="{ADA33D1F-D051-4AC2-8D13-BBF6CDD42A10}"/>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947194F2-11FC-4378-8B6B-84F9D463B4C1}"/>
              </a:ext>
            </a:extLst>
          </p:cNvPr>
          <p:cNvSpPr>
            <a:spLocks noGrp="1"/>
          </p:cNvSpPr>
          <p:nvPr>
            <p:ph type="sldNum" sz="quarter" idx="12"/>
          </p:nvPr>
        </p:nvSpPr>
        <p:spPr/>
        <p:txBody>
          <a:bodyPr/>
          <a:lstStyle/>
          <a:p>
            <a:pPr lvl="0"/>
            <a:fld id="{BEE26109-1FAC-4D70-8C85-FBCF1745F7BB}" type="slidenum">
              <a:rPr lang="en-US" smtClean="0"/>
              <a:pPr lvl="0"/>
              <a:t>94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name="page49">
    <p:spTree>
      <p:nvGrpSpPr>
        <p:cNvPr id="1" name=""/>
        <p:cNvGrpSpPr/>
        <p:nvPr/>
      </p:nvGrpSpPr>
      <p:grpSpPr>
        <a:xfrm>
          <a:off x="0" y="0"/>
          <a:ext cx="0" cy="0"/>
          <a:chOff x="0" y="0"/>
          <a:chExt cx="0" cy="0"/>
        </a:xfrm>
      </p:grpSpPr>
      <p:sp>
        <p:nvSpPr>
          <p:cNvPr id="2" name="TextBox 1"/>
          <p:cNvSpPr txBox="1"/>
          <p:nvPr/>
        </p:nvSpPr>
        <p:spPr>
          <a:xfrm>
            <a:off x="457200" y="898891"/>
            <a:ext cx="8229600" cy="3345718"/>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Col 1:14 </a:t>
            </a:r>
            <a:r>
              <a:rPr lang="nb-NO" sz="2400" dirty="0">
                <a:solidFill>
                  <a:srgbClr val="000000"/>
                </a:solidFill>
                <a:latin typeface="Times" pitchFamily="18"/>
                <a:ea typeface="Times" pitchFamily="18"/>
                <a:cs typeface="Times" pitchFamily="18"/>
              </a:rPr>
              <a:t>In whom we have redemption through his blood,  the forgiveness of sins:</a:t>
            </a:r>
          </a:p>
          <a:p>
            <a:pPr hangingPunct="0"/>
            <a:r>
              <a:rPr lang="nb-NO" sz="2400" dirty="0">
                <a:solidFill>
                  <a:srgbClr val="0000FE"/>
                </a:solidFill>
                <a:latin typeface="Times" pitchFamily="18"/>
                <a:ea typeface="Times" pitchFamily="18"/>
                <a:cs typeface="Times" pitchFamily="18"/>
              </a:rPr>
              <a:t>[ASV] Col 1:14 </a:t>
            </a:r>
            <a:r>
              <a:rPr lang="nb-NO" sz="2400" dirty="0">
                <a:solidFill>
                  <a:srgbClr val="000000"/>
                </a:solidFill>
                <a:latin typeface="Times" pitchFamily="18"/>
                <a:ea typeface="Times" pitchFamily="18"/>
                <a:cs typeface="Times" pitchFamily="18"/>
              </a:rPr>
              <a:t>in whom we have our redemption, the forgiveness of our sins:</a:t>
            </a:r>
          </a:p>
          <a:p>
            <a:pPr hangingPunct="0"/>
            <a:endParaRPr lang="nb-NO" sz="2400" dirty="0">
              <a:solidFill>
                <a:srgbClr val="0000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Col 1:14 </a:t>
            </a:r>
            <a:r>
              <a:rPr lang="el-GR" sz="2400" dirty="0">
                <a:solidFill>
                  <a:srgbClr val="000000"/>
                </a:solidFill>
                <a:latin typeface="Cardo"/>
              </a:rPr>
              <a:t>εν ω εχομεν την απολυτρωσιν </a:t>
            </a:r>
            <a:r>
              <a:rPr lang="el-GR" sz="2400" dirty="0">
                <a:solidFill>
                  <a:srgbClr val="FF0000"/>
                </a:solidFill>
                <a:latin typeface="Cardo"/>
              </a:rPr>
              <a:t>δια του αιματος </a:t>
            </a:r>
            <a:r>
              <a:rPr lang="el-GR" sz="2400" dirty="0">
                <a:solidFill>
                  <a:srgbClr val="000000"/>
                </a:solidFill>
                <a:latin typeface="Cardo"/>
              </a:rPr>
              <a:t>αυτου την αφεσιν των αμαρτιων</a:t>
            </a:r>
            <a:endParaRPr lang="nb-NO" sz="2400" dirty="0">
              <a:solidFill>
                <a:srgbClr val="000000"/>
              </a:solidFill>
              <a:latin typeface="GreekUniversal" pitchFamily="18"/>
              <a:ea typeface="GreekUniversal" pitchFamily="2"/>
              <a:cs typeface="GreekUniversal" pitchFamily="2"/>
            </a:endParaRPr>
          </a:p>
          <a:p>
            <a:pPr hangingPunct="0"/>
            <a:r>
              <a:rPr lang="nb-NO" sz="2400" dirty="0">
                <a:solidFill>
                  <a:srgbClr val="0000FE"/>
                </a:solidFill>
                <a:latin typeface="Times" pitchFamily="18"/>
                <a:ea typeface="Times" pitchFamily="18"/>
                <a:cs typeface="Times" pitchFamily="18"/>
              </a:rPr>
              <a:t>[TISGNT+] Col 1:14 </a:t>
            </a:r>
            <a:r>
              <a:rPr lang="el-GR" sz="2400" dirty="0">
                <a:solidFill>
                  <a:srgbClr val="000000"/>
                </a:solidFill>
                <a:latin typeface="Cardo"/>
              </a:rPr>
              <a:t>ἐν ᾧ ἔχομεν τὴν ἀπολύτρωσιν, τὴν ἄφεσιν τῶν ἁμαρτιῶν·</a:t>
            </a:r>
            <a:endParaRPr lang="nb-NO" sz="2400" dirty="0">
              <a:solidFill>
                <a:srgbClr val="000000"/>
              </a:solidFill>
              <a:latin typeface="GreekUniversal" pitchFamily="18"/>
              <a:ea typeface="GreekUniversal" pitchFamily="2"/>
              <a:cs typeface="GreekUniversal" pitchFamily="2"/>
            </a:endParaRPr>
          </a:p>
        </p:txBody>
      </p:sp>
      <p:sp>
        <p:nvSpPr>
          <p:cNvPr id="3" name="Arrow: Right 2">
            <a:extLst>
              <a:ext uri="{FF2B5EF4-FFF2-40B4-BE49-F238E27FC236}">
                <a16:creationId xmlns:a16="http://schemas.microsoft.com/office/drawing/2014/main" id="{C6DBBF87-2C0C-439B-A527-886B3FBABE1B}"/>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6D11CDE-A3BC-46E3-ACC1-634C2FAF748E}"/>
              </a:ext>
            </a:extLst>
          </p:cNvPr>
          <p:cNvSpPr>
            <a:spLocks noGrp="1"/>
          </p:cNvSpPr>
          <p:nvPr>
            <p:ph type="sldNum" sz="quarter" idx="12"/>
          </p:nvPr>
        </p:nvSpPr>
        <p:spPr/>
        <p:txBody>
          <a:bodyPr/>
          <a:lstStyle/>
          <a:p>
            <a:pPr lvl="0"/>
            <a:fld id="{BEE26109-1FAC-4D70-8C85-FBCF1745F7BB}" type="slidenum">
              <a:rPr lang="en-US" smtClean="0"/>
              <a:pPr lvl="0"/>
              <a:t>95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name="page50">
    <p:spTree>
      <p:nvGrpSpPr>
        <p:cNvPr id="1" name=""/>
        <p:cNvGrpSpPr/>
        <p:nvPr/>
      </p:nvGrpSpPr>
      <p:grpSpPr>
        <a:xfrm>
          <a:off x="0" y="0"/>
          <a:ext cx="0" cy="0"/>
          <a:chOff x="0" y="0"/>
          <a:chExt cx="0" cy="0"/>
        </a:xfrm>
      </p:grpSpPr>
      <p:sp>
        <p:nvSpPr>
          <p:cNvPr id="2" name="TextBox 1"/>
          <p:cNvSpPr txBox="1"/>
          <p:nvPr/>
        </p:nvSpPr>
        <p:spPr>
          <a:xfrm>
            <a:off x="381000" y="235767"/>
            <a:ext cx="8382000" cy="4804835"/>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Mar 2:17 </a:t>
            </a:r>
            <a:r>
              <a:rPr lang="nb-NO" sz="2400" dirty="0">
                <a:solidFill>
                  <a:srgbClr val="000000"/>
                </a:solidFill>
                <a:latin typeface="Times" pitchFamily="18"/>
                <a:ea typeface="Times" pitchFamily="18"/>
                <a:cs typeface="Times" pitchFamily="18"/>
              </a:rPr>
              <a:t>When Jesus heard , he saith unto them, </a:t>
            </a:r>
          </a:p>
          <a:p>
            <a:pPr hangingPunct="0"/>
            <a:r>
              <a:rPr lang="nb-NO" sz="2400" dirty="0">
                <a:solidFill>
                  <a:srgbClr val="000000"/>
                </a:solidFill>
                <a:latin typeface="Times" pitchFamily="18"/>
                <a:ea typeface="Times" pitchFamily="18"/>
                <a:cs typeface="Times" pitchFamily="18"/>
              </a:rPr>
              <a:t>They that are whole have no need of the physician, but they that are sick: I came not to call the righteous, but sinners to </a:t>
            </a:r>
            <a:r>
              <a:rPr lang="nb-NO" sz="2400" dirty="0">
                <a:solidFill>
                  <a:srgbClr val="0070C0"/>
                </a:solidFill>
                <a:latin typeface="Times" pitchFamily="18"/>
                <a:ea typeface="Times" pitchFamily="18"/>
                <a:cs typeface="Times" pitchFamily="18"/>
              </a:rPr>
              <a:t>repentance</a:t>
            </a:r>
            <a:r>
              <a:rPr lang="nb-NO" sz="2400" dirty="0">
                <a:solidFill>
                  <a:srgbClr val="000000"/>
                </a:solidFill>
                <a:latin typeface="Times" pitchFamily="18"/>
                <a:ea typeface="Times" pitchFamily="18"/>
                <a:cs typeface="Times" pitchFamily="18"/>
              </a:rPr>
              <a:t>.</a:t>
            </a:r>
          </a:p>
          <a:p>
            <a:pPr hangingPunct="0"/>
            <a:r>
              <a:rPr lang="nb-NO" sz="2400" dirty="0">
                <a:solidFill>
                  <a:srgbClr val="0000FE"/>
                </a:solidFill>
                <a:latin typeface="Times" pitchFamily="18"/>
                <a:ea typeface="Times" pitchFamily="18"/>
                <a:cs typeface="Times" pitchFamily="18"/>
              </a:rPr>
              <a:t>[ASV] Mar 2:17 </a:t>
            </a:r>
            <a:r>
              <a:rPr lang="nb-NO" sz="2400" dirty="0">
                <a:solidFill>
                  <a:srgbClr val="000000"/>
                </a:solidFill>
                <a:latin typeface="Times" pitchFamily="18"/>
                <a:ea typeface="Times" pitchFamily="18"/>
                <a:cs typeface="Times" pitchFamily="18"/>
              </a:rPr>
              <a:t>And when Jesus heard it, he saith unto them, They that are whole have no need of a physician, but they that are sick: I came not to call the righteous, but sinners. </a:t>
            </a:r>
          </a:p>
          <a:p>
            <a:pPr hangingPunct="0"/>
            <a:endParaRPr lang="nb-NO" sz="2400" dirty="0">
              <a:solidFill>
                <a:srgbClr val="9966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Mar 2:17 </a:t>
            </a:r>
            <a:r>
              <a:rPr lang="el-GR" sz="2400" dirty="0">
                <a:solidFill>
                  <a:srgbClr val="000000"/>
                </a:solidFill>
                <a:latin typeface="Cardo"/>
              </a:rPr>
              <a:t>και ακουσας ο ιησους λεγει αυτοις ου χρειαν εχουσιν οι ισχυοντες ιατρου αλλ οι κακως εχοντες ουκ ηλθον καλεσαι δικαιους αλλα αμαρτωλους </a:t>
            </a:r>
            <a:r>
              <a:rPr lang="el-GR" sz="2400" dirty="0">
                <a:solidFill>
                  <a:srgbClr val="0070C0"/>
                </a:solidFill>
                <a:latin typeface="Cardo"/>
              </a:rPr>
              <a:t>εις μετανοιαν </a:t>
            </a:r>
            <a:endParaRPr lang="en-US" sz="2400" dirty="0">
              <a:solidFill>
                <a:srgbClr val="0070C0"/>
              </a:solidFill>
              <a:latin typeface="Cardo"/>
            </a:endParaRPr>
          </a:p>
          <a:p>
            <a:pPr hangingPunct="0"/>
            <a:r>
              <a:rPr lang="nb-NO" sz="2400" dirty="0">
                <a:solidFill>
                  <a:srgbClr val="0000FE"/>
                </a:solidFill>
                <a:latin typeface="Times" pitchFamily="18"/>
                <a:ea typeface="Times" pitchFamily="18"/>
                <a:cs typeface="Times" pitchFamily="18"/>
              </a:rPr>
              <a:t>[TISGNT+] Mar 2:17 </a:t>
            </a:r>
            <a:r>
              <a:rPr lang="el-GR" sz="2400" dirty="0">
                <a:solidFill>
                  <a:srgbClr val="000000"/>
                </a:solidFill>
                <a:latin typeface="Cardo"/>
              </a:rPr>
              <a:t>καὶ ἀκούσας ὁ Ἰησοῦς λέγει αὐτοῖς· οὐ χρείαν ἔχουσιν οἱ ἰσχύοντες ἰατροῦ ἀλλ' οἱ κακῶς ἔχοντες· οὐκ ἦλθον καλέσαι δικαίους ἀλλὰ ἁμαρτωλούς</a:t>
            </a:r>
            <a:r>
              <a:rPr lang="en-US" sz="2400" dirty="0">
                <a:solidFill>
                  <a:srgbClr val="000000"/>
                </a:solidFill>
                <a:latin typeface="Cardo"/>
              </a:rPr>
              <a:t>. </a:t>
            </a:r>
            <a:r>
              <a:rPr lang="el-GR" sz="2400" b="1" dirty="0">
                <a:solidFill>
                  <a:srgbClr val="FF0000"/>
                </a:solidFill>
                <a:latin typeface="Cardo"/>
              </a:rPr>
              <a:t>…</a:t>
            </a:r>
            <a:r>
              <a:rPr lang="en-US" sz="2400" b="1" dirty="0">
                <a:solidFill>
                  <a:srgbClr val="FF0000"/>
                </a:solidFill>
                <a:latin typeface="Cardo"/>
              </a:rPr>
              <a:t>…..</a:t>
            </a:r>
            <a:endParaRPr lang="nb-NO" sz="2400" b="1" dirty="0">
              <a:solidFill>
                <a:srgbClr val="FF0000"/>
              </a:solidFill>
              <a:latin typeface="GreekUniversal" pitchFamily="18"/>
              <a:ea typeface="GreekUniversal" pitchFamily="2"/>
              <a:cs typeface="GreekUniversal" pitchFamily="2"/>
            </a:endParaRPr>
          </a:p>
        </p:txBody>
      </p:sp>
      <p:sp>
        <p:nvSpPr>
          <p:cNvPr id="3" name="Arrow: Right 2">
            <a:extLst>
              <a:ext uri="{FF2B5EF4-FFF2-40B4-BE49-F238E27FC236}">
                <a16:creationId xmlns:a16="http://schemas.microsoft.com/office/drawing/2014/main" id="{941E4099-BC05-4623-A358-CEA1C3F37A10}"/>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C1465B2-3593-4CAD-A9FF-B0D8A2863D85}"/>
              </a:ext>
            </a:extLst>
          </p:cNvPr>
          <p:cNvSpPr>
            <a:spLocks noGrp="1"/>
          </p:cNvSpPr>
          <p:nvPr>
            <p:ph type="sldNum" sz="quarter" idx="12"/>
          </p:nvPr>
        </p:nvSpPr>
        <p:spPr/>
        <p:txBody>
          <a:bodyPr/>
          <a:lstStyle/>
          <a:p>
            <a:pPr lvl="0"/>
            <a:fld id="{BEE26109-1FAC-4D70-8C85-FBCF1745F7BB}" type="slidenum">
              <a:rPr lang="en-US" smtClean="0"/>
              <a:pPr lvl="0"/>
              <a:t>96</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name="page51">
    <p:spTree>
      <p:nvGrpSpPr>
        <p:cNvPr id="1" name=""/>
        <p:cNvGrpSpPr/>
        <p:nvPr/>
      </p:nvGrpSpPr>
      <p:grpSpPr>
        <a:xfrm>
          <a:off x="0" y="0"/>
          <a:ext cx="0" cy="0"/>
          <a:chOff x="0" y="0"/>
          <a:chExt cx="0" cy="0"/>
        </a:xfrm>
      </p:grpSpPr>
      <p:sp>
        <p:nvSpPr>
          <p:cNvPr id="2" name="TextBox 1"/>
          <p:cNvSpPr txBox="1"/>
          <p:nvPr/>
        </p:nvSpPr>
        <p:spPr>
          <a:xfrm>
            <a:off x="152400" y="133350"/>
            <a:ext cx="8801744" cy="5180515"/>
          </a:xfrm>
          <a:prstGeom prst="rect">
            <a:avLst/>
          </a:prstGeom>
          <a:noFill/>
          <a:ln>
            <a:noFill/>
          </a:ln>
        </p:spPr>
        <p:txBody>
          <a:bodyPr vert="horz" wrap="square" lIns="72891" tIns="36446" rIns="72891" bIns="36446" compatLnSpc="0">
            <a:spAutoFit/>
          </a:bodyPr>
          <a:lstStyle/>
          <a:p>
            <a:pPr hangingPunct="0"/>
            <a:r>
              <a:rPr lang="nb-NO" sz="2400" dirty="0">
                <a:solidFill>
                  <a:srgbClr val="0000FE"/>
                </a:solidFill>
                <a:latin typeface="Times" pitchFamily="18"/>
                <a:ea typeface="Times" pitchFamily="18"/>
                <a:cs typeface="Times" pitchFamily="18"/>
              </a:rPr>
              <a:t>[KJV+] Mat 24:36 </a:t>
            </a:r>
            <a:r>
              <a:rPr lang="nb-NO" sz="2400" dirty="0">
                <a:solidFill>
                  <a:srgbClr val="000000"/>
                </a:solidFill>
                <a:latin typeface="Times" pitchFamily="18"/>
                <a:ea typeface="Times" pitchFamily="18"/>
                <a:cs typeface="Times" pitchFamily="18"/>
              </a:rPr>
              <a:t>But of that day and hour knoweth no , </a:t>
            </a:r>
          </a:p>
          <a:p>
            <a:pPr hangingPunct="0"/>
            <a:r>
              <a:rPr lang="nb-NO" sz="2400" dirty="0">
                <a:solidFill>
                  <a:srgbClr val="000000"/>
                </a:solidFill>
                <a:latin typeface="Times" pitchFamily="18"/>
                <a:ea typeface="Times" pitchFamily="18"/>
                <a:cs typeface="Times" pitchFamily="18"/>
              </a:rPr>
              <a:t>no, not the angels of heaven, but my Father only.</a:t>
            </a:r>
          </a:p>
          <a:p>
            <a:pPr hangingPunct="0"/>
            <a:r>
              <a:rPr lang="nb-NO" sz="2400" dirty="0">
                <a:solidFill>
                  <a:srgbClr val="0000FE"/>
                </a:solidFill>
                <a:latin typeface="Times" pitchFamily="18"/>
                <a:ea typeface="Times" pitchFamily="18"/>
                <a:cs typeface="Times" pitchFamily="18"/>
              </a:rPr>
              <a:t>[ASV] Mat 24:36 </a:t>
            </a:r>
            <a:r>
              <a:rPr lang="nb-NO" sz="2400" dirty="0">
                <a:solidFill>
                  <a:srgbClr val="000000"/>
                </a:solidFill>
                <a:latin typeface="Times" pitchFamily="18"/>
                <a:ea typeface="Times" pitchFamily="18"/>
                <a:cs typeface="Times" pitchFamily="18"/>
              </a:rPr>
              <a:t>But of that day and hour knoweth no one, not even the angels of heaven, </a:t>
            </a:r>
            <a:r>
              <a:rPr lang="nb-NO" sz="2400" dirty="0">
                <a:solidFill>
                  <a:srgbClr val="996600"/>
                </a:solidFill>
                <a:latin typeface="Times" pitchFamily="18"/>
                <a:ea typeface="Times" pitchFamily="18"/>
                <a:cs typeface="Times" pitchFamily="18"/>
              </a:rPr>
              <a:t>(1)</a:t>
            </a:r>
            <a:r>
              <a:rPr lang="nb-NO" sz="2400" dirty="0">
                <a:solidFill>
                  <a:srgbClr val="000000"/>
                </a:solidFill>
                <a:latin typeface="Times" pitchFamily="18"/>
                <a:ea typeface="Times" pitchFamily="18"/>
                <a:cs typeface="Times" pitchFamily="18"/>
              </a:rPr>
              <a:t> neither the Son, but the Father only. </a:t>
            </a:r>
            <a:r>
              <a:rPr lang="nb-NO" sz="2400" dirty="0">
                <a:solidFill>
                  <a:srgbClr val="996600"/>
                </a:solidFill>
                <a:latin typeface="Times" pitchFamily="18"/>
                <a:ea typeface="Times" pitchFamily="18"/>
                <a:cs typeface="Times" pitchFamily="18"/>
              </a:rPr>
              <a:t>(1) Many authorities, some ancient, omit </a:t>
            </a:r>
            <a:r>
              <a:rPr lang="nb-NO" sz="2400" i="1" dirty="0">
                <a:solidFill>
                  <a:srgbClr val="000000"/>
                </a:solidFill>
                <a:latin typeface="Times" pitchFamily="18"/>
                <a:ea typeface="Times" pitchFamily="18"/>
                <a:cs typeface="Times" pitchFamily="18"/>
              </a:rPr>
              <a:t>neither the Son</a:t>
            </a:r>
            <a:r>
              <a:rPr lang="nb-NO" sz="2400" dirty="0">
                <a:solidFill>
                  <a:srgbClr val="996600"/>
                </a:solidFill>
                <a:latin typeface="Times" pitchFamily="18"/>
                <a:ea typeface="Times" pitchFamily="18"/>
                <a:cs typeface="Times" pitchFamily="18"/>
              </a:rPr>
              <a:t>)</a:t>
            </a:r>
          </a:p>
          <a:p>
            <a:pPr hangingPunct="0"/>
            <a:r>
              <a:rPr lang="nb-NO" sz="2400" dirty="0">
                <a:solidFill>
                  <a:srgbClr val="0000FE"/>
                </a:solidFill>
                <a:latin typeface="Times" pitchFamily="18"/>
                <a:ea typeface="Times" pitchFamily="18"/>
                <a:cs typeface="Times" pitchFamily="18"/>
              </a:rPr>
              <a:t>[NIV] Mat 24:36 </a:t>
            </a:r>
            <a:r>
              <a:rPr lang="en-US" sz="2400" dirty="0"/>
              <a:t>“But about that day or hour no one knows, not even the angels in heaven, nor the Son, but only the Father. </a:t>
            </a:r>
            <a:r>
              <a:rPr lang="en-US" sz="2400" dirty="0">
                <a:solidFill>
                  <a:srgbClr val="996600"/>
                </a:solidFill>
                <a:latin typeface="Times" pitchFamily="18"/>
                <a:cs typeface="Times" pitchFamily="18"/>
              </a:rPr>
              <a:t>Some manuscripts do not have nor the Son. </a:t>
            </a:r>
          </a:p>
          <a:p>
            <a:pPr hangingPunct="0"/>
            <a:endParaRPr lang="en-US" sz="1100" dirty="0">
              <a:solidFill>
                <a:srgbClr val="996600"/>
              </a:solidFill>
              <a:latin typeface="Times" pitchFamily="18"/>
              <a:ea typeface="Times" pitchFamily="18"/>
              <a:cs typeface="Times" pitchFamily="18"/>
            </a:endParaRPr>
          </a:p>
          <a:p>
            <a:pPr hangingPunct="0"/>
            <a:r>
              <a:rPr lang="nb-NO" sz="2400" dirty="0">
                <a:solidFill>
                  <a:srgbClr val="0000FE"/>
                </a:solidFill>
                <a:latin typeface="Times" pitchFamily="18"/>
                <a:ea typeface="Times" pitchFamily="18"/>
                <a:cs typeface="Times" pitchFamily="18"/>
              </a:rPr>
              <a:t>[TR+] Mat 24:36 </a:t>
            </a:r>
            <a:r>
              <a:rPr lang="el-GR" sz="2400" dirty="0">
                <a:solidFill>
                  <a:srgbClr val="000000"/>
                </a:solidFill>
                <a:latin typeface="Cardo"/>
              </a:rPr>
              <a:t>περι δε της ημερας εκεινης και της ωρας ουδεις οιδεν ουδε οι αγγελοι των ουρανων ει μη ο πατηρ μου μονος </a:t>
            </a:r>
            <a:endParaRPr lang="de-DE" sz="2400" dirty="0">
              <a:solidFill>
                <a:srgbClr val="000000"/>
              </a:solidFill>
              <a:latin typeface="Cardo"/>
            </a:endParaRPr>
          </a:p>
          <a:p>
            <a:pPr hangingPunct="0"/>
            <a:r>
              <a:rPr lang="nb-NO" sz="2400" dirty="0">
                <a:solidFill>
                  <a:srgbClr val="0000FE"/>
                </a:solidFill>
                <a:latin typeface="Times" pitchFamily="18"/>
                <a:ea typeface="Times" pitchFamily="18"/>
                <a:cs typeface="Times" pitchFamily="18"/>
              </a:rPr>
              <a:t>[TISGNT+] Mat 24:36 </a:t>
            </a:r>
            <a:r>
              <a:rPr lang="el-GR" sz="2400" dirty="0">
                <a:solidFill>
                  <a:srgbClr val="000000"/>
                </a:solidFill>
                <a:latin typeface="Cardo"/>
              </a:rPr>
              <a:t>Περὶ δὲ τῆς ἡμέρας ἐκείνης καὶ ὥρας οὐδεὶς οἶδεν, οὐδὲ οἱ ἄγγελοι τῶν οὐρανῶν </a:t>
            </a:r>
            <a:r>
              <a:rPr lang="el-GR" sz="2400" dirty="0">
                <a:solidFill>
                  <a:srgbClr val="FF0000"/>
                </a:solidFill>
                <a:latin typeface="Cardo"/>
              </a:rPr>
              <a:t>οὐδὲ ὁ υἱός</a:t>
            </a:r>
            <a:r>
              <a:rPr lang="el-GR" sz="2400" dirty="0">
                <a:solidFill>
                  <a:srgbClr val="000000"/>
                </a:solidFill>
                <a:latin typeface="Cardo"/>
              </a:rPr>
              <a:t>, εἰ μὴ ὁ πατὴρ μόνος.</a:t>
            </a:r>
            <a:endParaRPr lang="nb-NO" sz="2400" dirty="0">
              <a:solidFill>
                <a:srgbClr val="000000"/>
              </a:solidFill>
              <a:latin typeface="GreekUniversal" pitchFamily="18"/>
              <a:ea typeface="GreekUniversal" pitchFamily="2"/>
              <a:cs typeface="GreekUniversal" pitchFamily="2"/>
            </a:endParaRPr>
          </a:p>
        </p:txBody>
      </p:sp>
      <p:sp>
        <p:nvSpPr>
          <p:cNvPr id="3" name="Arrow: Right 2">
            <a:extLst>
              <a:ext uri="{FF2B5EF4-FFF2-40B4-BE49-F238E27FC236}">
                <a16:creationId xmlns:a16="http://schemas.microsoft.com/office/drawing/2014/main" id="{CA0DED3F-B695-4A7B-B5D1-6D6BA2224683}"/>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3943BF1-C870-42DD-9A30-5666F769F8E4}"/>
              </a:ext>
            </a:extLst>
          </p:cNvPr>
          <p:cNvSpPr>
            <a:spLocks noGrp="1"/>
          </p:cNvSpPr>
          <p:nvPr>
            <p:ph type="sldNum" sz="quarter" idx="12"/>
          </p:nvPr>
        </p:nvSpPr>
        <p:spPr/>
        <p:txBody>
          <a:bodyPr/>
          <a:lstStyle/>
          <a:p>
            <a:pPr lvl="0"/>
            <a:fld id="{BEE26109-1FAC-4D70-8C85-FBCF1745F7BB}" type="slidenum">
              <a:rPr lang="en-US" smtClean="0"/>
              <a:pPr lvl="0"/>
              <a:t>97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name="page52">
    <p:spTree>
      <p:nvGrpSpPr>
        <p:cNvPr id="1" name=""/>
        <p:cNvGrpSpPr/>
        <p:nvPr/>
      </p:nvGrpSpPr>
      <p:grpSpPr>
        <a:xfrm>
          <a:off x="0" y="0"/>
          <a:ext cx="0" cy="0"/>
          <a:chOff x="0" y="0"/>
          <a:chExt cx="0" cy="0"/>
        </a:xfrm>
      </p:grpSpPr>
      <p:sp>
        <p:nvSpPr>
          <p:cNvPr id="2" name="TextBox 1"/>
          <p:cNvSpPr txBox="1"/>
          <p:nvPr/>
        </p:nvSpPr>
        <p:spPr>
          <a:xfrm>
            <a:off x="323528" y="489878"/>
            <a:ext cx="8166803" cy="3975506"/>
          </a:xfrm>
          <a:prstGeom prst="rect">
            <a:avLst/>
          </a:prstGeom>
          <a:noFill/>
          <a:ln>
            <a:noFill/>
          </a:ln>
        </p:spPr>
        <p:txBody>
          <a:bodyPr vert="horz" wrap="square" lIns="72891" tIns="36446" rIns="72891" bIns="36446" compatLnSpc="0">
            <a:spAutoFit/>
          </a:bodyPr>
          <a:lstStyle/>
          <a:p>
            <a:pPr hangingPunct="0"/>
            <a:r>
              <a:rPr lang="nb-NO" sz="2900" dirty="0">
                <a:solidFill>
                  <a:srgbClr val="0000FE"/>
                </a:solidFill>
                <a:latin typeface="Times" pitchFamily="18"/>
                <a:ea typeface="Times" pitchFamily="18"/>
                <a:cs typeface="Times" pitchFamily="18"/>
              </a:rPr>
              <a:t>[KJV+] Col 1:14 </a:t>
            </a:r>
            <a:r>
              <a:rPr lang="nb-NO" sz="2900" dirty="0">
                <a:solidFill>
                  <a:srgbClr val="000000"/>
                </a:solidFill>
                <a:latin typeface="Times" pitchFamily="18"/>
                <a:ea typeface="Times" pitchFamily="18"/>
                <a:cs typeface="Times" pitchFamily="18"/>
              </a:rPr>
              <a:t>In whom we have redemption </a:t>
            </a:r>
            <a:r>
              <a:rPr lang="nb-NO" sz="2800" b="1" dirty="0">
                <a:solidFill>
                  <a:srgbClr val="0070C0"/>
                </a:solidFill>
                <a:effectLst>
                  <a:outerShdw blurRad="38100" dist="38100" dir="2700000" algn="tl">
                    <a:srgbClr val="000000">
                      <a:alpha val="43137"/>
                    </a:srgbClr>
                  </a:outerShdw>
                </a:effectLst>
              </a:rPr>
              <a:t>through his blood</a:t>
            </a:r>
            <a:r>
              <a:rPr lang="nb-NO" sz="2900" dirty="0">
                <a:solidFill>
                  <a:srgbClr val="000000"/>
                </a:solidFill>
                <a:latin typeface="Times" pitchFamily="18"/>
                <a:ea typeface="Times" pitchFamily="18"/>
                <a:cs typeface="Times" pitchFamily="18"/>
              </a:rPr>
              <a:t>,  the forgiveness of sins:</a:t>
            </a:r>
          </a:p>
          <a:p>
            <a:pPr hangingPunct="0"/>
            <a:r>
              <a:rPr lang="nb-NO" sz="2900" dirty="0">
                <a:solidFill>
                  <a:srgbClr val="0000FE"/>
                </a:solidFill>
                <a:latin typeface="Times" pitchFamily="18"/>
                <a:ea typeface="Times" pitchFamily="18"/>
                <a:cs typeface="Times" pitchFamily="18"/>
              </a:rPr>
              <a:t>[ASV] Col 1:14 </a:t>
            </a:r>
            <a:r>
              <a:rPr lang="nb-NO" sz="2900" dirty="0">
                <a:solidFill>
                  <a:srgbClr val="000000"/>
                </a:solidFill>
                <a:latin typeface="Times" pitchFamily="18"/>
                <a:ea typeface="Times" pitchFamily="18"/>
                <a:cs typeface="Times" pitchFamily="18"/>
              </a:rPr>
              <a:t>in whom we have our redemption, the forgiveness of our sins:</a:t>
            </a:r>
          </a:p>
          <a:p>
            <a:pPr hangingPunct="0"/>
            <a:endParaRPr lang="nb-NO" sz="2900" dirty="0">
              <a:solidFill>
                <a:srgbClr val="000000"/>
              </a:solidFill>
              <a:latin typeface="Times" pitchFamily="18"/>
              <a:ea typeface="Times" pitchFamily="18"/>
              <a:cs typeface="Times" pitchFamily="18"/>
            </a:endParaRPr>
          </a:p>
          <a:p>
            <a:pPr hangingPunct="0"/>
            <a:r>
              <a:rPr lang="nb-NO" sz="2900" dirty="0">
                <a:solidFill>
                  <a:srgbClr val="0000FE"/>
                </a:solidFill>
                <a:latin typeface="Times" pitchFamily="18"/>
                <a:ea typeface="Times" pitchFamily="18"/>
                <a:cs typeface="Times" pitchFamily="18"/>
              </a:rPr>
              <a:t>[TR+] Col 1:14 </a:t>
            </a:r>
            <a:r>
              <a:rPr lang="el-GR" sz="2800" dirty="0"/>
              <a:t>εν ω εχομεν την απολυτρωσιν </a:t>
            </a:r>
            <a:r>
              <a:rPr lang="el-GR" sz="2800" b="1" dirty="0">
                <a:solidFill>
                  <a:srgbClr val="0070C0"/>
                </a:solidFill>
                <a:effectLst>
                  <a:outerShdw blurRad="38100" dist="38100" dir="2700000" algn="tl">
                    <a:srgbClr val="000000">
                      <a:alpha val="43137"/>
                    </a:srgbClr>
                  </a:outerShdw>
                </a:effectLst>
              </a:rPr>
              <a:t>δια του αιματος</a:t>
            </a:r>
            <a:r>
              <a:rPr lang="el-GR" sz="2800" dirty="0"/>
              <a:t> αυτου την αφεσιν των αμαρτιων</a:t>
            </a:r>
            <a:endParaRPr lang="en-US" sz="2800" dirty="0"/>
          </a:p>
          <a:p>
            <a:pPr hangingPunct="0"/>
            <a:r>
              <a:rPr lang="nb-NO" sz="2900" dirty="0">
                <a:solidFill>
                  <a:srgbClr val="0000FE"/>
                </a:solidFill>
                <a:latin typeface="Times" pitchFamily="18"/>
                <a:ea typeface="Times" pitchFamily="18"/>
                <a:cs typeface="Times" pitchFamily="18"/>
              </a:rPr>
              <a:t>[TISGNT+] Col 1:14 </a:t>
            </a:r>
            <a:r>
              <a:rPr lang="el-GR" sz="2800" dirty="0"/>
              <a:t>ἐν ᾧ ἔχομεν τὴν ἀπολύτρωσιν, τὴν ἄφεσιν τῶν ἁμαρτιῶν·</a:t>
            </a:r>
            <a:endParaRPr lang="nb-NO" sz="2800" dirty="0">
              <a:solidFill>
                <a:srgbClr val="000000"/>
              </a:solidFill>
              <a:latin typeface="GreekUniversal" pitchFamily="18"/>
              <a:ea typeface="GreekUniversal" pitchFamily="2"/>
              <a:cs typeface="GreekUniversal" pitchFamily="2"/>
            </a:endParaRPr>
          </a:p>
        </p:txBody>
      </p:sp>
      <p:sp>
        <p:nvSpPr>
          <p:cNvPr id="3" name="Arrow: Right 2">
            <a:extLst>
              <a:ext uri="{FF2B5EF4-FFF2-40B4-BE49-F238E27FC236}">
                <a16:creationId xmlns:a16="http://schemas.microsoft.com/office/drawing/2014/main" id="{A54CC269-1078-444F-8428-270B920FFA0A}"/>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24EEB15-3A1A-4E08-B45E-FE0C311BAFFF}"/>
              </a:ext>
            </a:extLst>
          </p:cNvPr>
          <p:cNvSpPr>
            <a:spLocks noGrp="1"/>
          </p:cNvSpPr>
          <p:nvPr>
            <p:ph type="sldNum" sz="quarter" idx="12"/>
          </p:nvPr>
        </p:nvSpPr>
        <p:spPr/>
        <p:txBody>
          <a:bodyPr/>
          <a:lstStyle/>
          <a:p>
            <a:pPr lvl="0"/>
            <a:fld id="{BEE26109-1FAC-4D70-8C85-FBCF1745F7BB}" type="slidenum">
              <a:rPr lang="en-US" smtClean="0"/>
              <a:pPr lvl="0"/>
              <a:t>98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name="page53">
    <p:spTree>
      <p:nvGrpSpPr>
        <p:cNvPr id="1" name=""/>
        <p:cNvGrpSpPr/>
        <p:nvPr/>
      </p:nvGrpSpPr>
      <p:grpSpPr>
        <a:xfrm>
          <a:off x="0" y="0"/>
          <a:ext cx="0" cy="0"/>
          <a:chOff x="0" y="0"/>
          <a:chExt cx="0" cy="0"/>
        </a:xfrm>
      </p:grpSpPr>
      <p:sp>
        <p:nvSpPr>
          <p:cNvPr id="2" name="TextBox 1"/>
          <p:cNvSpPr txBox="1"/>
          <p:nvPr/>
        </p:nvSpPr>
        <p:spPr>
          <a:xfrm>
            <a:off x="653386" y="809668"/>
            <a:ext cx="7837228" cy="3524164"/>
          </a:xfrm>
          <a:prstGeom prst="rect">
            <a:avLst/>
          </a:prstGeom>
          <a:noFill/>
          <a:ln>
            <a:noFill/>
          </a:ln>
        </p:spPr>
        <p:txBody>
          <a:bodyPr vert="horz" lIns="72891" tIns="36446" rIns="72891" bIns="36446" compatLnSpc="0">
            <a:spAutoFit/>
          </a:bodyPr>
          <a:lstStyle/>
          <a:p>
            <a:pPr algn="just" hangingPunct="0"/>
            <a:r>
              <a:rPr lang="nb-NO" sz="3900" dirty="0">
                <a:latin typeface="Arial" pitchFamily="18"/>
                <a:ea typeface="MS Gothic" pitchFamily="2"/>
                <a:cs typeface="Tahoma" pitchFamily="2"/>
              </a:rPr>
              <a:t>The phrase </a:t>
            </a:r>
            <a:r>
              <a:rPr lang="nb-NO" sz="3900" b="1" dirty="0">
                <a:solidFill>
                  <a:srgbClr val="FF0000"/>
                </a:solidFill>
                <a:effectLst>
                  <a:outerShdw blurRad="38100" dist="38100" dir="2700000" algn="tl">
                    <a:srgbClr val="000000">
                      <a:alpha val="43137"/>
                    </a:srgbClr>
                  </a:outerShdw>
                </a:effectLst>
                <a:latin typeface="Arial" pitchFamily="18"/>
                <a:ea typeface="MS Gothic" pitchFamily="2"/>
                <a:cs typeface="Tahoma" pitchFamily="2"/>
              </a:rPr>
              <a:t>through HIS blood </a:t>
            </a:r>
            <a:r>
              <a:rPr lang="nb-NO" sz="3900" dirty="0">
                <a:latin typeface="Arial" pitchFamily="18"/>
                <a:ea typeface="MS Gothic" pitchFamily="2"/>
                <a:cs typeface="Tahoma" pitchFamily="2"/>
              </a:rPr>
              <a:t>was absolutely avoid by Origen (late 2</a:t>
            </a:r>
            <a:r>
              <a:rPr lang="nb-NO" sz="3900" baseline="30000" dirty="0">
                <a:latin typeface="Arial" pitchFamily="18"/>
                <a:ea typeface="MS Gothic" pitchFamily="2"/>
                <a:cs typeface="Tahoma" pitchFamily="2"/>
              </a:rPr>
              <a:t>nd</a:t>
            </a:r>
            <a:r>
              <a:rPr lang="nb-NO" sz="3900" dirty="0">
                <a:latin typeface="Arial" pitchFamily="18"/>
                <a:ea typeface="MS Gothic" pitchFamily="2"/>
                <a:cs typeface="Tahoma" pitchFamily="2"/>
              </a:rPr>
              <a:t> Century) who also said that neither the body nor the soul of Yeshua was given as an offering to be the price of our redemption.</a:t>
            </a:r>
          </a:p>
        </p:txBody>
      </p:sp>
      <p:sp>
        <p:nvSpPr>
          <p:cNvPr id="3" name="Arrow: Right 2">
            <a:extLst>
              <a:ext uri="{FF2B5EF4-FFF2-40B4-BE49-F238E27FC236}">
                <a16:creationId xmlns:a16="http://schemas.microsoft.com/office/drawing/2014/main" id="{3183D74A-37E4-464D-8F06-8FB69562A421}"/>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BF8C877-78F3-4E81-B761-34E0FAE2E0E0}"/>
              </a:ext>
            </a:extLst>
          </p:cNvPr>
          <p:cNvSpPr>
            <a:spLocks noGrp="1"/>
          </p:cNvSpPr>
          <p:nvPr>
            <p:ph type="sldNum" sz="quarter" idx="12"/>
          </p:nvPr>
        </p:nvSpPr>
        <p:spPr/>
        <p:txBody>
          <a:bodyPr/>
          <a:lstStyle/>
          <a:p>
            <a:pPr lvl="0"/>
            <a:fld id="{BEE26109-1FAC-4D70-8C85-FBCF1745F7BB}" type="slidenum">
              <a:rPr lang="en-US" smtClean="0"/>
              <a:pPr lvl="0"/>
              <a:t>99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name="page54">
    <p:spTree>
      <p:nvGrpSpPr>
        <p:cNvPr id="1" name=""/>
        <p:cNvGrpSpPr/>
        <p:nvPr/>
      </p:nvGrpSpPr>
      <p:grpSpPr>
        <a:xfrm>
          <a:off x="0" y="0"/>
          <a:ext cx="0" cy="0"/>
          <a:chOff x="0" y="0"/>
          <a:chExt cx="0" cy="0"/>
        </a:xfrm>
      </p:grpSpPr>
      <p:sp>
        <p:nvSpPr>
          <p:cNvPr id="2" name="TextBox 1"/>
          <p:cNvSpPr txBox="1"/>
          <p:nvPr/>
        </p:nvSpPr>
        <p:spPr>
          <a:xfrm>
            <a:off x="323528" y="489878"/>
            <a:ext cx="8424936" cy="4408958"/>
          </a:xfrm>
          <a:prstGeom prst="rect">
            <a:avLst/>
          </a:prstGeom>
          <a:noFill/>
          <a:ln>
            <a:noFill/>
          </a:ln>
        </p:spPr>
        <p:txBody>
          <a:bodyPr vert="horz" wrap="square" lIns="72891" tIns="36446" rIns="72891" bIns="36446" compatLnSpc="0">
            <a:spAutoFit/>
          </a:bodyPr>
          <a:lstStyle/>
          <a:p>
            <a:pPr algn="ctr" hangingPunct="0"/>
            <a:r>
              <a:rPr lang="nb-NO" sz="3900" dirty="0">
                <a:latin typeface="Arial" pitchFamily="18"/>
                <a:ea typeface="MS Gothic" pitchFamily="2"/>
                <a:cs typeface="Tahoma" pitchFamily="2"/>
              </a:rPr>
              <a:t>Creation or own believes?</a:t>
            </a:r>
          </a:p>
          <a:p>
            <a:pPr algn="ctr" hangingPunct="0"/>
            <a:r>
              <a:rPr lang="nb-NO" sz="3200" dirty="0">
                <a:solidFill>
                  <a:srgbClr val="0000FF"/>
                </a:solidFill>
                <a:effectLst>
                  <a:outerShdw dist="17961" dir="2700000">
                    <a:scrgbClr r="0" g="0" b="0"/>
                  </a:outerShdw>
                </a:effectLst>
                <a:latin typeface="Arial" pitchFamily="18"/>
                <a:ea typeface="MS Gothic" pitchFamily="2"/>
                <a:cs typeface="Tahoma" pitchFamily="2"/>
              </a:rPr>
              <a:t>Hebrews 11:3</a:t>
            </a:r>
          </a:p>
          <a:p>
            <a:pPr algn="ctr" hangingPunct="0"/>
            <a:endParaRPr lang="nb-NO" dirty="0">
              <a:latin typeface="Arial" pitchFamily="18"/>
              <a:ea typeface="MS Gothic" pitchFamily="2"/>
              <a:cs typeface="Tahoma" pitchFamily="2"/>
            </a:endParaRPr>
          </a:p>
          <a:p>
            <a:pPr algn="ctr" hangingPunct="0"/>
            <a:endParaRPr lang="nb-NO" dirty="0">
              <a:latin typeface="Arial" pitchFamily="18"/>
              <a:ea typeface="MS Gothic" pitchFamily="2"/>
              <a:cs typeface="Tahoma" pitchFamily="2"/>
            </a:endParaRPr>
          </a:p>
          <a:p>
            <a:pPr algn="ctr" hangingPunct="0"/>
            <a:r>
              <a:rPr lang="en-US" sz="2600" dirty="0">
                <a:solidFill>
                  <a:srgbClr val="0000FE"/>
                </a:solidFill>
                <a:latin typeface="Times" pitchFamily="18"/>
                <a:ea typeface="Times" pitchFamily="18"/>
                <a:cs typeface="Times" pitchFamily="18"/>
              </a:rPr>
              <a:t>KJV </a:t>
            </a:r>
            <a:r>
              <a:rPr lang="en-US" sz="2600" i="1" dirty="0">
                <a:solidFill>
                  <a:srgbClr val="000000"/>
                </a:solidFill>
                <a:latin typeface="Times" pitchFamily="18"/>
                <a:ea typeface="Times" pitchFamily="18"/>
                <a:cs typeface="Times" pitchFamily="18"/>
              </a:rPr>
              <a:t>Through faith we understand that the worlds were framed by the word of God, ...</a:t>
            </a:r>
          </a:p>
          <a:p>
            <a:pPr hangingPunct="0"/>
            <a:endParaRPr lang="nb-NO" sz="2600" dirty="0">
              <a:solidFill>
                <a:srgbClr val="0000FF"/>
              </a:solidFill>
              <a:latin typeface="Times" pitchFamily="18"/>
              <a:ea typeface="Times" pitchFamily="18"/>
              <a:cs typeface="Times" pitchFamily="18"/>
            </a:endParaRPr>
          </a:p>
          <a:p>
            <a:pPr hangingPunct="0"/>
            <a:r>
              <a:rPr lang="en-US" sz="2300" dirty="0">
                <a:solidFill>
                  <a:srgbClr val="0000FF"/>
                </a:solidFill>
                <a:latin typeface="Arial" pitchFamily="34"/>
                <a:ea typeface="Times" pitchFamily="18"/>
                <a:cs typeface="Times" pitchFamily="18"/>
              </a:rPr>
              <a:t>RSV(margin) </a:t>
            </a:r>
            <a:r>
              <a:rPr lang="en-US" sz="2300" dirty="0">
                <a:solidFill>
                  <a:srgbClr val="000000"/>
                </a:solidFill>
                <a:latin typeface="Arial" pitchFamily="34"/>
                <a:ea typeface="Times" pitchFamily="18"/>
                <a:cs typeface="Times" pitchFamily="18"/>
              </a:rPr>
              <a:t>By faith we understand that the ages have been framed by the word of God.</a:t>
            </a:r>
          </a:p>
          <a:p>
            <a:pPr hangingPunct="0"/>
            <a:endParaRPr lang="nb-NO" sz="2300" dirty="0">
              <a:solidFill>
                <a:srgbClr val="000000"/>
              </a:solidFill>
              <a:latin typeface="Arial" pitchFamily="34"/>
              <a:ea typeface="Times" pitchFamily="18"/>
              <a:cs typeface="Times" pitchFamily="18"/>
            </a:endParaRPr>
          </a:p>
          <a:p>
            <a:pPr hangingPunct="0"/>
            <a:r>
              <a:rPr lang="en-US" sz="2300" dirty="0">
                <a:solidFill>
                  <a:srgbClr val="0000FF"/>
                </a:solidFill>
                <a:latin typeface="Arial" pitchFamily="34"/>
                <a:ea typeface="Times" pitchFamily="18"/>
                <a:cs typeface="Times" pitchFamily="18"/>
              </a:rPr>
              <a:t>NIV</a:t>
            </a:r>
            <a:r>
              <a:rPr lang="en-US" sz="2300" dirty="0">
                <a:solidFill>
                  <a:srgbClr val="000000"/>
                </a:solidFill>
                <a:latin typeface="Arial" pitchFamily="34"/>
                <a:ea typeface="Times" pitchFamily="18"/>
                <a:cs typeface="Times" pitchFamily="18"/>
              </a:rPr>
              <a:t> By faith we understand that the universe was formed at God’s command,...</a:t>
            </a:r>
          </a:p>
        </p:txBody>
      </p:sp>
      <p:sp>
        <p:nvSpPr>
          <p:cNvPr id="3" name="Arrow: Right 2">
            <a:extLst>
              <a:ext uri="{FF2B5EF4-FFF2-40B4-BE49-F238E27FC236}">
                <a16:creationId xmlns:a16="http://schemas.microsoft.com/office/drawing/2014/main" id="{FE1CF791-7BF7-43A0-B8A2-EEB5EF272238}"/>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B96C5DB-F5DC-4137-8E81-040C6E01CD92}"/>
              </a:ext>
            </a:extLst>
          </p:cNvPr>
          <p:cNvSpPr>
            <a:spLocks noGrp="1"/>
          </p:cNvSpPr>
          <p:nvPr>
            <p:ph type="sldNum" sz="quarter" idx="12"/>
          </p:nvPr>
        </p:nvSpPr>
        <p:spPr/>
        <p:txBody>
          <a:bodyPr/>
          <a:lstStyle/>
          <a:p>
            <a:pPr lvl="0"/>
            <a:fld id="{BEE26109-1FAC-4D70-8C85-FBCF1745F7BB}" type="slidenum">
              <a:rPr lang="en-US" smtClean="0"/>
              <a:pPr lvl="0"/>
              <a:t>100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name="page55">
    <p:spTree>
      <p:nvGrpSpPr>
        <p:cNvPr id="1" name=""/>
        <p:cNvGrpSpPr/>
        <p:nvPr/>
      </p:nvGrpSpPr>
      <p:grpSpPr>
        <a:xfrm>
          <a:off x="0" y="0"/>
          <a:ext cx="0" cy="0"/>
          <a:chOff x="0" y="0"/>
          <a:chExt cx="0" cy="0"/>
        </a:xfrm>
      </p:grpSpPr>
      <p:sp>
        <p:nvSpPr>
          <p:cNvPr id="2" name="Rectangle 1"/>
          <p:cNvSpPr/>
          <p:nvPr/>
        </p:nvSpPr>
        <p:spPr>
          <a:xfrm>
            <a:off x="0" y="0"/>
            <a:ext cx="9143433" cy="5143721"/>
          </a:xfrm>
          <a:prstGeom prst="rect">
            <a:avLst/>
          </a:prstGeom>
          <a:solidFill>
            <a:srgbClr val="000000"/>
          </a:solidFill>
          <a:ln w="0">
            <a:solidFill>
              <a:srgbClr val="000000"/>
            </a:solidFill>
            <a:prstDash val="solid"/>
          </a:ln>
        </p:spPr>
        <p:txBody>
          <a:bodyPr vert="horz" lIns="72891" tIns="36446" rIns="72891" bIns="36446" anchor="ctr" anchorCtr="1" compatLnSpc="0"/>
          <a:lstStyle/>
          <a:p>
            <a:pPr hangingPunct="0"/>
            <a:endParaRPr lang="nb-NO">
              <a:latin typeface="Arial" pitchFamily="18"/>
              <a:ea typeface="MS Gothic" pitchFamily="2"/>
              <a:cs typeface="Tahoma" pitchFamily="2"/>
            </a:endParaRPr>
          </a:p>
        </p:txBody>
      </p:sp>
      <p:sp>
        <p:nvSpPr>
          <p:cNvPr id="3" name="TextBox 2"/>
          <p:cNvSpPr txBox="1"/>
          <p:nvPr/>
        </p:nvSpPr>
        <p:spPr>
          <a:xfrm>
            <a:off x="653103" y="489878"/>
            <a:ext cx="7837228" cy="4305596"/>
          </a:xfrm>
          <a:prstGeom prst="rect">
            <a:avLst/>
          </a:prstGeom>
          <a:noFill/>
          <a:ln>
            <a:noFill/>
          </a:ln>
        </p:spPr>
        <p:txBody>
          <a:bodyPr vert="horz" lIns="72891" tIns="36446" rIns="72891" bIns="36446" compatLnSpc="0">
            <a:spAutoFit/>
          </a:bodyPr>
          <a:lstStyle/>
          <a:p>
            <a:pPr algn="just" hangingPunct="0"/>
            <a:r>
              <a:rPr lang="nb-NO" sz="2400" dirty="0">
                <a:solidFill>
                  <a:srgbClr val="00FFFF"/>
                </a:solidFill>
                <a:latin typeface="Arial" pitchFamily="18"/>
                <a:ea typeface="MS Gothic" pitchFamily="2"/>
                <a:cs typeface="Tahoma" pitchFamily="2"/>
              </a:rPr>
              <a:t>On this Westcott says:</a:t>
            </a:r>
          </a:p>
          <a:p>
            <a:pPr algn="just" hangingPunct="0"/>
            <a:r>
              <a:rPr lang="en-US" sz="2300" dirty="0">
                <a:solidFill>
                  <a:srgbClr val="FFFF00"/>
                </a:solidFill>
                <a:latin typeface="Arial" pitchFamily="18"/>
                <a:ea typeface="MS Gothic" pitchFamily="2"/>
                <a:cs typeface="Tahoma" pitchFamily="2"/>
              </a:rPr>
              <a:t>«In this connection we see the full meaning of the words used of creation in Hebrews 11:3 </a:t>
            </a:r>
            <a:r>
              <a:rPr lang="en-US" sz="2300" i="1" dirty="0">
                <a:solidFill>
                  <a:srgbClr val="FFFF00"/>
                </a:solidFill>
                <a:latin typeface="Arial" pitchFamily="18"/>
                <a:ea typeface="MS Gothic" pitchFamily="2"/>
                <a:cs typeface="Tahoma" pitchFamily="2"/>
              </a:rPr>
              <a:t>By faith we understand that the worlds (the ages</a:t>
            </a:r>
            <a:r>
              <a:rPr lang="en-US" sz="2300" dirty="0">
                <a:solidFill>
                  <a:srgbClr val="FFFF00"/>
                </a:solidFill>
                <a:latin typeface="Arial" pitchFamily="18"/>
                <a:ea typeface="MS Gothic" pitchFamily="2"/>
                <a:cs typeface="Tahoma" pitchFamily="2"/>
              </a:rPr>
              <a:t>, i.e. the universe under the aspect of time) </a:t>
            </a:r>
            <a:r>
              <a:rPr lang="en-US" sz="2300" i="1" dirty="0">
                <a:solidFill>
                  <a:srgbClr val="FFFF00"/>
                </a:solidFill>
                <a:latin typeface="Arial" pitchFamily="18"/>
                <a:ea typeface="MS Gothic" pitchFamily="2"/>
                <a:cs typeface="Tahoma" pitchFamily="2"/>
              </a:rPr>
              <a:t>have been formed by the word of God</a:t>
            </a:r>
            <a:r>
              <a:rPr lang="en-US" sz="2300" dirty="0">
                <a:solidFill>
                  <a:srgbClr val="FFFF00"/>
                </a:solidFill>
                <a:latin typeface="Arial" pitchFamily="18"/>
                <a:ea typeface="MS Gothic" pitchFamily="2"/>
                <a:cs typeface="Tahoma" pitchFamily="2"/>
              </a:rPr>
              <a:t>... The whole sequence of life in time, which we call `the world´ had been `fitted together´ by God. His one creative word included the harmonious unfolding on one plan of the last issues of all that was made. That which in relation to Him `one act at once´ is in relation to us an evolution apprehended in orderly succession.»</a:t>
            </a:r>
            <a:r>
              <a:rPr lang="en-US" sz="2300" dirty="0">
                <a:solidFill>
                  <a:srgbClr val="FFFF00"/>
                </a:solidFill>
                <a:latin typeface="Arial" pitchFamily="34"/>
                <a:ea typeface="Arial" pitchFamily="34"/>
                <a:cs typeface="Arial" pitchFamily="34"/>
              </a:rPr>
              <a:t>¹</a:t>
            </a:r>
          </a:p>
          <a:p>
            <a:pPr hangingPunct="0"/>
            <a:r>
              <a:rPr lang="nb-NO" sz="2400" dirty="0">
                <a:solidFill>
                  <a:srgbClr val="FF0000"/>
                </a:solidFill>
                <a:latin typeface="Arial" pitchFamily="34"/>
                <a:ea typeface="Arial" pitchFamily="34"/>
                <a:cs typeface="Arial" pitchFamily="34"/>
              </a:rPr>
              <a:t>¹</a:t>
            </a:r>
            <a:r>
              <a:rPr lang="nb-NO" sz="2400" dirty="0">
                <a:solidFill>
                  <a:srgbClr val="FF0000"/>
                </a:solidFill>
                <a:latin typeface="Arial" pitchFamily="18"/>
                <a:ea typeface="MS Gothic" pitchFamily="2"/>
                <a:cs typeface="Tahoma" pitchFamily="2"/>
              </a:rPr>
              <a:t>Westcott, Some Lessons, page 187</a:t>
            </a:r>
          </a:p>
        </p:txBody>
      </p:sp>
      <p:sp>
        <p:nvSpPr>
          <p:cNvPr id="4" name="Arrow: Right 3">
            <a:extLst>
              <a:ext uri="{FF2B5EF4-FFF2-40B4-BE49-F238E27FC236}">
                <a16:creationId xmlns:a16="http://schemas.microsoft.com/office/drawing/2014/main" id="{55AF7D84-F675-416D-B125-709B26EF4A7A}"/>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0F2980BC-A9E3-4417-AF5D-FBF3EB3C6195}"/>
              </a:ext>
            </a:extLst>
          </p:cNvPr>
          <p:cNvSpPr>
            <a:spLocks noGrp="1"/>
          </p:cNvSpPr>
          <p:nvPr>
            <p:ph type="sldNum" sz="quarter" idx="12"/>
          </p:nvPr>
        </p:nvSpPr>
        <p:spPr/>
        <p:txBody>
          <a:bodyPr/>
          <a:lstStyle/>
          <a:p>
            <a:pPr lvl="0"/>
            <a:fld id="{BEE26109-1FAC-4D70-8C85-FBCF1745F7BB}" type="slidenum">
              <a:rPr lang="en-US" smtClean="0"/>
              <a:pPr lvl="0"/>
              <a:t>101</a:t>
            </a:fld>
            <a:endParaRPr lang="en-US"/>
          </a:p>
        </p:txBody>
      </p:sp>
      <p:sp>
        <p:nvSpPr>
          <p:cNvPr id="6" name="TextBox 5">
            <a:extLst>
              <a:ext uri="{FF2B5EF4-FFF2-40B4-BE49-F238E27FC236}">
                <a16:creationId xmlns:a16="http://schemas.microsoft.com/office/drawing/2014/main" id="{F94E1E5D-4B75-448D-AC91-A5CA3FD88497}"/>
              </a:ext>
            </a:extLst>
          </p:cNvPr>
          <p:cNvSpPr txBox="1"/>
          <p:nvPr/>
        </p:nvSpPr>
        <p:spPr>
          <a:xfrm>
            <a:off x="7098196" y="4529110"/>
            <a:ext cx="1855304" cy="261610"/>
          </a:xfrm>
          <a:prstGeom prst="rect">
            <a:avLst/>
          </a:prstGeom>
          <a:noFill/>
          <a:effectLst>
            <a:glow rad="228600">
              <a:schemeClr val="accent1">
                <a:satMod val="175000"/>
                <a:alpha val="40000"/>
              </a:schemeClr>
            </a:glow>
          </a:effectLst>
        </p:spPr>
        <p:txBody>
          <a:bodyPr wrap="square">
            <a:spAutoFit/>
          </a:bodyPr>
          <a:lstStyle/>
          <a:p>
            <a:pPr algn="ctr"/>
            <a:r>
              <a:rPr lang="en-US" sz="1050" dirty="0">
                <a:solidFill>
                  <a:schemeClr val="bg1"/>
                </a:solidFill>
                <a:latin typeface="Bahnschrift Light" panose="020B0502040204020203" pitchFamily="34" charset="0"/>
              </a:rPr>
              <a:t>© Harald Hesse 2021</a:t>
            </a:r>
          </a:p>
        </p:txBody>
      </p:sp>
      <p:pic>
        <p:nvPicPr>
          <p:cNvPr id="7" name="Picture 6">
            <a:extLst>
              <a:ext uri="{FF2B5EF4-FFF2-40B4-BE49-F238E27FC236}">
                <a16:creationId xmlns:a16="http://schemas.microsoft.com/office/drawing/2014/main" id="{A10D9BA4-1586-444C-9DEF-6D52D57FB0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4700" y="4755894"/>
            <a:ext cx="1828800" cy="217330"/>
          </a:xfrm>
          <a:prstGeom prst="rect">
            <a:avLst/>
          </a:prstGeom>
          <a:effectLst>
            <a:glow rad="228600">
              <a:schemeClr val="accent1">
                <a:satMod val="175000"/>
                <a:alpha val="40000"/>
              </a:schemeClr>
            </a:glow>
          </a:effec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name="page56">
    <p:spTree>
      <p:nvGrpSpPr>
        <p:cNvPr id="1" name=""/>
        <p:cNvGrpSpPr/>
        <p:nvPr/>
      </p:nvGrpSpPr>
      <p:grpSpPr>
        <a:xfrm>
          <a:off x="0" y="0"/>
          <a:ext cx="0" cy="0"/>
          <a:chOff x="0" y="0"/>
          <a:chExt cx="0" cy="0"/>
        </a:xfrm>
      </p:grpSpPr>
      <p:sp>
        <p:nvSpPr>
          <p:cNvPr id="2" name="TextBox 1"/>
          <p:cNvSpPr txBox="1"/>
          <p:nvPr/>
        </p:nvSpPr>
        <p:spPr>
          <a:xfrm>
            <a:off x="653386" y="590550"/>
            <a:ext cx="7837228" cy="4674350"/>
          </a:xfrm>
          <a:prstGeom prst="rect">
            <a:avLst/>
          </a:prstGeom>
          <a:noFill/>
          <a:ln>
            <a:noFill/>
          </a:ln>
        </p:spPr>
        <p:txBody>
          <a:bodyPr vert="horz" lIns="72891" tIns="36446" rIns="72891" bIns="36446" compatLnSpc="0">
            <a:spAutoFit/>
          </a:bodyPr>
          <a:lstStyle/>
          <a:p>
            <a:pPr algn="ctr" hangingPunct="0"/>
            <a:r>
              <a:rPr lang="nb-NO" sz="3900" dirty="0">
                <a:latin typeface="Arial" pitchFamily="18"/>
                <a:ea typeface="MS Gothic" pitchFamily="2"/>
                <a:cs typeface="Tahoma" pitchFamily="2"/>
              </a:rPr>
              <a:t>These People believe in Evolution and try to bring it in the bible, because they do not believe in the inspiration of the Bible by the Spirit of God.</a:t>
            </a:r>
          </a:p>
          <a:p>
            <a:pPr algn="ctr" hangingPunct="0"/>
            <a:r>
              <a:rPr lang="nb-NO" sz="3900" dirty="0">
                <a:latin typeface="Arial" pitchFamily="18"/>
                <a:ea typeface="MS Gothic" pitchFamily="2"/>
                <a:cs typeface="Tahoma" pitchFamily="2"/>
              </a:rPr>
              <a:t>So do they believe in God at all?</a:t>
            </a:r>
          </a:p>
          <a:p>
            <a:pPr algn="ctr" hangingPunct="0"/>
            <a:r>
              <a:rPr lang="nb-NO" sz="3900" dirty="0">
                <a:latin typeface="Arial" pitchFamily="18"/>
                <a:ea typeface="MS Gothic" pitchFamily="2"/>
                <a:cs typeface="Tahoma" pitchFamily="2"/>
              </a:rPr>
              <a:t>Or do they think they know it better?</a:t>
            </a:r>
          </a:p>
        </p:txBody>
      </p:sp>
      <p:sp>
        <p:nvSpPr>
          <p:cNvPr id="3" name="Arrow: Right 2">
            <a:extLst>
              <a:ext uri="{FF2B5EF4-FFF2-40B4-BE49-F238E27FC236}">
                <a16:creationId xmlns:a16="http://schemas.microsoft.com/office/drawing/2014/main" id="{75C199E1-DB4A-4ED8-A60B-C145A1C8390B}"/>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16BCBD6-A85F-4005-8366-22D9E622E87C}"/>
              </a:ext>
            </a:extLst>
          </p:cNvPr>
          <p:cNvSpPr>
            <a:spLocks noGrp="1"/>
          </p:cNvSpPr>
          <p:nvPr>
            <p:ph type="sldNum" sz="quarter" idx="12"/>
          </p:nvPr>
        </p:nvSpPr>
        <p:spPr/>
        <p:txBody>
          <a:bodyPr/>
          <a:lstStyle/>
          <a:p>
            <a:pPr lvl="0"/>
            <a:fld id="{BEE26109-1FAC-4D70-8C85-FBCF1745F7BB}" type="slidenum">
              <a:rPr lang="en-US" smtClean="0"/>
              <a:pPr lvl="0"/>
              <a:t>102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name="page57">
    <p:spTree>
      <p:nvGrpSpPr>
        <p:cNvPr id="1" name=""/>
        <p:cNvGrpSpPr/>
        <p:nvPr/>
      </p:nvGrpSpPr>
      <p:grpSpPr>
        <a:xfrm>
          <a:off x="0" y="0"/>
          <a:ext cx="0" cy="0"/>
          <a:chOff x="0" y="0"/>
          <a:chExt cx="0" cy="0"/>
        </a:xfrm>
      </p:grpSpPr>
      <p:sp>
        <p:nvSpPr>
          <p:cNvPr id="2" name="TextBox 1"/>
          <p:cNvSpPr txBox="1"/>
          <p:nvPr/>
        </p:nvSpPr>
        <p:spPr>
          <a:xfrm>
            <a:off x="628490" y="862654"/>
            <a:ext cx="1959307" cy="5677702"/>
          </a:xfrm>
          <a:prstGeom prst="rect">
            <a:avLst/>
          </a:prstGeom>
          <a:noFill/>
          <a:ln>
            <a:noFill/>
          </a:ln>
        </p:spPr>
        <p:txBody>
          <a:bodyPr vert="horz" lIns="72891" tIns="36446" rIns="72891" bIns="36446" compatLnSpc="0">
            <a:spAutoFit/>
          </a:bodyPr>
          <a:lstStyle/>
          <a:p>
            <a:pPr hangingPunct="0"/>
            <a:r>
              <a:rPr lang="nb-NO" sz="2000" dirty="0">
                <a:latin typeface="Arial" pitchFamily="18"/>
                <a:ea typeface="MS Gothic" pitchFamily="2"/>
                <a:cs typeface="Tahoma" pitchFamily="2"/>
              </a:rPr>
              <a:t>Mt. 17:21</a:t>
            </a:r>
          </a:p>
          <a:p>
            <a:pPr hangingPunct="0"/>
            <a:r>
              <a:rPr lang="nb-NO" sz="2000" dirty="0">
                <a:latin typeface="Arial" pitchFamily="18"/>
                <a:ea typeface="MS Gothic" pitchFamily="2"/>
                <a:cs typeface="Tahoma" pitchFamily="2"/>
              </a:rPr>
              <a:t>Mt. 18:11</a:t>
            </a:r>
          </a:p>
          <a:p>
            <a:pPr hangingPunct="0"/>
            <a:r>
              <a:rPr lang="nb-NO" sz="2000" dirty="0">
                <a:latin typeface="Arial" pitchFamily="18"/>
                <a:ea typeface="MS Gothic" pitchFamily="2"/>
                <a:cs typeface="Tahoma" pitchFamily="2"/>
              </a:rPr>
              <a:t>Mt. 23:14</a:t>
            </a:r>
          </a:p>
          <a:p>
            <a:pPr hangingPunct="0"/>
            <a:endParaRPr lang="nb-NO" sz="2000" dirty="0">
              <a:latin typeface="Arial" pitchFamily="18"/>
              <a:ea typeface="MS Gothic" pitchFamily="2"/>
              <a:cs typeface="Tahoma" pitchFamily="2"/>
            </a:endParaRPr>
          </a:p>
          <a:p>
            <a:pPr hangingPunct="0"/>
            <a:r>
              <a:rPr lang="nb-NO" sz="2000" dirty="0">
                <a:latin typeface="Arial" pitchFamily="18"/>
                <a:ea typeface="MS Gothic" pitchFamily="2"/>
                <a:cs typeface="Tahoma" pitchFamily="2"/>
              </a:rPr>
              <a:t>Mk. 7:16</a:t>
            </a:r>
          </a:p>
          <a:p>
            <a:pPr hangingPunct="0"/>
            <a:r>
              <a:rPr lang="nb-NO" sz="2000" dirty="0">
                <a:latin typeface="Arial" pitchFamily="18"/>
                <a:ea typeface="MS Gothic" pitchFamily="2"/>
                <a:cs typeface="Tahoma" pitchFamily="2"/>
              </a:rPr>
              <a:t>Mk. 9:44</a:t>
            </a:r>
          </a:p>
          <a:p>
            <a:pPr hangingPunct="0"/>
            <a:r>
              <a:rPr lang="nb-NO" sz="2000" dirty="0">
                <a:latin typeface="Arial" pitchFamily="18"/>
                <a:ea typeface="MS Gothic" pitchFamily="2"/>
                <a:cs typeface="Tahoma" pitchFamily="2"/>
              </a:rPr>
              <a:t>Mk. 9:46</a:t>
            </a:r>
          </a:p>
          <a:p>
            <a:pPr hangingPunct="0"/>
            <a:r>
              <a:rPr lang="nb-NO" sz="2000" dirty="0">
                <a:latin typeface="Arial" pitchFamily="18"/>
                <a:ea typeface="MS Gothic" pitchFamily="2"/>
                <a:cs typeface="Tahoma" pitchFamily="2"/>
              </a:rPr>
              <a:t>Mk. 11:26</a:t>
            </a:r>
          </a:p>
          <a:p>
            <a:pPr hangingPunct="0"/>
            <a:r>
              <a:rPr lang="nb-NO" sz="2000" dirty="0">
                <a:latin typeface="Arial" pitchFamily="18"/>
                <a:ea typeface="MS Gothic" pitchFamily="2"/>
                <a:cs typeface="Tahoma" pitchFamily="2"/>
              </a:rPr>
              <a:t>Mk. 15:28</a:t>
            </a:r>
          </a:p>
          <a:p>
            <a:pPr hangingPunct="0"/>
            <a:endParaRPr lang="nb-NO" sz="2000" dirty="0">
              <a:latin typeface="Arial" pitchFamily="18"/>
              <a:ea typeface="MS Gothic" pitchFamily="2"/>
              <a:cs typeface="Tahoma" pitchFamily="2"/>
            </a:endParaRPr>
          </a:p>
          <a:p>
            <a:pPr hangingPunct="0"/>
            <a:r>
              <a:rPr lang="nb-NO" sz="2000" dirty="0">
                <a:latin typeface="Arial" pitchFamily="18"/>
                <a:ea typeface="MS Gothic" pitchFamily="2"/>
                <a:cs typeface="Tahoma" pitchFamily="2"/>
              </a:rPr>
              <a:t>Lk. 6,48 *</a:t>
            </a:r>
          </a:p>
          <a:p>
            <a:pPr hangingPunct="0"/>
            <a:r>
              <a:rPr lang="nb-NO" sz="2000" dirty="0">
                <a:latin typeface="Arial" pitchFamily="18"/>
                <a:ea typeface="MS Gothic" pitchFamily="2"/>
                <a:cs typeface="Tahoma" pitchFamily="2"/>
              </a:rPr>
              <a:t>Lk. 17:36</a:t>
            </a:r>
          </a:p>
          <a:p>
            <a:pPr hangingPunct="0"/>
            <a:r>
              <a:rPr lang="nb-NO" sz="2000" dirty="0">
                <a:latin typeface="Arial" pitchFamily="18"/>
                <a:ea typeface="MS Gothic" pitchFamily="2"/>
                <a:cs typeface="Tahoma" pitchFamily="2"/>
              </a:rPr>
              <a:t>Lk. 23:17</a:t>
            </a:r>
          </a:p>
          <a:p>
            <a:pPr hangingPunct="0"/>
            <a:r>
              <a:rPr lang="nb-NO" sz="2000" dirty="0">
                <a:latin typeface="Arial" pitchFamily="18"/>
                <a:ea typeface="MS Gothic" pitchFamily="2"/>
                <a:cs typeface="Tahoma" pitchFamily="2"/>
              </a:rPr>
              <a:t>John 5:4</a:t>
            </a:r>
          </a:p>
          <a:p>
            <a:pPr hangingPunct="0"/>
            <a:endParaRPr lang="nb-NO" sz="2000" dirty="0">
              <a:latin typeface="Arial" pitchFamily="18"/>
              <a:ea typeface="MS Gothic" pitchFamily="2"/>
              <a:cs typeface="Tahoma" pitchFamily="2"/>
            </a:endParaRPr>
          </a:p>
          <a:p>
            <a:pPr hangingPunct="0"/>
            <a:endParaRPr lang="nb-NO" sz="2000" dirty="0">
              <a:latin typeface="Arial" pitchFamily="18"/>
              <a:ea typeface="MS Gothic" pitchFamily="2"/>
              <a:cs typeface="Tahoma" pitchFamily="2"/>
            </a:endParaRPr>
          </a:p>
          <a:p>
            <a:pPr hangingPunct="0"/>
            <a:endParaRPr lang="nb-NO" sz="2000" dirty="0">
              <a:latin typeface="Arial" pitchFamily="18"/>
              <a:ea typeface="MS Gothic" pitchFamily="2"/>
              <a:cs typeface="Tahoma" pitchFamily="2"/>
            </a:endParaRPr>
          </a:p>
          <a:p>
            <a:pPr hangingPunct="0"/>
            <a:endParaRPr lang="nb-NO" sz="2000" dirty="0">
              <a:latin typeface="Arial" pitchFamily="18"/>
              <a:ea typeface="MS Gothic" pitchFamily="2"/>
              <a:cs typeface="Tahoma" pitchFamily="2"/>
            </a:endParaRPr>
          </a:p>
          <a:p>
            <a:pPr hangingPunct="0"/>
            <a:endParaRPr lang="nb-NO" sz="2000" dirty="0">
              <a:latin typeface="Arial" pitchFamily="18"/>
              <a:ea typeface="MS Gothic" pitchFamily="2"/>
              <a:cs typeface="Tahoma" pitchFamily="2"/>
            </a:endParaRPr>
          </a:p>
        </p:txBody>
      </p:sp>
      <p:sp>
        <p:nvSpPr>
          <p:cNvPr id="3" name="TextBox 2"/>
          <p:cNvSpPr txBox="1"/>
          <p:nvPr/>
        </p:nvSpPr>
        <p:spPr>
          <a:xfrm>
            <a:off x="5714646" y="4295252"/>
            <a:ext cx="2775685" cy="447259"/>
          </a:xfrm>
          <a:prstGeom prst="rect">
            <a:avLst/>
          </a:prstGeom>
          <a:noFill/>
          <a:ln>
            <a:noFill/>
          </a:ln>
        </p:spPr>
        <p:txBody>
          <a:bodyPr vert="horz" lIns="72891" tIns="36446" rIns="72891" bIns="36446" compatLnSpc="0"/>
          <a:lstStyle/>
          <a:p>
            <a:pPr algn="r" hangingPunct="0"/>
            <a:r>
              <a:rPr lang="nb-NO" sz="3200">
                <a:latin typeface="Arial" pitchFamily="18"/>
                <a:ea typeface="MS Gothic" pitchFamily="2"/>
                <a:cs typeface="Tahoma" pitchFamily="2"/>
              </a:rPr>
              <a:t>*1.Tim. 3:16</a:t>
            </a:r>
          </a:p>
        </p:txBody>
      </p:sp>
      <p:sp>
        <p:nvSpPr>
          <p:cNvPr id="4" name="TextBox 3"/>
          <p:cNvSpPr txBox="1"/>
          <p:nvPr/>
        </p:nvSpPr>
        <p:spPr>
          <a:xfrm>
            <a:off x="3429355" y="832340"/>
            <a:ext cx="2434766" cy="4245040"/>
          </a:xfrm>
          <a:prstGeom prst="rect">
            <a:avLst/>
          </a:prstGeom>
          <a:noFill/>
          <a:ln>
            <a:noFill/>
          </a:ln>
        </p:spPr>
        <p:txBody>
          <a:bodyPr vert="horz" lIns="72891" tIns="36446" rIns="72891" bIns="36446" compatLnSpc="0"/>
          <a:lstStyle/>
          <a:p>
            <a:pPr hangingPunct="0"/>
            <a:r>
              <a:rPr lang="nb-NO" sz="2000" dirty="0">
                <a:latin typeface="Arial" pitchFamily="18"/>
                <a:ea typeface="MS Gothic" pitchFamily="2"/>
                <a:cs typeface="Tahoma" pitchFamily="2"/>
              </a:rPr>
              <a:t>Acts 8:37</a:t>
            </a:r>
          </a:p>
          <a:p>
            <a:pPr hangingPunct="0"/>
            <a:r>
              <a:rPr lang="nb-NO" sz="2000" dirty="0">
                <a:latin typeface="Arial" pitchFamily="18"/>
                <a:ea typeface="MS Gothic" pitchFamily="2"/>
                <a:cs typeface="Tahoma" pitchFamily="2"/>
              </a:rPr>
              <a:t>Acts 9:5-6*</a:t>
            </a:r>
          </a:p>
          <a:p>
            <a:pPr hangingPunct="0"/>
            <a:r>
              <a:rPr lang="nb-NO" sz="2000" dirty="0">
                <a:latin typeface="Arial" pitchFamily="18"/>
                <a:ea typeface="MS Gothic" pitchFamily="2"/>
                <a:cs typeface="Tahoma" pitchFamily="2"/>
              </a:rPr>
              <a:t>Acts 15:34</a:t>
            </a:r>
          </a:p>
          <a:p>
            <a:pPr hangingPunct="0"/>
            <a:r>
              <a:rPr lang="nb-NO" sz="2000" dirty="0">
                <a:latin typeface="Arial" pitchFamily="18"/>
                <a:ea typeface="MS Gothic" pitchFamily="2"/>
                <a:cs typeface="Tahoma" pitchFamily="2"/>
              </a:rPr>
              <a:t>Acts 24:6-8*</a:t>
            </a:r>
          </a:p>
          <a:p>
            <a:pPr hangingPunct="0"/>
            <a:r>
              <a:rPr lang="nb-NO" sz="2000" dirty="0">
                <a:latin typeface="Arial" pitchFamily="18"/>
                <a:ea typeface="MS Gothic" pitchFamily="2"/>
                <a:cs typeface="Tahoma" pitchFamily="2"/>
              </a:rPr>
              <a:t>Acts 28:29</a:t>
            </a:r>
          </a:p>
          <a:p>
            <a:pPr hangingPunct="0"/>
            <a:endParaRPr lang="nb-NO" sz="2000" dirty="0">
              <a:latin typeface="Arial" pitchFamily="18"/>
              <a:ea typeface="MS Gothic" pitchFamily="2"/>
              <a:cs typeface="Tahoma" pitchFamily="2"/>
            </a:endParaRPr>
          </a:p>
          <a:p>
            <a:pPr hangingPunct="0"/>
            <a:r>
              <a:rPr lang="nb-NO" sz="2000" dirty="0">
                <a:latin typeface="Arial" pitchFamily="18"/>
                <a:ea typeface="MS Gothic" pitchFamily="2"/>
                <a:cs typeface="Tahoma" pitchFamily="2"/>
              </a:rPr>
              <a:t>Ro. 8:1*</a:t>
            </a:r>
          </a:p>
          <a:p>
            <a:pPr hangingPunct="0"/>
            <a:r>
              <a:rPr lang="nb-NO" sz="2000" dirty="0">
                <a:latin typeface="Arial" pitchFamily="18"/>
                <a:ea typeface="MS Gothic" pitchFamily="2"/>
                <a:cs typeface="Tahoma" pitchFamily="2"/>
              </a:rPr>
              <a:t>Ro. 11:6*</a:t>
            </a:r>
          </a:p>
          <a:p>
            <a:pPr hangingPunct="0"/>
            <a:r>
              <a:rPr lang="nb-NO" sz="2000" dirty="0">
                <a:latin typeface="Arial" pitchFamily="18"/>
                <a:ea typeface="MS Gothic" pitchFamily="2"/>
                <a:cs typeface="Tahoma" pitchFamily="2"/>
              </a:rPr>
              <a:t>Ro. 16:24</a:t>
            </a:r>
          </a:p>
          <a:p>
            <a:pPr hangingPunct="0"/>
            <a:endParaRPr lang="nb-NO" sz="2000" dirty="0">
              <a:latin typeface="Arial" pitchFamily="18"/>
              <a:ea typeface="MS Gothic" pitchFamily="2"/>
              <a:cs typeface="Tahoma" pitchFamily="2"/>
            </a:endParaRPr>
          </a:p>
          <a:p>
            <a:pPr hangingPunct="0"/>
            <a:r>
              <a:rPr lang="nb-NO" sz="2000" dirty="0">
                <a:latin typeface="Arial" pitchFamily="18"/>
                <a:ea typeface="MS Gothic" pitchFamily="2"/>
                <a:cs typeface="Tahoma" pitchFamily="2"/>
              </a:rPr>
              <a:t>Gal 3:1*</a:t>
            </a:r>
          </a:p>
          <a:p>
            <a:pPr hangingPunct="0"/>
            <a:r>
              <a:rPr lang="nb-NO" sz="2000" dirty="0">
                <a:latin typeface="Arial" pitchFamily="18"/>
                <a:ea typeface="MS Gothic" pitchFamily="2"/>
                <a:cs typeface="Tahoma" pitchFamily="2"/>
              </a:rPr>
              <a:t>Gal. 3:17*</a:t>
            </a:r>
          </a:p>
          <a:p>
            <a:pPr hangingPunct="0"/>
            <a:r>
              <a:rPr lang="nb-NO" sz="2000" dirty="0">
                <a:latin typeface="Arial" pitchFamily="18"/>
                <a:ea typeface="MS Gothic" pitchFamily="2"/>
                <a:cs typeface="Tahoma" pitchFamily="2"/>
              </a:rPr>
              <a:t>Gal. 4:7*</a:t>
            </a:r>
          </a:p>
          <a:p>
            <a:pPr hangingPunct="0"/>
            <a:r>
              <a:rPr lang="nb-NO" sz="2000" dirty="0">
                <a:latin typeface="Arial" pitchFamily="18"/>
                <a:ea typeface="MS Gothic" pitchFamily="2"/>
                <a:cs typeface="Tahoma" pitchFamily="2"/>
              </a:rPr>
              <a:t>Gal. 6:17*</a:t>
            </a:r>
          </a:p>
        </p:txBody>
      </p:sp>
      <p:sp>
        <p:nvSpPr>
          <p:cNvPr id="5" name="TextBox 4"/>
          <p:cNvSpPr txBox="1"/>
          <p:nvPr/>
        </p:nvSpPr>
        <p:spPr>
          <a:xfrm>
            <a:off x="6193414" y="832340"/>
            <a:ext cx="2122583" cy="2232130"/>
          </a:xfrm>
          <a:prstGeom prst="rect">
            <a:avLst/>
          </a:prstGeom>
          <a:noFill/>
          <a:ln>
            <a:noFill/>
          </a:ln>
        </p:spPr>
        <p:txBody>
          <a:bodyPr vert="horz" lIns="72891" tIns="36446" rIns="72891" bIns="36446" compatLnSpc="0"/>
          <a:lstStyle/>
          <a:p>
            <a:pPr hangingPunct="0"/>
            <a:r>
              <a:rPr lang="nb-NO" sz="2000" dirty="0">
                <a:latin typeface="Arial" pitchFamily="18"/>
                <a:ea typeface="MS Gothic" pitchFamily="2"/>
                <a:cs typeface="Tahoma" pitchFamily="2"/>
              </a:rPr>
              <a:t>Eph. 3:14*</a:t>
            </a:r>
          </a:p>
          <a:p>
            <a:pPr hangingPunct="0"/>
            <a:endParaRPr lang="nb-NO" sz="2000" dirty="0">
              <a:latin typeface="Arial" pitchFamily="18"/>
              <a:ea typeface="MS Gothic" pitchFamily="2"/>
              <a:cs typeface="Tahoma" pitchFamily="2"/>
            </a:endParaRPr>
          </a:p>
          <a:p>
            <a:pPr hangingPunct="0"/>
            <a:r>
              <a:rPr lang="nb-NO" sz="2000" dirty="0">
                <a:latin typeface="Arial" pitchFamily="18"/>
                <a:ea typeface="MS Gothic" pitchFamily="2"/>
                <a:cs typeface="Tahoma" pitchFamily="2"/>
              </a:rPr>
              <a:t>Col. 1:2*</a:t>
            </a:r>
          </a:p>
          <a:p>
            <a:pPr hangingPunct="0"/>
            <a:r>
              <a:rPr lang="nb-NO" sz="2000" dirty="0">
                <a:latin typeface="Arial" pitchFamily="18"/>
                <a:ea typeface="MS Gothic" pitchFamily="2"/>
                <a:cs typeface="Tahoma" pitchFamily="2"/>
              </a:rPr>
              <a:t>Col. 1:14*</a:t>
            </a:r>
          </a:p>
          <a:p>
            <a:pPr hangingPunct="0"/>
            <a:endParaRPr lang="nb-NO" sz="2000" dirty="0">
              <a:latin typeface="Arial" pitchFamily="18"/>
              <a:ea typeface="MS Gothic" pitchFamily="2"/>
              <a:cs typeface="Tahoma" pitchFamily="2"/>
            </a:endParaRPr>
          </a:p>
          <a:p>
            <a:pPr hangingPunct="0"/>
            <a:r>
              <a:rPr lang="nb-NO" sz="2000" dirty="0">
                <a:latin typeface="Arial" pitchFamily="18"/>
                <a:ea typeface="MS Gothic" pitchFamily="2"/>
                <a:cs typeface="Tahoma" pitchFamily="2"/>
              </a:rPr>
              <a:t>1.Tim. 2:7</a:t>
            </a:r>
          </a:p>
          <a:p>
            <a:pPr hangingPunct="0"/>
            <a:r>
              <a:rPr lang="nb-NO" sz="2000" dirty="0">
                <a:latin typeface="Arial" pitchFamily="18"/>
                <a:ea typeface="MS Gothic" pitchFamily="2"/>
                <a:cs typeface="Tahoma" pitchFamily="2"/>
              </a:rPr>
              <a:t>2.Tim. 4:22</a:t>
            </a:r>
          </a:p>
        </p:txBody>
      </p:sp>
      <p:sp>
        <p:nvSpPr>
          <p:cNvPr id="7" name="Rectangle 6">
            <a:extLst>
              <a:ext uri="{FF2B5EF4-FFF2-40B4-BE49-F238E27FC236}">
                <a16:creationId xmlns:a16="http://schemas.microsoft.com/office/drawing/2014/main" id="{D36D52A0-30B5-4D6F-839C-F9C379DE9655}"/>
              </a:ext>
            </a:extLst>
          </p:cNvPr>
          <p:cNvSpPr/>
          <p:nvPr/>
        </p:nvSpPr>
        <p:spPr>
          <a:xfrm>
            <a:off x="2819400" y="-60676"/>
            <a:ext cx="312220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Workshop</a:t>
            </a:r>
          </a:p>
        </p:txBody>
      </p:sp>
      <p:sp>
        <p:nvSpPr>
          <p:cNvPr id="8" name="Arrow: Right 7">
            <a:extLst>
              <a:ext uri="{FF2B5EF4-FFF2-40B4-BE49-F238E27FC236}">
                <a16:creationId xmlns:a16="http://schemas.microsoft.com/office/drawing/2014/main" id="{805949B4-8750-4934-A082-82F2113FCCB1}"/>
              </a:ext>
            </a:extLst>
          </p:cNvPr>
          <p:cNvSpPr/>
          <p:nvPr/>
        </p:nvSpPr>
        <p:spPr>
          <a:xfrm flipH="1">
            <a:off x="7353300" y="57150"/>
            <a:ext cx="1600200" cy="457200"/>
          </a:xfrm>
          <a:prstGeom prst="rightArrow">
            <a:avLst>
              <a:gd name="adj1" fmla="val 50000"/>
              <a:gd name="adj2" fmla="val 116087"/>
            </a:avLst>
          </a:prstGeom>
          <a:solidFill>
            <a:srgbClr val="00B05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B75F0C61-263F-4BB5-BE46-CED40D329F2B}"/>
              </a:ext>
            </a:extLst>
          </p:cNvPr>
          <p:cNvSpPr>
            <a:spLocks noGrp="1"/>
          </p:cNvSpPr>
          <p:nvPr>
            <p:ph type="sldNum" sz="quarter" idx="12"/>
          </p:nvPr>
        </p:nvSpPr>
        <p:spPr/>
        <p:txBody>
          <a:bodyPr/>
          <a:lstStyle/>
          <a:p>
            <a:pPr lvl="0"/>
            <a:fld id="{BEE26109-1FAC-4D70-8C85-FBCF1745F7BB}" type="slidenum">
              <a:rPr lang="en-US" smtClean="0"/>
              <a:pPr lvl="0"/>
              <a:t>103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arry\Desktop\onedollar.jpg"/>
          <p:cNvPicPr>
            <a:picLocks noChangeAspect="1" noChangeArrowheads="1"/>
          </p:cNvPicPr>
          <p:nvPr/>
        </p:nvPicPr>
        <p:blipFill>
          <a:blip r:embed="rId2"/>
          <a:srcRect/>
          <a:stretch>
            <a:fillRect/>
          </a:stretch>
        </p:blipFill>
        <p:spPr bwMode="auto">
          <a:xfrm>
            <a:off x="2286000" y="2412284"/>
            <a:ext cx="6858000" cy="2731216"/>
          </a:xfrm>
          <a:prstGeom prst="rect">
            <a:avLst/>
          </a:prstGeom>
          <a:noFill/>
        </p:spPr>
      </p:pic>
      <p:sp>
        <p:nvSpPr>
          <p:cNvPr id="2" name="TextBox 1"/>
          <p:cNvSpPr txBox="1"/>
          <p:nvPr/>
        </p:nvSpPr>
        <p:spPr>
          <a:xfrm>
            <a:off x="152400" y="209550"/>
            <a:ext cx="8839200" cy="707886"/>
          </a:xfrm>
          <a:prstGeom prst="rect">
            <a:avLst/>
          </a:prstGeom>
          <a:noFill/>
        </p:spPr>
        <p:txBody>
          <a:bodyPr wrap="square" rtlCol="0">
            <a:spAutoFit/>
          </a:bodyPr>
          <a:lstStyle/>
          <a:p>
            <a:r>
              <a:rPr lang="en-US" sz="2000" dirty="0"/>
              <a:t>[KJV+]  2 Corinthians 5: 17 Therefore if any man be in Christ, he is a new creature: </a:t>
            </a:r>
          </a:p>
          <a:p>
            <a:r>
              <a:rPr lang="en-US" sz="2000" dirty="0"/>
              <a:t>old things are passed away; behold all things are become new</a:t>
            </a:r>
          </a:p>
        </p:txBody>
      </p:sp>
      <p:sp>
        <p:nvSpPr>
          <p:cNvPr id="3" name="TextBox 2"/>
          <p:cNvSpPr txBox="1"/>
          <p:nvPr/>
        </p:nvSpPr>
        <p:spPr>
          <a:xfrm>
            <a:off x="152400" y="999172"/>
            <a:ext cx="8686800" cy="1569660"/>
          </a:xfrm>
          <a:prstGeom prst="rect">
            <a:avLst/>
          </a:prstGeom>
          <a:noFill/>
        </p:spPr>
        <p:txBody>
          <a:bodyPr wrap="square" rtlCol="0">
            <a:spAutoFit/>
          </a:bodyPr>
          <a:lstStyle/>
          <a:p>
            <a:r>
              <a:rPr lang="en-US" sz="2400" dirty="0"/>
              <a:t>[KJV+] 1 Peter 2:7 Unto you therefore which believe  precious: </a:t>
            </a:r>
          </a:p>
          <a:p>
            <a:r>
              <a:rPr lang="en-US" sz="2400" dirty="0"/>
              <a:t>but unto them which be disobedient, the stone which the builders </a:t>
            </a:r>
          </a:p>
          <a:p>
            <a:r>
              <a:rPr lang="en-US" sz="2400" dirty="0"/>
              <a:t>disallowed, the same is made the head of the corner,</a:t>
            </a:r>
          </a:p>
          <a:p>
            <a:r>
              <a:rPr lang="en-US" sz="2400" dirty="0">
                <a:solidFill>
                  <a:srgbClr val="FF0000"/>
                </a:solidFill>
              </a:rPr>
              <a:t>We are not talking about a </a:t>
            </a:r>
            <a:r>
              <a:rPr lang="en-US" sz="2400" dirty="0" err="1">
                <a:solidFill>
                  <a:srgbClr val="FF0000"/>
                </a:solidFill>
              </a:rPr>
              <a:t>pyramis</a:t>
            </a:r>
            <a:r>
              <a:rPr lang="en-US" sz="2400" dirty="0">
                <a:solidFill>
                  <a:srgbClr val="FF0000"/>
                </a:solidFill>
              </a:rPr>
              <a:t> but of the Temple</a:t>
            </a:r>
          </a:p>
        </p:txBody>
      </p:sp>
      <p:sp>
        <p:nvSpPr>
          <p:cNvPr id="5" name="Rectangle 4"/>
          <p:cNvSpPr/>
          <p:nvPr/>
        </p:nvSpPr>
        <p:spPr>
          <a:xfrm>
            <a:off x="0" y="2647950"/>
            <a:ext cx="2017795" cy="147732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NIV</a:t>
            </a:r>
          </a:p>
          <a:p>
            <a:pPr algn="ctr"/>
            <a:r>
              <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Capstone</a:t>
            </a:r>
            <a:endParaRPr lang="en-U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L-Shape 3">
            <a:extLst>
              <a:ext uri="{FF2B5EF4-FFF2-40B4-BE49-F238E27FC236}">
                <a16:creationId xmlns:a16="http://schemas.microsoft.com/office/drawing/2014/main" id="{79A3B5BB-EC63-41AF-B68A-B0605E90993F}"/>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6" name="Slide Number Placeholder 5">
            <a:extLst>
              <a:ext uri="{FF2B5EF4-FFF2-40B4-BE49-F238E27FC236}">
                <a16:creationId xmlns:a16="http://schemas.microsoft.com/office/drawing/2014/main" id="{23CED0A3-0AE4-4850-9F18-117B06E757BB}"/>
              </a:ext>
            </a:extLst>
          </p:cNvPr>
          <p:cNvSpPr>
            <a:spLocks noGrp="1"/>
          </p:cNvSpPr>
          <p:nvPr>
            <p:ph type="sldNum" sz="quarter" idx="12"/>
          </p:nvPr>
        </p:nvSpPr>
        <p:spPr/>
        <p:txBody>
          <a:bodyPr/>
          <a:lstStyle/>
          <a:p>
            <a:pPr lvl="0"/>
            <a:fld id="{BEE26109-1FAC-4D70-8C85-FBCF1745F7BB}" type="slidenum">
              <a:rPr lang="en-US" smtClean="0"/>
              <a:pPr lvl="0"/>
              <a:t>104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3E9A83-B0A4-431C-9D06-A362BF6F0F16}"/>
              </a:ext>
            </a:extLst>
          </p:cNvPr>
          <p:cNvPicPr>
            <a:picLocks noChangeAspect="1"/>
          </p:cNvPicPr>
          <p:nvPr/>
        </p:nvPicPr>
        <p:blipFill rotWithShape="1">
          <a:blip r:embed="rId2">
            <a:extLst>
              <a:ext uri="{28A0092B-C50C-407E-A947-70E740481C1C}">
                <a14:useLocalDpi xmlns:a14="http://schemas.microsoft.com/office/drawing/2010/main" val="0"/>
              </a:ext>
            </a:extLst>
          </a:blip>
          <a:srcRect t="1" b="31167"/>
          <a:stretch/>
        </p:blipFill>
        <p:spPr>
          <a:xfrm>
            <a:off x="-60338" y="1"/>
            <a:ext cx="9204338" cy="5143500"/>
          </a:xfrm>
          <a:prstGeom prst="rect">
            <a:avLst/>
          </a:prstGeom>
        </p:spPr>
      </p:pic>
      <p:sp>
        <p:nvSpPr>
          <p:cNvPr id="4" name="L-Shape 3">
            <a:extLst>
              <a:ext uri="{FF2B5EF4-FFF2-40B4-BE49-F238E27FC236}">
                <a16:creationId xmlns:a16="http://schemas.microsoft.com/office/drawing/2014/main" id="{EE71A8C7-924F-40F6-86DE-2F5338F5901C}"/>
              </a:ext>
            </a:extLst>
          </p:cNvPr>
          <p:cNvSpPr/>
          <p:nvPr/>
        </p:nvSpPr>
        <p:spPr>
          <a:xfrm>
            <a:off x="-60338" y="4229099"/>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2" name="Slide Number Placeholder 1">
            <a:extLst>
              <a:ext uri="{FF2B5EF4-FFF2-40B4-BE49-F238E27FC236}">
                <a16:creationId xmlns:a16="http://schemas.microsoft.com/office/drawing/2014/main" id="{FA4271E6-BC85-4B82-BC46-0DB252BA1FDF}"/>
              </a:ext>
            </a:extLst>
          </p:cNvPr>
          <p:cNvSpPr>
            <a:spLocks noGrp="1"/>
          </p:cNvSpPr>
          <p:nvPr>
            <p:ph type="sldNum" sz="quarter" idx="12"/>
          </p:nvPr>
        </p:nvSpPr>
        <p:spPr/>
        <p:txBody>
          <a:bodyPr/>
          <a:lstStyle/>
          <a:p>
            <a:pPr lvl="0"/>
            <a:fld id="{BEE26109-1FAC-4D70-8C85-FBCF1745F7BB}" type="slidenum">
              <a:rPr lang="en-US" smtClean="0"/>
              <a:pPr lvl="0"/>
              <a:t>105</a:t>
            </a:fld>
            <a:endParaRPr lang="en-US"/>
          </a:p>
        </p:txBody>
      </p:sp>
    </p:spTree>
    <p:extLst>
      <p:ext uri="{BB962C8B-B14F-4D97-AF65-F5344CB8AC3E}">
        <p14:creationId xmlns:p14="http://schemas.microsoft.com/office/powerpoint/2010/main" val="39083786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E786D9-E998-4C0D-A3DF-6D3545EAAB84}"/>
              </a:ext>
            </a:extLst>
          </p:cNvPr>
          <p:cNvSpPr txBox="1"/>
          <p:nvPr/>
        </p:nvSpPr>
        <p:spPr>
          <a:xfrm>
            <a:off x="381000" y="863590"/>
            <a:ext cx="5334000" cy="3416320"/>
          </a:xfrm>
          <a:prstGeom prst="rect">
            <a:avLst/>
          </a:prstGeom>
          <a:noFill/>
        </p:spPr>
        <p:txBody>
          <a:bodyPr wrap="square" rtlCol="0">
            <a:spAutoFit/>
          </a:bodyPr>
          <a:lstStyle/>
          <a:p>
            <a:pPr algn="just"/>
            <a:r>
              <a:rPr lang="en-US" sz="2400" dirty="0"/>
              <a:t>Above the roof of the priests’ chambers, . . . it was the custom for one of the priests to stand and to give notice, by sound of trumpet, in the afternoon of the approach, and on the following evening of the close, of every seventh day, announcing to the people the respective hours for ceasing work and for resuming their labors.</a:t>
            </a:r>
          </a:p>
        </p:txBody>
      </p:sp>
      <p:sp>
        <p:nvSpPr>
          <p:cNvPr id="4" name="TextBox 3">
            <a:extLst>
              <a:ext uri="{FF2B5EF4-FFF2-40B4-BE49-F238E27FC236}">
                <a16:creationId xmlns:a16="http://schemas.microsoft.com/office/drawing/2014/main" id="{F0B3874E-0F1D-4143-8DF7-050DE3917796}"/>
              </a:ext>
            </a:extLst>
          </p:cNvPr>
          <p:cNvSpPr txBox="1"/>
          <p:nvPr/>
        </p:nvSpPr>
        <p:spPr>
          <a:xfrm>
            <a:off x="381000" y="57150"/>
            <a:ext cx="5334000" cy="584775"/>
          </a:xfrm>
          <a:prstGeom prst="rect">
            <a:avLst/>
          </a:prstGeom>
          <a:noFill/>
        </p:spPr>
        <p:txBody>
          <a:bodyPr wrap="square">
            <a:spAutoFit/>
          </a:bodyPr>
          <a:lstStyle/>
          <a:p>
            <a:r>
              <a:rPr lang="en-US" sz="3200" dirty="0"/>
              <a:t>Josephus IV:9:1</a:t>
            </a:r>
          </a:p>
        </p:txBody>
      </p:sp>
      <p:pic>
        <p:nvPicPr>
          <p:cNvPr id="5" name="Picture 4">
            <a:extLst>
              <a:ext uri="{FF2B5EF4-FFF2-40B4-BE49-F238E27FC236}">
                <a16:creationId xmlns:a16="http://schemas.microsoft.com/office/drawing/2014/main" id="{7794FD63-FCE8-46DD-8494-2AD8071CC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219075"/>
            <a:ext cx="3143250" cy="4705350"/>
          </a:xfrm>
          <a:prstGeom prst="rect">
            <a:avLst/>
          </a:prstGeom>
        </p:spPr>
      </p:pic>
      <p:sp>
        <p:nvSpPr>
          <p:cNvPr id="6" name="L-Shape 5">
            <a:extLst>
              <a:ext uri="{FF2B5EF4-FFF2-40B4-BE49-F238E27FC236}">
                <a16:creationId xmlns:a16="http://schemas.microsoft.com/office/drawing/2014/main" id="{BAD39143-5672-4921-92BA-0D61540AA188}"/>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3" name="Slide Number Placeholder 2">
            <a:extLst>
              <a:ext uri="{FF2B5EF4-FFF2-40B4-BE49-F238E27FC236}">
                <a16:creationId xmlns:a16="http://schemas.microsoft.com/office/drawing/2014/main" id="{667B8AE5-239B-44DF-BC2D-1C76FE55CC04}"/>
              </a:ext>
            </a:extLst>
          </p:cNvPr>
          <p:cNvSpPr>
            <a:spLocks noGrp="1"/>
          </p:cNvSpPr>
          <p:nvPr>
            <p:ph type="sldNum" sz="quarter" idx="12"/>
          </p:nvPr>
        </p:nvSpPr>
        <p:spPr/>
        <p:txBody>
          <a:bodyPr/>
          <a:lstStyle/>
          <a:p>
            <a:pPr lvl="0"/>
            <a:fld id="{BEE26109-1FAC-4D70-8C85-FBCF1745F7BB}" type="slidenum">
              <a:rPr lang="en-US" smtClean="0"/>
              <a:pPr lvl="0"/>
              <a:t>106</a:t>
            </a:fld>
            <a:endParaRPr lang="en-US"/>
          </a:p>
        </p:txBody>
      </p:sp>
    </p:spTree>
    <p:extLst>
      <p:ext uri="{BB962C8B-B14F-4D97-AF65-F5344CB8AC3E}">
        <p14:creationId xmlns:p14="http://schemas.microsoft.com/office/powerpoint/2010/main" val="33498496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6AAD26-B327-448A-B9E9-9DF37A97E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805"/>
            <a:ext cx="9144000" cy="1571889"/>
          </a:xfrm>
          <a:prstGeom prst="rect">
            <a:avLst/>
          </a:prstGeom>
        </p:spPr>
      </p:pic>
      <p:sp>
        <p:nvSpPr>
          <p:cNvPr id="4" name="L-Shape 3">
            <a:extLst>
              <a:ext uri="{FF2B5EF4-FFF2-40B4-BE49-F238E27FC236}">
                <a16:creationId xmlns:a16="http://schemas.microsoft.com/office/drawing/2014/main" id="{DA2212E5-099C-43DD-8C1D-228300248D80}"/>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2" name="Slide Number Placeholder 1">
            <a:extLst>
              <a:ext uri="{FF2B5EF4-FFF2-40B4-BE49-F238E27FC236}">
                <a16:creationId xmlns:a16="http://schemas.microsoft.com/office/drawing/2014/main" id="{102C81B9-3BDC-4D2E-9B19-8EFD851E1F3A}"/>
              </a:ext>
            </a:extLst>
          </p:cNvPr>
          <p:cNvSpPr>
            <a:spLocks noGrp="1"/>
          </p:cNvSpPr>
          <p:nvPr>
            <p:ph type="sldNum" sz="quarter" idx="12"/>
          </p:nvPr>
        </p:nvSpPr>
        <p:spPr/>
        <p:txBody>
          <a:bodyPr/>
          <a:lstStyle/>
          <a:p>
            <a:pPr lvl="0"/>
            <a:fld id="{BEE26109-1FAC-4D70-8C85-FBCF1745F7BB}" type="slidenum">
              <a:rPr lang="en-US" smtClean="0"/>
              <a:pPr lvl="0"/>
              <a:t>107</a:t>
            </a:fld>
            <a:endParaRPr lang="en-US"/>
          </a:p>
        </p:txBody>
      </p:sp>
    </p:spTree>
    <p:extLst>
      <p:ext uri="{BB962C8B-B14F-4D97-AF65-F5344CB8AC3E}">
        <p14:creationId xmlns:p14="http://schemas.microsoft.com/office/powerpoint/2010/main" val="23309005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37373C-2E05-466A-AB18-E98AFD87B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478" y="828"/>
            <a:ext cx="3334522" cy="5143500"/>
          </a:xfrm>
          <a:prstGeom prst="rect">
            <a:avLst/>
          </a:prstGeom>
        </p:spPr>
      </p:pic>
      <p:pic>
        <p:nvPicPr>
          <p:cNvPr id="5" name="Picture 4">
            <a:extLst>
              <a:ext uri="{FF2B5EF4-FFF2-40B4-BE49-F238E27FC236}">
                <a16:creationId xmlns:a16="http://schemas.microsoft.com/office/drawing/2014/main" id="{44BD26FF-015F-4F6C-8357-1E50EC42F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9050"/>
            <a:ext cx="3847759" cy="5143500"/>
          </a:xfrm>
          <a:prstGeom prst="rect">
            <a:avLst/>
          </a:prstGeom>
        </p:spPr>
      </p:pic>
      <p:sp>
        <p:nvSpPr>
          <p:cNvPr id="4" name="L-Shape 3">
            <a:extLst>
              <a:ext uri="{FF2B5EF4-FFF2-40B4-BE49-F238E27FC236}">
                <a16:creationId xmlns:a16="http://schemas.microsoft.com/office/drawing/2014/main" id="{0B61A0E8-81CE-4BDB-8767-7AEA181CADAB}"/>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2" name="Slide Number Placeholder 1">
            <a:extLst>
              <a:ext uri="{FF2B5EF4-FFF2-40B4-BE49-F238E27FC236}">
                <a16:creationId xmlns:a16="http://schemas.microsoft.com/office/drawing/2014/main" id="{FAC46F76-2AF7-4212-83B2-005D478E2751}"/>
              </a:ext>
            </a:extLst>
          </p:cNvPr>
          <p:cNvSpPr>
            <a:spLocks noGrp="1"/>
          </p:cNvSpPr>
          <p:nvPr>
            <p:ph type="sldNum" sz="quarter" idx="12"/>
          </p:nvPr>
        </p:nvSpPr>
        <p:spPr/>
        <p:txBody>
          <a:bodyPr/>
          <a:lstStyle/>
          <a:p>
            <a:pPr lvl="0"/>
            <a:fld id="{BEE26109-1FAC-4D70-8C85-FBCF1745F7BB}" type="slidenum">
              <a:rPr lang="en-US" smtClean="0"/>
              <a:pPr lvl="0"/>
              <a:t>108</a:t>
            </a:fld>
            <a:endParaRPr lang="en-US"/>
          </a:p>
        </p:txBody>
      </p:sp>
    </p:spTree>
    <p:extLst>
      <p:ext uri="{BB962C8B-B14F-4D97-AF65-F5344CB8AC3E}">
        <p14:creationId xmlns:p14="http://schemas.microsoft.com/office/powerpoint/2010/main" val="41726905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22C6D4-2840-4618-B094-BBB44DF53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009"/>
            <a:ext cx="9144000" cy="5245518"/>
          </a:xfrm>
          <a:prstGeom prst="rect">
            <a:avLst/>
          </a:prstGeom>
        </p:spPr>
      </p:pic>
      <p:sp>
        <p:nvSpPr>
          <p:cNvPr id="6" name="Rectangle 5">
            <a:extLst>
              <a:ext uri="{FF2B5EF4-FFF2-40B4-BE49-F238E27FC236}">
                <a16:creationId xmlns:a16="http://schemas.microsoft.com/office/drawing/2014/main" id="{A05DC4B1-DF02-4FF4-AD43-CBB5764D9869}"/>
              </a:ext>
            </a:extLst>
          </p:cNvPr>
          <p:cNvSpPr/>
          <p:nvPr/>
        </p:nvSpPr>
        <p:spPr>
          <a:xfrm>
            <a:off x="914400" y="3562350"/>
            <a:ext cx="8229600" cy="1661993"/>
          </a:xfrm>
          <a:prstGeom prst="rect">
            <a:avLst/>
          </a:prstGeom>
          <a:noFill/>
        </p:spPr>
        <p:txBody>
          <a:bodyPr wrap="squar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Trumpeting place</a:t>
            </a:r>
          </a:p>
          <a:p>
            <a:pPr algn="ctr"/>
            <a:r>
              <a:rPr lang="en-US" sz="4400" i="1" dirty="0">
                <a:solidFill>
                  <a:srgbClr val="0070C0"/>
                </a:solidFill>
                <a:effectLst>
                  <a:outerShdw blurRad="38100" dist="38100" dir="2700000" algn="tl">
                    <a:srgbClr val="000000">
                      <a:alpha val="43137"/>
                    </a:srgbClr>
                  </a:outerShdw>
                </a:effectLst>
              </a:rPr>
              <a:t>“For the place of trumpeting to . . .” </a:t>
            </a:r>
            <a:endParaRPr lang="en-US" sz="4000" b="1" dirty="0">
              <a:ln w="13462">
                <a:solidFill>
                  <a:schemeClr val="bg1"/>
                </a:solidFill>
                <a:prstDash val="solid"/>
              </a:ln>
              <a:solidFill>
                <a:srgbClr val="0070C0"/>
              </a:solidFill>
              <a:effectLst>
                <a:outerShdw blurRad="38100" dist="38100" dir="2700000" algn="tl">
                  <a:srgbClr val="000000">
                    <a:alpha val="43137"/>
                  </a:srgbClr>
                </a:outerShdw>
              </a:effectLst>
            </a:endParaRPr>
          </a:p>
        </p:txBody>
      </p:sp>
      <p:sp>
        <p:nvSpPr>
          <p:cNvPr id="4" name="L-Shape 3">
            <a:extLst>
              <a:ext uri="{FF2B5EF4-FFF2-40B4-BE49-F238E27FC236}">
                <a16:creationId xmlns:a16="http://schemas.microsoft.com/office/drawing/2014/main" id="{C2C21205-B2B8-43C9-A729-1EF3671A6014}"/>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2" name="Slide Number Placeholder 1">
            <a:extLst>
              <a:ext uri="{FF2B5EF4-FFF2-40B4-BE49-F238E27FC236}">
                <a16:creationId xmlns:a16="http://schemas.microsoft.com/office/drawing/2014/main" id="{66DB2322-A7C3-43C9-B26C-3C24F957F9D1}"/>
              </a:ext>
            </a:extLst>
          </p:cNvPr>
          <p:cNvSpPr>
            <a:spLocks noGrp="1"/>
          </p:cNvSpPr>
          <p:nvPr>
            <p:ph type="sldNum" sz="quarter" idx="12"/>
          </p:nvPr>
        </p:nvSpPr>
        <p:spPr/>
        <p:txBody>
          <a:bodyPr/>
          <a:lstStyle/>
          <a:p>
            <a:pPr lvl="0"/>
            <a:fld id="{BEE26109-1FAC-4D70-8C85-FBCF1745F7BB}" type="slidenum">
              <a:rPr lang="en-US" smtClean="0"/>
              <a:pPr lvl="0"/>
              <a:t>109</a:t>
            </a:fld>
            <a:endParaRPr lang="en-US"/>
          </a:p>
        </p:txBody>
      </p:sp>
    </p:spTree>
    <p:extLst>
      <p:ext uri="{BB962C8B-B14F-4D97-AF65-F5344CB8AC3E}">
        <p14:creationId xmlns:p14="http://schemas.microsoft.com/office/powerpoint/2010/main" val="28199336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71ABA3-0B8E-4B9A-BD85-B55072936C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7650"/>
            <a:ext cx="9144000" cy="4724400"/>
          </a:xfrm>
          <a:prstGeom prst="rect">
            <a:avLst/>
          </a:prstGeom>
        </p:spPr>
      </p:pic>
      <p:sp>
        <p:nvSpPr>
          <p:cNvPr id="4" name="L-Shape 3">
            <a:extLst>
              <a:ext uri="{FF2B5EF4-FFF2-40B4-BE49-F238E27FC236}">
                <a16:creationId xmlns:a16="http://schemas.microsoft.com/office/drawing/2014/main" id="{67F89ECE-C05A-48A6-B2C1-1D646493D5BC}"/>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2" name="Slide Number Placeholder 1">
            <a:extLst>
              <a:ext uri="{FF2B5EF4-FFF2-40B4-BE49-F238E27FC236}">
                <a16:creationId xmlns:a16="http://schemas.microsoft.com/office/drawing/2014/main" id="{F80C38ED-73AA-4BDB-AF8E-7A05E30DEA67}"/>
              </a:ext>
            </a:extLst>
          </p:cNvPr>
          <p:cNvSpPr>
            <a:spLocks noGrp="1"/>
          </p:cNvSpPr>
          <p:nvPr>
            <p:ph type="sldNum" sz="quarter" idx="12"/>
          </p:nvPr>
        </p:nvSpPr>
        <p:spPr/>
        <p:txBody>
          <a:bodyPr/>
          <a:lstStyle/>
          <a:p>
            <a:pPr lvl="0"/>
            <a:fld id="{BEE26109-1FAC-4D70-8C85-FBCF1745F7BB}" type="slidenum">
              <a:rPr lang="en-US" smtClean="0"/>
              <a:pPr lvl="0"/>
              <a:t>110</a:t>
            </a:fld>
            <a:endParaRPr lang="en-US"/>
          </a:p>
        </p:txBody>
      </p:sp>
    </p:spTree>
    <p:extLst>
      <p:ext uri="{BB962C8B-B14F-4D97-AF65-F5344CB8AC3E}">
        <p14:creationId xmlns:p14="http://schemas.microsoft.com/office/powerpoint/2010/main" val="42462610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199" y="514350"/>
            <a:ext cx="8305801" cy="4447371"/>
          </a:xfrm>
          <a:prstGeom prst="rect">
            <a:avLst/>
          </a:prstGeom>
          <a:noFill/>
        </p:spPr>
        <p:txBody>
          <a:bodyPr wrap="square" rtlCol="0">
            <a:spAutoFit/>
          </a:bodyPr>
          <a:lstStyle/>
          <a:p>
            <a:r>
              <a:rPr lang="en-US" sz="3200" dirty="0"/>
              <a:t>[KJV+] Hebrews 9:10  only in meats and drinks, and divers washings, and carnal ordinances, imposed  until the time of </a:t>
            </a:r>
            <a:r>
              <a:rPr lang="en-US" sz="3200" dirty="0">
                <a:solidFill>
                  <a:srgbClr val="FF0000"/>
                </a:solidFill>
              </a:rPr>
              <a:t>“</a:t>
            </a:r>
            <a:r>
              <a:rPr lang="en-US" sz="3200" dirty="0"/>
              <a:t>reformation</a:t>
            </a:r>
            <a:r>
              <a:rPr lang="en-US" sz="3200" dirty="0">
                <a:solidFill>
                  <a:srgbClr val="FF0000"/>
                </a:solidFill>
              </a:rPr>
              <a:t>”</a:t>
            </a:r>
            <a:r>
              <a:rPr lang="en-US" sz="3200" dirty="0"/>
              <a:t>.</a:t>
            </a:r>
          </a:p>
          <a:p>
            <a:r>
              <a:rPr lang="el-GR" sz="2400" dirty="0">
                <a:solidFill>
                  <a:srgbClr val="FF0000"/>
                </a:solidFill>
              </a:rPr>
              <a:t>Διορθωσεως</a:t>
            </a:r>
            <a:r>
              <a:rPr lang="en-US" sz="2400" dirty="0">
                <a:solidFill>
                  <a:srgbClr val="FF0000"/>
                </a:solidFill>
              </a:rPr>
              <a:t> </a:t>
            </a:r>
            <a:r>
              <a:rPr lang="en-US" sz="2400" dirty="0">
                <a:solidFill>
                  <a:srgbClr val="0070C0"/>
                </a:solidFill>
              </a:rPr>
              <a:t>restoring to a point of time where it was perfect</a:t>
            </a:r>
            <a:endParaRPr lang="en-US" sz="2000" dirty="0">
              <a:solidFill>
                <a:srgbClr val="0070C0"/>
              </a:solidFill>
            </a:endParaRPr>
          </a:p>
          <a:p>
            <a:endParaRPr lang="en-US" sz="2000" dirty="0"/>
          </a:p>
          <a:p>
            <a:r>
              <a:rPr lang="en-US" sz="3200" dirty="0"/>
              <a:t>[NIV] Hebrews 9:10 They are only a matter of food and drink and various ceremonial washings —external regulations applying </a:t>
            </a:r>
            <a:r>
              <a:rPr lang="en-US" sz="3200" dirty="0">
                <a:solidFill>
                  <a:srgbClr val="FE3E02"/>
                </a:solidFill>
              </a:rPr>
              <a:t>until the time of the new order. </a:t>
            </a:r>
          </a:p>
          <a:p>
            <a:endParaRPr lang="en-US" dirty="0"/>
          </a:p>
        </p:txBody>
      </p:sp>
      <p:sp>
        <p:nvSpPr>
          <p:cNvPr id="3" name="L-Shape 2">
            <a:extLst>
              <a:ext uri="{FF2B5EF4-FFF2-40B4-BE49-F238E27FC236}">
                <a16:creationId xmlns:a16="http://schemas.microsoft.com/office/drawing/2014/main" id="{337DEF14-B6AE-4CDC-95D9-F7E844BE3B15}"/>
              </a:ext>
            </a:extLst>
          </p:cNvPr>
          <p:cNvSpPr/>
          <p:nvPr/>
        </p:nvSpPr>
        <p:spPr>
          <a:xfrm>
            <a:off x="0" y="4229100"/>
            <a:ext cx="914400" cy="9144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4" name="Slide Number Placeholder 3">
            <a:extLst>
              <a:ext uri="{FF2B5EF4-FFF2-40B4-BE49-F238E27FC236}">
                <a16:creationId xmlns:a16="http://schemas.microsoft.com/office/drawing/2014/main" id="{E88F0EA0-EF1B-43C5-907A-E439CEA1B60D}"/>
              </a:ext>
            </a:extLst>
          </p:cNvPr>
          <p:cNvSpPr>
            <a:spLocks noGrp="1"/>
          </p:cNvSpPr>
          <p:nvPr>
            <p:ph type="sldNum" sz="quarter" idx="12"/>
          </p:nvPr>
        </p:nvSpPr>
        <p:spPr/>
        <p:txBody>
          <a:bodyPr/>
          <a:lstStyle/>
          <a:p>
            <a:pPr lvl="0"/>
            <a:fld id="{BEE26109-1FAC-4D70-8C85-FBCF1745F7BB}" type="slidenum">
              <a:rPr lang="en-US" smtClean="0"/>
              <a:pPr lvl="0"/>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55A107-2D11-466B-94A9-4FB6EB0A8A1D}"/>
              </a:ext>
            </a:extLst>
          </p:cNvPr>
          <p:cNvSpPr txBox="1"/>
          <p:nvPr/>
        </p:nvSpPr>
        <p:spPr>
          <a:xfrm>
            <a:off x="457200" y="438150"/>
            <a:ext cx="8153400" cy="4401205"/>
          </a:xfrm>
          <a:prstGeom prst="rect">
            <a:avLst/>
          </a:prstGeom>
          <a:noFill/>
        </p:spPr>
        <p:txBody>
          <a:bodyPr wrap="square" rtlCol="0">
            <a:spAutoFit/>
          </a:bodyPr>
          <a:lstStyle/>
          <a:p>
            <a:endParaRPr lang="en-US" sz="2400" dirty="0"/>
          </a:p>
          <a:p>
            <a:pPr rtl="0"/>
            <a:r>
              <a:rPr lang="en-US" sz="3200" dirty="0">
                <a:solidFill>
                  <a:srgbClr val="0070C0"/>
                </a:solidFill>
              </a:rPr>
              <a:t>[KJV+] Matthew 23:</a:t>
            </a:r>
          </a:p>
          <a:p>
            <a:pPr rtl="0"/>
            <a:r>
              <a:rPr lang="en-US" sz="3200" dirty="0">
                <a:solidFill>
                  <a:srgbClr val="0070C0"/>
                </a:solidFill>
              </a:rPr>
              <a:t>1 </a:t>
            </a:r>
            <a:r>
              <a:rPr lang="en-US" sz="3200" dirty="0"/>
              <a:t>Then </a:t>
            </a:r>
            <a:r>
              <a:rPr lang="en-US" sz="3200" dirty="0" err="1"/>
              <a:t>spake</a:t>
            </a:r>
            <a:r>
              <a:rPr lang="en-US" sz="3200" dirty="0"/>
              <a:t> Jesus to the multitude, and to his disciples,</a:t>
            </a:r>
          </a:p>
          <a:p>
            <a:pPr rtl="0"/>
            <a:r>
              <a:rPr lang="en-US" sz="3200" dirty="0">
                <a:solidFill>
                  <a:srgbClr val="0070C0"/>
                </a:solidFill>
              </a:rPr>
              <a:t>2 </a:t>
            </a:r>
            <a:r>
              <a:rPr lang="en-US" sz="3200" dirty="0"/>
              <a:t>Saying, The scribes and the Pharisees sit in Moses' seat:</a:t>
            </a:r>
          </a:p>
          <a:p>
            <a:pPr rtl="0"/>
            <a:r>
              <a:rPr lang="en-US" sz="3200" dirty="0">
                <a:solidFill>
                  <a:srgbClr val="0070C0"/>
                </a:solidFill>
              </a:rPr>
              <a:t>3 </a:t>
            </a:r>
            <a:r>
              <a:rPr lang="en-US" sz="3200" dirty="0"/>
              <a:t>All therefore whatsoever </a:t>
            </a:r>
            <a:r>
              <a:rPr lang="en-US" sz="3200" dirty="0">
                <a:solidFill>
                  <a:srgbClr val="FF0000"/>
                </a:solidFill>
              </a:rPr>
              <a:t>they</a:t>
            </a:r>
            <a:r>
              <a:rPr lang="en-US" sz="3200" dirty="0"/>
              <a:t> bid you observe,  observe and do; but do not ye after their works: for they say, and do not.</a:t>
            </a:r>
          </a:p>
        </p:txBody>
      </p:sp>
      <p:sp>
        <p:nvSpPr>
          <p:cNvPr id="4" name="TextBox 3">
            <a:extLst>
              <a:ext uri="{FF2B5EF4-FFF2-40B4-BE49-F238E27FC236}">
                <a16:creationId xmlns:a16="http://schemas.microsoft.com/office/drawing/2014/main" id="{6956209B-3B1A-40A7-B6A8-B9F78F929EE3}"/>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5" name="L-Shape 4">
            <a:extLst>
              <a:ext uri="{FF2B5EF4-FFF2-40B4-BE49-F238E27FC236}">
                <a16:creationId xmlns:a16="http://schemas.microsoft.com/office/drawing/2014/main" id="{5A4359DF-A7A9-499C-B5DA-1E7BD66B41E9}"/>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A83C4428-1ABC-4C69-9EC5-1E0DDF311734}"/>
              </a:ext>
            </a:extLst>
          </p:cNvPr>
          <p:cNvSpPr>
            <a:spLocks noGrp="1"/>
          </p:cNvSpPr>
          <p:nvPr>
            <p:ph type="sldNum" sz="quarter" idx="12"/>
          </p:nvPr>
        </p:nvSpPr>
        <p:spPr/>
        <p:txBody>
          <a:bodyPr/>
          <a:lstStyle/>
          <a:p>
            <a:pPr lvl="0"/>
            <a:fld id="{BEE26109-1FAC-4D70-8C85-FBCF1745F7BB}" type="slidenum">
              <a:rPr lang="en-US" smtClean="0"/>
              <a:pPr lvl="0"/>
              <a:t>112</a:t>
            </a:fld>
            <a:endParaRPr lang="en-US"/>
          </a:p>
        </p:txBody>
      </p:sp>
    </p:spTree>
    <p:extLst>
      <p:ext uri="{BB962C8B-B14F-4D97-AF65-F5344CB8AC3E}">
        <p14:creationId xmlns:p14="http://schemas.microsoft.com/office/powerpoint/2010/main" val="21105770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818410-0F00-4ADB-B96C-514CB68F5D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068733"/>
            <a:ext cx="8822755" cy="2865217"/>
          </a:xfrm>
          <a:prstGeom prst="rect">
            <a:avLst/>
          </a:prstGeom>
        </p:spPr>
      </p:pic>
      <p:sp>
        <p:nvSpPr>
          <p:cNvPr id="4" name="TextBox 3">
            <a:extLst>
              <a:ext uri="{FF2B5EF4-FFF2-40B4-BE49-F238E27FC236}">
                <a16:creationId xmlns:a16="http://schemas.microsoft.com/office/drawing/2014/main" id="{FC23B8A7-BABD-4B75-A1FF-B6C8AAA9CDDA}"/>
              </a:ext>
            </a:extLst>
          </p:cNvPr>
          <p:cNvSpPr txBox="1"/>
          <p:nvPr/>
        </p:nvSpPr>
        <p:spPr>
          <a:xfrm>
            <a:off x="228600" y="1215204"/>
            <a:ext cx="7239000" cy="461665"/>
          </a:xfrm>
          <a:prstGeom prst="rect">
            <a:avLst/>
          </a:prstGeom>
          <a:noFill/>
        </p:spPr>
        <p:txBody>
          <a:bodyPr wrap="square" rtlCol="0">
            <a:spAutoFit/>
          </a:bodyPr>
          <a:lstStyle/>
          <a:p>
            <a:r>
              <a:rPr lang="en-US" sz="2400" dirty="0" err="1"/>
              <a:t>ShemTov</a:t>
            </a:r>
            <a:r>
              <a:rPr lang="en-US" sz="2400" dirty="0"/>
              <a:t>  from </a:t>
            </a:r>
            <a:r>
              <a:rPr lang="en-US" sz="2400" dirty="0" err="1"/>
              <a:t>Sepharad</a:t>
            </a:r>
            <a:r>
              <a:rPr lang="en-US" sz="2400" dirty="0"/>
              <a:t> </a:t>
            </a:r>
            <a:r>
              <a:rPr lang="en-US" sz="1600" dirty="0"/>
              <a:t>(That is Spain) </a:t>
            </a:r>
            <a:r>
              <a:rPr lang="en-US" sz="2400" dirty="0"/>
              <a:t>1375</a:t>
            </a:r>
          </a:p>
        </p:txBody>
      </p:sp>
      <p:sp>
        <p:nvSpPr>
          <p:cNvPr id="5" name="TextBox 4">
            <a:extLst>
              <a:ext uri="{FF2B5EF4-FFF2-40B4-BE49-F238E27FC236}">
                <a16:creationId xmlns:a16="http://schemas.microsoft.com/office/drawing/2014/main" id="{0474E95A-3488-4C35-8FB0-18F1D51A2B70}"/>
              </a:ext>
            </a:extLst>
          </p:cNvPr>
          <p:cNvSpPr txBox="1"/>
          <p:nvPr/>
        </p:nvSpPr>
        <p:spPr>
          <a:xfrm>
            <a:off x="5943600" y="3224342"/>
            <a:ext cx="304800" cy="553998"/>
          </a:xfrm>
          <a:prstGeom prst="rect">
            <a:avLst/>
          </a:prstGeom>
          <a:noFill/>
        </p:spPr>
        <p:txBody>
          <a:bodyPr wrap="square" rtlCol="0">
            <a:spAutoFit/>
          </a:bodyPr>
          <a:lstStyle/>
          <a:p>
            <a:r>
              <a:rPr lang="he-IL" sz="3000" b="1" dirty="0">
                <a:solidFill>
                  <a:srgbClr val="FF0000"/>
                </a:solidFill>
                <a:effectLst>
                  <a:outerShdw blurRad="38100" dist="38100" dir="2700000" algn="tl">
                    <a:srgbClr val="000000">
                      <a:alpha val="43137"/>
                    </a:srgbClr>
                  </a:outerShdw>
                </a:effectLst>
                <a:latin typeface="Miriam" panose="020B0502050101010101" pitchFamily="34" charset="-79"/>
                <a:cs typeface="Miriam" panose="020B0502050101010101" pitchFamily="34" charset="-79"/>
              </a:rPr>
              <a:t>ו</a:t>
            </a:r>
            <a:endParaRPr lang="en-US" sz="3000" b="1" dirty="0">
              <a:solidFill>
                <a:srgbClr val="FF0000"/>
              </a:solidFill>
              <a:effectLst>
                <a:outerShdw blurRad="38100" dist="38100" dir="2700000" algn="tl">
                  <a:srgbClr val="000000">
                    <a:alpha val="43137"/>
                  </a:srgbClr>
                </a:outerShdw>
              </a:effectLst>
              <a:latin typeface="Miriam" panose="020B0502050101010101" pitchFamily="34" charset="-79"/>
              <a:cs typeface="Miriam" panose="020B0502050101010101" pitchFamily="34" charset="-79"/>
            </a:endParaRPr>
          </a:p>
        </p:txBody>
      </p:sp>
      <p:sp>
        <p:nvSpPr>
          <p:cNvPr id="6" name="L-Shape 5">
            <a:extLst>
              <a:ext uri="{FF2B5EF4-FFF2-40B4-BE49-F238E27FC236}">
                <a16:creationId xmlns:a16="http://schemas.microsoft.com/office/drawing/2014/main" id="{A2A4EEAB-3326-4EB9-8250-6A1C5FF6C15C}"/>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DFED7208-7A15-4EF8-B679-2E4E0B7631F2}"/>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61F06449-6EE3-4638-AECC-E3780F959F89}"/>
              </a:ext>
            </a:extLst>
          </p:cNvPr>
          <p:cNvSpPr>
            <a:spLocks noGrp="1"/>
          </p:cNvSpPr>
          <p:nvPr>
            <p:ph type="sldNum" sz="quarter" idx="12"/>
          </p:nvPr>
        </p:nvSpPr>
        <p:spPr/>
        <p:txBody>
          <a:bodyPr/>
          <a:lstStyle/>
          <a:p>
            <a:pPr lvl="0"/>
            <a:fld id="{BEE26109-1FAC-4D70-8C85-FBCF1745F7BB}" type="slidenum">
              <a:rPr lang="en-US" smtClean="0"/>
              <a:pPr lvl="0"/>
              <a:t>113</a:t>
            </a:fld>
            <a:endParaRPr lang="en-US"/>
          </a:p>
        </p:txBody>
      </p:sp>
    </p:spTree>
    <p:extLst>
      <p:ext uri="{BB962C8B-B14F-4D97-AF65-F5344CB8AC3E}">
        <p14:creationId xmlns:p14="http://schemas.microsoft.com/office/powerpoint/2010/main" val="415209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65AF3A-7367-4A2C-8C08-4C45208846A4}"/>
              </a:ext>
            </a:extLst>
          </p:cNvPr>
          <p:cNvSpPr txBox="1"/>
          <p:nvPr/>
        </p:nvSpPr>
        <p:spPr>
          <a:xfrm>
            <a:off x="609600" y="3028950"/>
            <a:ext cx="8229600" cy="1569660"/>
          </a:xfrm>
          <a:prstGeom prst="rect">
            <a:avLst/>
          </a:prstGeom>
          <a:noFill/>
        </p:spPr>
        <p:txBody>
          <a:bodyPr wrap="square">
            <a:spAutoFit/>
          </a:bodyPr>
          <a:lstStyle/>
          <a:p>
            <a:r>
              <a:rPr lang="en-US" sz="2400" dirty="0" err="1"/>
              <a:t>Sepharad</a:t>
            </a:r>
            <a:r>
              <a:rPr lang="en-US" sz="2400" dirty="0"/>
              <a:t> Hebrew Mark 4:21</a:t>
            </a:r>
          </a:p>
          <a:p>
            <a:r>
              <a:rPr lang="en-US" sz="2400" dirty="0"/>
              <a:t>He also said to them, “There is no man who places a burning </a:t>
            </a:r>
            <a:r>
              <a:rPr lang="en-US" sz="2400" dirty="0">
                <a:solidFill>
                  <a:srgbClr val="0070C0"/>
                </a:solidFill>
              </a:rPr>
              <a:t>lamp</a:t>
            </a:r>
            <a:r>
              <a:rPr lang="en-US" sz="2400" dirty="0"/>
              <a:t> under the barrel, neither under the bed, but a man places it on the </a:t>
            </a:r>
            <a:r>
              <a:rPr lang="en-US" sz="2400" dirty="0">
                <a:solidFill>
                  <a:srgbClr val="0070C0"/>
                </a:solidFill>
              </a:rPr>
              <a:t>Menorah</a:t>
            </a:r>
            <a:r>
              <a:rPr lang="en-US" sz="2400" dirty="0"/>
              <a:t>.</a:t>
            </a:r>
          </a:p>
        </p:txBody>
      </p:sp>
      <p:sp>
        <p:nvSpPr>
          <p:cNvPr id="4" name="L-Shape 3">
            <a:extLst>
              <a:ext uri="{FF2B5EF4-FFF2-40B4-BE49-F238E27FC236}">
                <a16:creationId xmlns:a16="http://schemas.microsoft.com/office/drawing/2014/main" id="{042CB553-C771-4C35-8B71-755A4A3DEDD7}"/>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884F44-9EC2-461E-B9DC-C09F3F9D23DF}"/>
              </a:ext>
            </a:extLst>
          </p:cNvPr>
          <p:cNvSpPr txBox="1"/>
          <p:nvPr/>
        </p:nvSpPr>
        <p:spPr>
          <a:xfrm>
            <a:off x="609600" y="1657350"/>
            <a:ext cx="8229600" cy="1200329"/>
          </a:xfrm>
          <a:prstGeom prst="rect">
            <a:avLst/>
          </a:prstGeom>
          <a:noFill/>
        </p:spPr>
        <p:txBody>
          <a:bodyPr wrap="square">
            <a:spAutoFit/>
          </a:bodyPr>
          <a:lstStyle/>
          <a:p>
            <a:r>
              <a:rPr lang="en-US" sz="2400" dirty="0"/>
              <a:t>KJV Mark 4:21</a:t>
            </a:r>
          </a:p>
          <a:p>
            <a:r>
              <a:rPr lang="en-US" sz="2400" dirty="0"/>
              <a:t>And he said unto them, Is a </a:t>
            </a:r>
            <a:r>
              <a:rPr lang="en-US" sz="2400" dirty="0">
                <a:solidFill>
                  <a:srgbClr val="FF0000"/>
                </a:solidFill>
              </a:rPr>
              <a:t>candle</a:t>
            </a:r>
            <a:r>
              <a:rPr lang="en-US" sz="2400" dirty="0"/>
              <a:t> brought to be put under a bushel, or under a bed? and not to be set on a </a:t>
            </a:r>
            <a:r>
              <a:rPr lang="en-US" sz="2400" dirty="0">
                <a:solidFill>
                  <a:srgbClr val="FF0000"/>
                </a:solidFill>
              </a:rPr>
              <a:t>candlestick</a:t>
            </a:r>
            <a:r>
              <a:rPr lang="en-US" sz="2400" dirty="0"/>
              <a:t>? </a:t>
            </a:r>
          </a:p>
        </p:txBody>
      </p:sp>
      <p:sp>
        <p:nvSpPr>
          <p:cNvPr id="7" name="TextBox 6">
            <a:extLst>
              <a:ext uri="{FF2B5EF4-FFF2-40B4-BE49-F238E27FC236}">
                <a16:creationId xmlns:a16="http://schemas.microsoft.com/office/drawing/2014/main" id="{07EC60B2-B8D3-461B-88F4-BECEFC2057D7}"/>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D8BD4E99-1413-47B3-8226-56C1D40249CC}"/>
              </a:ext>
            </a:extLst>
          </p:cNvPr>
          <p:cNvSpPr>
            <a:spLocks noGrp="1"/>
          </p:cNvSpPr>
          <p:nvPr>
            <p:ph type="sldNum" sz="quarter" idx="12"/>
          </p:nvPr>
        </p:nvSpPr>
        <p:spPr/>
        <p:txBody>
          <a:bodyPr/>
          <a:lstStyle/>
          <a:p>
            <a:pPr lvl="0"/>
            <a:fld id="{BEE26109-1FAC-4D70-8C85-FBCF1745F7BB}" type="slidenum">
              <a:rPr lang="en-US" smtClean="0"/>
              <a:pPr lvl="0"/>
              <a:t>114</a:t>
            </a:fld>
            <a:endParaRPr lang="en-US"/>
          </a:p>
        </p:txBody>
      </p:sp>
    </p:spTree>
    <p:extLst>
      <p:ext uri="{BB962C8B-B14F-4D97-AF65-F5344CB8AC3E}">
        <p14:creationId xmlns:p14="http://schemas.microsoft.com/office/powerpoint/2010/main" val="10087732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26CF6C-429A-4995-A7D8-2CA4C61C1834}"/>
              </a:ext>
            </a:extLst>
          </p:cNvPr>
          <p:cNvSpPr txBox="1"/>
          <p:nvPr/>
        </p:nvSpPr>
        <p:spPr>
          <a:xfrm>
            <a:off x="477741" y="1713252"/>
            <a:ext cx="8001000" cy="1569660"/>
          </a:xfrm>
          <a:prstGeom prst="rect">
            <a:avLst/>
          </a:prstGeom>
          <a:noFill/>
        </p:spPr>
        <p:txBody>
          <a:bodyPr wrap="square">
            <a:spAutoFit/>
          </a:bodyPr>
          <a:lstStyle/>
          <a:p>
            <a:r>
              <a:rPr lang="en-US" sz="3200" dirty="0"/>
              <a:t>And he </a:t>
            </a:r>
            <a:r>
              <a:rPr lang="en-US" sz="3200" dirty="0">
                <a:solidFill>
                  <a:srgbClr val="FF0000"/>
                </a:solidFill>
              </a:rPr>
              <a:t>could there do no mighty work</a:t>
            </a:r>
            <a:r>
              <a:rPr lang="en-US" sz="3200" dirty="0"/>
              <a:t>, save that he laid his hands upon a few sick folk, and healed them. </a:t>
            </a:r>
          </a:p>
        </p:txBody>
      </p:sp>
      <p:sp>
        <p:nvSpPr>
          <p:cNvPr id="6" name="L-Shape 5">
            <a:extLst>
              <a:ext uri="{FF2B5EF4-FFF2-40B4-BE49-F238E27FC236}">
                <a16:creationId xmlns:a16="http://schemas.microsoft.com/office/drawing/2014/main" id="{677BB6B0-AA15-4367-9897-AEFA69B6EF3C}"/>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40B3965-1A4E-429B-936E-77591632CA7D}"/>
              </a:ext>
            </a:extLst>
          </p:cNvPr>
          <p:cNvSpPr txBox="1"/>
          <p:nvPr/>
        </p:nvSpPr>
        <p:spPr>
          <a:xfrm>
            <a:off x="477741" y="1017281"/>
            <a:ext cx="4603804" cy="707886"/>
          </a:xfrm>
          <a:prstGeom prst="rect">
            <a:avLst/>
          </a:prstGeom>
          <a:noFill/>
        </p:spPr>
        <p:txBody>
          <a:bodyPr wrap="square">
            <a:spAutoFit/>
          </a:bodyPr>
          <a:lstStyle/>
          <a:p>
            <a:r>
              <a:rPr lang="en-US" sz="4000" dirty="0">
                <a:solidFill>
                  <a:srgbClr val="0070C0"/>
                </a:solidFill>
              </a:rPr>
              <a:t>KJV Mark 6:5</a:t>
            </a:r>
          </a:p>
        </p:txBody>
      </p:sp>
      <p:sp>
        <p:nvSpPr>
          <p:cNvPr id="12" name="TextBox 11">
            <a:extLst>
              <a:ext uri="{FF2B5EF4-FFF2-40B4-BE49-F238E27FC236}">
                <a16:creationId xmlns:a16="http://schemas.microsoft.com/office/drawing/2014/main" id="{6E5527D6-34D5-4E9D-A32C-E41E033DDB4E}"/>
              </a:ext>
            </a:extLst>
          </p:cNvPr>
          <p:cNvSpPr txBox="1"/>
          <p:nvPr/>
        </p:nvSpPr>
        <p:spPr>
          <a:xfrm>
            <a:off x="1774798" y="3463914"/>
            <a:ext cx="5594404" cy="646331"/>
          </a:xfrm>
          <a:prstGeom prst="rect">
            <a:avLst/>
          </a:prstGeom>
          <a:noFill/>
        </p:spPr>
        <p:txBody>
          <a:bodyPr wrap="square">
            <a:spAutoFit/>
          </a:bodyPr>
          <a:lstStyle/>
          <a:p>
            <a:r>
              <a:rPr lang="en-US" sz="3600" dirty="0"/>
              <a:t>…</a:t>
            </a:r>
            <a:r>
              <a:rPr lang="en-US" sz="3600" dirty="0" err="1"/>
              <a:t>םוש</a:t>
            </a:r>
            <a:r>
              <a:rPr lang="en-US" sz="3600" dirty="0"/>
              <a:t> </a:t>
            </a:r>
            <a:r>
              <a:rPr lang="en-US" sz="3600" dirty="0" err="1"/>
              <a:t>תושע</a:t>
            </a:r>
            <a:r>
              <a:rPr lang="en-US" sz="3600" dirty="0"/>
              <a:t> </a:t>
            </a:r>
            <a:r>
              <a:rPr lang="en-US" sz="3600" dirty="0" err="1"/>
              <a:t>םש</a:t>
            </a:r>
            <a:r>
              <a:rPr lang="en-US" sz="3600" dirty="0"/>
              <a:t> </a:t>
            </a:r>
            <a:r>
              <a:rPr lang="en-US" sz="3600" dirty="0" err="1"/>
              <a:t>הצר</a:t>
            </a:r>
            <a:r>
              <a:rPr lang="en-US" sz="3600" dirty="0"/>
              <a:t> </a:t>
            </a:r>
            <a:r>
              <a:rPr lang="en-US" sz="3600" dirty="0" err="1"/>
              <a:t>אלואלפ</a:t>
            </a:r>
            <a:endParaRPr lang="en-US" sz="3600" dirty="0"/>
          </a:p>
        </p:txBody>
      </p:sp>
      <p:sp>
        <p:nvSpPr>
          <p:cNvPr id="14" name="TextBox 13">
            <a:extLst>
              <a:ext uri="{FF2B5EF4-FFF2-40B4-BE49-F238E27FC236}">
                <a16:creationId xmlns:a16="http://schemas.microsoft.com/office/drawing/2014/main" id="{0B314DCE-E859-4990-8E66-2A4EF9119D9E}"/>
              </a:ext>
            </a:extLst>
          </p:cNvPr>
          <p:cNvSpPr txBox="1"/>
          <p:nvPr/>
        </p:nvSpPr>
        <p:spPr>
          <a:xfrm>
            <a:off x="1002527" y="4194857"/>
            <a:ext cx="7056120" cy="523220"/>
          </a:xfrm>
          <a:prstGeom prst="rect">
            <a:avLst/>
          </a:prstGeom>
          <a:noFill/>
        </p:spPr>
        <p:txBody>
          <a:bodyPr wrap="square">
            <a:spAutoFit/>
          </a:bodyPr>
          <a:lstStyle/>
          <a:p>
            <a:r>
              <a:rPr lang="en-US" sz="2800" dirty="0"/>
              <a:t>And he </a:t>
            </a:r>
            <a:r>
              <a:rPr lang="en-US" sz="2800" b="1" dirty="0">
                <a:solidFill>
                  <a:srgbClr val="0070C0"/>
                </a:solidFill>
                <a:effectLst>
                  <a:outerShdw blurRad="38100" dist="38100" dir="2700000" algn="tl">
                    <a:srgbClr val="000000">
                      <a:alpha val="43137"/>
                    </a:srgbClr>
                  </a:outerShdw>
                </a:effectLst>
              </a:rPr>
              <a:t>did not want </a:t>
            </a:r>
            <a:r>
              <a:rPr lang="en-US" sz="2800" dirty="0"/>
              <a:t>to do any wonder there…</a:t>
            </a:r>
          </a:p>
        </p:txBody>
      </p:sp>
      <p:sp>
        <p:nvSpPr>
          <p:cNvPr id="15" name="TextBox 14">
            <a:extLst>
              <a:ext uri="{FF2B5EF4-FFF2-40B4-BE49-F238E27FC236}">
                <a16:creationId xmlns:a16="http://schemas.microsoft.com/office/drawing/2014/main" id="{01ED9EF5-7B22-4591-AC7E-AAF012AD9B03}"/>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607021F8-F22D-49EF-B3E5-3ACAC938F8F9}"/>
              </a:ext>
            </a:extLst>
          </p:cNvPr>
          <p:cNvSpPr>
            <a:spLocks noGrp="1"/>
          </p:cNvSpPr>
          <p:nvPr>
            <p:ph type="sldNum" sz="quarter" idx="12"/>
          </p:nvPr>
        </p:nvSpPr>
        <p:spPr/>
        <p:txBody>
          <a:bodyPr/>
          <a:lstStyle/>
          <a:p>
            <a:pPr lvl="0"/>
            <a:fld id="{BEE26109-1FAC-4D70-8C85-FBCF1745F7BB}" type="slidenum">
              <a:rPr lang="en-US" smtClean="0"/>
              <a:pPr lvl="0"/>
              <a:t>115</a:t>
            </a:fld>
            <a:endParaRPr lang="en-US"/>
          </a:p>
        </p:txBody>
      </p:sp>
    </p:spTree>
    <p:extLst>
      <p:ext uri="{BB962C8B-B14F-4D97-AF65-F5344CB8AC3E}">
        <p14:creationId xmlns:p14="http://schemas.microsoft.com/office/powerpoint/2010/main" val="100307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26CF6C-429A-4995-A7D8-2CA4C61C1834}"/>
              </a:ext>
            </a:extLst>
          </p:cNvPr>
          <p:cNvSpPr txBox="1"/>
          <p:nvPr/>
        </p:nvSpPr>
        <p:spPr>
          <a:xfrm>
            <a:off x="477741" y="1713252"/>
            <a:ext cx="8001000" cy="2554545"/>
          </a:xfrm>
          <a:prstGeom prst="rect">
            <a:avLst/>
          </a:prstGeom>
          <a:noFill/>
        </p:spPr>
        <p:txBody>
          <a:bodyPr wrap="square">
            <a:spAutoFit/>
          </a:bodyPr>
          <a:lstStyle/>
          <a:p>
            <a:r>
              <a:rPr lang="en-US" sz="3200" dirty="0">
                <a:solidFill>
                  <a:srgbClr val="000000"/>
                </a:solidFill>
                <a:latin typeface="Calibri" panose="020F0502020204030204" pitchFamily="34" charset="0"/>
              </a:rPr>
              <a:t>So all the generations from Abraham to David  </a:t>
            </a:r>
            <a:r>
              <a:rPr lang="en-US" sz="3200" dirty="0">
                <a:solidFill>
                  <a:srgbClr val="000000"/>
                </a:solidFill>
                <a:highlight>
                  <a:srgbClr val="A2D7FC"/>
                </a:highlight>
                <a:latin typeface="Calibri" panose="020F0502020204030204" pitchFamily="34" charset="0"/>
              </a:rPr>
              <a:t>fourteen</a:t>
            </a:r>
            <a:r>
              <a:rPr lang="en-US" sz="3200" dirty="0">
                <a:solidFill>
                  <a:srgbClr val="000000"/>
                </a:solidFill>
                <a:highlight>
                  <a:srgbClr val="FFFFE1"/>
                </a:highlight>
                <a:latin typeface="Calibri" panose="020F0502020204030204" pitchFamily="34" charset="0"/>
              </a:rPr>
              <a:t> generations; and from David until the carrying away into Babylon  </a:t>
            </a:r>
            <a:r>
              <a:rPr lang="en-US" sz="3200" dirty="0">
                <a:solidFill>
                  <a:srgbClr val="000000"/>
                </a:solidFill>
                <a:highlight>
                  <a:srgbClr val="A2D7FC"/>
                </a:highlight>
                <a:latin typeface="Calibri" panose="020F0502020204030204" pitchFamily="34" charset="0"/>
              </a:rPr>
              <a:t>fourteen</a:t>
            </a:r>
            <a:r>
              <a:rPr lang="en-US" sz="3200" dirty="0">
                <a:solidFill>
                  <a:srgbClr val="000000"/>
                </a:solidFill>
                <a:highlight>
                  <a:srgbClr val="FFFFE1"/>
                </a:highlight>
                <a:latin typeface="Calibri" panose="020F0502020204030204" pitchFamily="34" charset="0"/>
              </a:rPr>
              <a:t> generations; and from the carrying away into Babylon unto Christ  </a:t>
            </a:r>
            <a:r>
              <a:rPr lang="en-US" sz="3200" dirty="0">
                <a:solidFill>
                  <a:srgbClr val="000000"/>
                </a:solidFill>
                <a:highlight>
                  <a:srgbClr val="A2D7FC"/>
                </a:highlight>
                <a:latin typeface="Calibri" panose="020F0502020204030204" pitchFamily="34" charset="0"/>
              </a:rPr>
              <a:t>fourteen</a:t>
            </a:r>
            <a:r>
              <a:rPr lang="en-US" sz="3200" dirty="0">
                <a:solidFill>
                  <a:srgbClr val="000000"/>
                </a:solidFill>
                <a:highlight>
                  <a:srgbClr val="FFFFE1"/>
                </a:highlight>
                <a:latin typeface="Calibri" panose="020F0502020204030204" pitchFamily="34" charset="0"/>
              </a:rPr>
              <a:t> generations.</a:t>
            </a:r>
            <a:endParaRPr lang="en-US" sz="3200" dirty="0"/>
          </a:p>
        </p:txBody>
      </p:sp>
      <p:sp>
        <p:nvSpPr>
          <p:cNvPr id="6" name="L-Shape 5">
            <a:extLst>
              <a:ext uri="{FF2B5EF4-FFF2-40B4-BE49-F238E27FC236}">
                <a16:creationId xmlns:a16="http://schemas.microsoft.com/office/drawing/2014/main" id="{677BB6B0-AA15-4367-9897-AEFA69B6EF3C}"/>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40B3965-1A4E-429B-936E-77591632CA7D}"/>
              </a:ext>
            </a:extLst>
          </p:cNvPr>
          <p:cNvSpPr txBox="1"/>
          <p:nvPr/>
        </p:nvSpPr>
        <p:spPr>
          <a:xfrm>
            <a:off x="477741" y="1017281"/>
            <a:ext cx="4603804" cy="707886"/>
          </a:xfrm>
          <a:prstGeom prst="rect">
            <a:avLst/>
          </a:prstGeom>
          <a:noFill/>
        </p:spPr>
        <p:txBody>
          <a:bodyPr wrap="square">
            <a:spAutoFit/>
          </a:bodyPr>
          <a:lstStyle/>
          <a:p>
            <a:r>
              <a:rPr lang="en-US" sz="4000" dirty="0">
                <a:solidFill>
                  <a:srgbClr val="0000FE"/>
                </a:solidFill>
                <a:latin typeface="Calibri" panose="020F0502020204030204" pitchFamily="34" charset="0"/>
              </a:rPr>
              <a:t>[KJV+] Mat 1:17 </a:t>
            </a:r>
            <a:endParaRPr lang="en-US" sz="4000" dirty="0">
              <a:solidFill>
                <a:srgbClr val="0070C0"/>
              </a:solidFill>
            </a:endParaRPr>
          </a:p>
        </p:txBody>
      </p:sp>
      <p:sp>
        <p:nvSpPr>
          <p:cNvPr id="15" name="TextBox 14">
            <a:extLst>
              <a:ext uri="{FF2B5EF4-FFF2-40B4-BE49-F238E27FC236}">
                <a16:creationId xmlns:a16="http://schemas.microsoft.com/office/drawing/2014/main" id="{01ED9EF5-7B22-4591-AC7E-AAF012AD9B03}"/>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607021F8-F22D-49EF-B3E5-3ACAC938F8F9}"/>
              </a:ext>
            </a:extLst>
          </p:cNvPr>
          <p:cNvSpPr>
            <a:spLocks noGrp="1"/>
          </p:cNvSpPr>
          <p:nvPr>
            <p:ph type="sldNum" sz="quarter" idx="12"/>
          </p:nvPr>
        </p:nvSpPr>
        <p:spPr/>
        <p:txBody>
          <a:bodyPr/>
          <a:lstStyle/>
          <a:p>
            <a:pPr lvl="0"/>
            <a:fld id="{BEE26109-1FAC-4D70-8C85-FBCF1745F7BB}" type="slidenum">
              <a:rPr lang="en-US" smtClean="0"/>
              <a:pPr lvl="0"/>
              <a:t>116</a:t>
            </a:fld>
            <a:endParaRPr lang="en-US"/>
          </a:p>
        </p:txBody>
      </p:sp>
    </p:spTree>
    <p:extLst>
      <p:ext uri="{BB962C8B-B14F-4D97-AF65-F5344CB8AC3E}">
        <p14:creationId xmlns:p14="http://schemas.microsoft.com/office/powerpoint/2010/main" val="28875803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26CF6C-429A-4995-A7D8-2CA4C61C1834}"/>
              </a:ext>
            </a:extLst>
          </p:cNvPr>
          <p:cNvSpPr txBox="1"/>
          <p:nvPr/>
        </p:nvSpPr>
        <p:spPr>
          <a:xfrm>
            <a:off x="458064" y="1236151"/>
            <a:ext cx="8609735" cy="3785652"/>
          </a:xfrm>
          <a:prstGeom prst="rect">
            <a:avLst/>
          </a:prstGeom>
          <a:noFill/>
        </p:spPr>
        <p:txBody>
          <a:bodyPr wrap="square">
            <a:spAutoFit/>
          </a:bodyPr>
          <a:lstStyle/>
          <a:p>
            <a:pPr rtl="0"/>
            <a:r>
              <a:rPr lang="en-US" sz="1600" dirty="0">
                <a:solidFill>
                  <a:srgbClr val="0000FE"/>
                </a:solidFill>
                <a:highlight>
                  <a:srgbClr val="FFEBCB"/>
                </a:highlight>
                <a:latin typeface="Calibri" panose="020F0502020204030204" pitchFamily="34" charset="0"/>
              </a:rPr>
              <a:t>[KJV+] Matthew 1:1 </a:t>
            </a:r>
            <a:r>
              <a:rPr lang="en-US" sz="1600" dirty="0">
                <a:solidFill>
                  <a:srgbClr val="000000"/>
                </a:solidFill>
                <a:highlight>
                  <a:srgbClr val="FFEBCB"/>
                </a:highlight>
                <a:latin typeface="Calibri" panose="020F0502020204030204" pitchFamily="34" charset="0"/>
              </a:rPr>
              <a:t>The book of the generation of Jesus Christ, the son of </a:t>
            </a:r>
            <a:r>
              <a:rPr lang="en-US" sz="1600" dirty="0">
                <a:solidFill>
                  <a:srgbClr val="FF0000"/>
                </a:solidFill>
                <a:highlight>
                  <a:srgbClr val="FFEBCB"/>
                </a:highlight>
                <a:latin typeface="Calibri" panose="020F0502020204030204" pitchFamily="34" charset="0"/>
              </a:rPr>
              <a:t>David</a:t>
            </a:r>
            <a:r>
              <a:rPr lang="en-US" sz="1600" dirty="0">
                <a:solidFill>
                  <a:srgbClr val="000000"/>
                </a:solidFill>
                <a:highlight>
                  <a:srgbClr val="FFEBCB"/>
                </a:highlight>
                <a:latin typeface="Calibri" panose="020F0502020204030204" pitchFamily="34" charset="0"/>
              </a:rPr>
              <a:t>, the son of </a:t>
            </a:r>
            <a:r>
              <a:rPr lang="en-US" sz="1600" dirty="0">
                <a:solidFill>
                  <a:srgbClr val="0070C0"/>
                </a:solidFill>
                <a:highlight>
                  <a:srgbClr val="FFEBCB"/>
                </a:highlight>
                <a:latin typeface="Calibri" panose="020F0502020204030204" pitchFamily="34" charset="0"/>
              </a:rPr>
              <a:t>Abraham</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2 </a:t>
            </a:r>
            <a:r>
              <a:rPr lang="en-US" sz="1600" dirty="0">
                <a:solidFill>
                  <a:srgbClr val="000000"/>
                </a:solidFill>
                <a:highlight>
                  <a:srgbClr val="FFEBCB"/>
                </a:highlight>
                <a:latin typeface="Calibri" panose="020F0502020204030204" pitchFamily="34" charset="0"/>
              </a:rPr>
              <a:t>Abraham begat </a:t>
            </a:r>
            <a:r>
              <a:rPr lang="en-US" sz="1600" dirty="0">
                <a:solidFill>
                  <a:srgbClr val="0070C0"/>
                </a:solidFill>
                <a:highlight>
                  <a:srgbClr val="FFEBCB"/>
                </a:highlight>
                <a:latin typeface="Calibri" panose="020F0502020204030204" pitchFamily="34" charset="0"/>
              </a:rPr>
              <a:t>Isaac</a:t>
            </a:r>
            <a:r>
              <a:rPr lang="en-US" sz="1600" dirty="0">
                <a:solidFill>
                  <a:srgbClr val="000000"/>
                </a:solidFill>
                <a:highlight>
                  <a:srgbClr val="FFEBCB"/>
                </a:highlight>
                <a:latin typeface="Calibri" panose="020F0502020204030204" pitchFamily="34" charset="0"/>
              </a:rPr>
              <a:t>; and Isaac begat </a:t>
            </a:r>
            <a:r>
              <a:rPr lang="en-US" sz="1600" dirty="0">
                <a:solidFill>
                  <a:srgbClr val="0070C0"/>
                </a:solidFill>
                <a:highlight>
                  <a:srgbClr val="FFEBCB"/>
                </a:highlight>
                <a:latin typeface="Calibri" panose="020F0502020204030204" pitchFamily="34" charset="0"/>
              </a:rPr>
              <a:t>Jacob</a:t>
            </a:r>
            <a:r>
              <a:rPr lang="en-US" sz="1600" dirty="0">
                <a:solidFill>
                  <a:srgbClr val="000000"/>
                </a:solidFill>
                <a:highlight>
                  <a:srgbClr val="FFEBCB"/>
                </a:highlight>
                <a:latin typeface="Calibri" panose="020F0502020204030204" pitchFamily="34" charset="0"/>
              </a:rPr>
              <a:t>; and Jacob begat </a:t>
            </a:r>
            <a:r>
              <a:rPr lang="en-US" sz="1600" dirty="0">
                <a:solidFill>
                  <a:srgbClr val="0070C0"/>
                </a:solidFill>
                <a:highlight>
                  <a:srgbClr val="FFEBCB"/>
                </a:highlight>
                <a:latin typeface="Calibri" panose="020F0502020204030204" pitchFamily="34" charset="0"/>
              </a:rPr>
              <a:t>Judas</a:t>
            </a:r>
            <a:r>
              <a:rPr lang="en-US" sz="1600" dirty="0">
                <a:solidFill>
                  <a:srgbClr val="000000"/>
                </a:solidFill>
                <a:highlight>
                  <a:srgbClr val="FFEBCB"/>
                </a:highlight>
                <a:latin typeface="Calibri" panose="020F0502020204030204" pitchFamily="34" charset="0"/>
              </a:rPr>
              <a:t> and his brethren; </a:t>
            </a:r>
            <a:r>
              <a:rPr lang="en-US" sz="1600" dirty="0">
                <a:solidFill>
                  <a:srgbClr val="0000FE"/>
                </a:solidFill>
                <a:highlight>
                  <a:srgbClr val="FFEBCB"/>
                </a:highlight>
                <a:latin typeface="Calibri" panose="020F0502020204030204" pitchFamily="34" charset="0"/>
              </a:rPr>
              <a:t>3 </a:t>
            </a:r>
            <a:r>
              <a:rPr lang="en-US" sz="1600" dirty="0">
                <a:solidFill>
                  <a:srgbClr val="000000"/>
                </a:solidFill>
                <a:highlight>
                  <a:srgbClr val="FFEBCB"/>
                </a:highlight>
                <a:latin typeface="Calibri" panose="020F0502020204030204" pitchFamily="34" charset="0"/>
              </a:rPr>
              <a:t>And Judas begat </a:t>
            </a:r>
            <a:r>
              <a:rPr lang="en-US" sz="1600" dirty="0">
                <a:solidFill>
                  <a:srgbClr val="0070C0"/>
                </a:solidFill>
                <a:highlight>
                  <a:srgbClr val="FFEBCB"/>
                </a:highlight>
                <a:latin typeface="Calibri" panose="020F0502020204030204" pitchFamily="34" charset="0"/>
              </a:rPr>
              <a:t>Phares</a:t>
            </a:r>
            <a:r>
              <a:rPr lang="en-US" sz="1600" dirty="0">
                <a:solidFill>
                  <a:srgbClr val="000000"/>
                </a:solidFill>
                <a:highlight>
                  <a:srgbClr val="FFEBCB"/>
                </a:highlight>
                <a:latin typeface="Calibri" panose="020F0502020204030204" pitchFamily="34" charset="0"/>
              </a:rPr>
              <a:t> and Zara of Thamar; and Phares begat </a:t>
            </a:r>
            <a:r>
              <a:rPr lang="en-US" sz="1600" dirty="0" err="1">
                <a:solidFill>
                  <a:srgbClr val="0070C0"/>
                </a:solidFill>
                <a:highlight>
                  <a:srgbClr val="FFEBCB"/>
                </a:highlight>
                <a:latin typeface="Calibri" panose="020F0502020204030204" pitchFamily="34" charset="0"/>
              </a:rPr>
              <a:t>Esrom</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Esrom</a:t>
            </a:r>
            <a:r>
              <a:rPr lang="en-US" sz="1600" dirty="0">
                <a:solidFill>
                  <a:srgbClr val="000000"/>
                </a:solidFill>
                <a:highlight>
                  <a:srgbClr val="FFEBCB"/>
                </a:highlight>
                <a:latin typeface="Calibri" panose="020F0502020204030204" pitchFamily="34" charset="0"/>
              </a:rPr>
              <a:t> begat </a:t>
            </a:r>
            <a:r>
              <a:rPr lang="en-US" sz="1600" dirty="0">
                <a:solidFill>
                  <a:srgbClr val="0070C0"/>
                </a:solidFill>
                <a:highlight>
                  <a:srgbClr val="FFEBCB"/>
                </a:highlight>
                <a:latin typeface="Calibri" panose="020F0502020204030204" pitchFamily="34" charset="0"/>
              </a:rPr>
              <a:t>Aram</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4 </a:t>
            </a:r>
            <a:r>
              <a:rPr lang="en-US" sz="1600" dirty="0">
                <a:solidFill>
                  <a:srgbClr val="000000"/>
                </a:solidFill>
                <a:highlight>
                  <a:srgbClr val="FFEBCB"/>
                </a:highlight>
                <a:latin typeface="Calibri" panose="020F0502020204030204" pitchFamily="34" charset="0"/>
              </a:rPr>
              <a:t>And Aram begat </a:t>
            </a:r>
            <a:r>
              <a:rPr lang="en-US" sz="1600" dirty="0">
                <a:solidFill>
                  <a:srgbClr val="0070C0"/>
                </a:solidFill>
                <a:highlight>
                  <a:srgbClr val="FFEBCB"/>
                </a:highlight>
                <a:latin typeface="Calibri" panose="020F0502020204030204" pitchFamily="34" charset="0"/>
              </a:rPr>
              <a:t>Aminadab</a:t>
            </a:r>
            <a:r>
              <a:rPr lang="en-US" sz="1600" dirty="0">
                <a:solidFill>
                  <a:srgbClr val="000000"/>
                </a:solidFill>
                <a:highlight>
                  <a:srgbClr val="FFEBCB"/>
                </a:highlight>
                <a:latin typeface="Calibri" panose="020F0502020204030204" pitchFamily="34" charset="0"/>
              </a:rPr>
              <a:t>; and Aminadab begat </a:t>
            </a:r>
            <a:r>
              <a:rPr lang="en-US" sz="1600" dirty="0" err="1">
                <a:solidFill>
                  <a:srgbClr val="0070C0"/>
                </a:solidFill>
                <a:highlight>
                  <a:srgbClr val="FFEBCB"/>
                </a:highlight>
                <a:latin typeface="Calibri" panose="020F0502020204030204" pitchFamily="34" charset="0"/>
              </a:rPr>
              <a:t>Naasson</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Naasson</a:t>
            </a:r>
            <a:r>
              <a:rPr lang="en-US" sz="1600" dirty="0">
                <a:solidFill>
                  <a:srgbClr val="000000"/>
                </a:solidFill>
                <a:highlight>
                  <a:srgbClr val="FFEBCB"/>
                </a:highlight>
                <a:latin typeface="Calibri" panose="020F0502020204030204" pitchFamily="34" charset="0"/>
              </a:rPr>
              <a:t> begat </a:t>
            </a:r>
            <a:r>
              <a:rPr lang="en-US" sz="1600" dirty="0">
                <a:solidFill>
                  <a:srgbClr val="0070C0"/>
                </a:solidFill>
                <a:highlight>
                  <a:srgbClr val="FFEBCB"/>
                </a:highlight>
                <a:latin typeface="Calibri" panose="020F0502020204030204" pitchFamily="34" charset="0"/>
              </a:rPr>
              <a:t>Salmon</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5 </a:t>
            </a:r>
            <a:r>
              <a:rPr lang="en-US" sz="1600" dirty="0">
                <a:solidFill>
                  <a:srgbClr val="000000"/>
                </a:solidFill>
                <a:highlight>
                  <a:srgbClr val="FFEBCB"/>
                </a:highlight>
                <a:latin typeface="Calibri" panose="020F0502020204030204" pitchFamily="34" charset="0"/>
              </a:rPr>
              <a:t>And Salmon begat </a:t>
            </a:r>
            <a:r>
              <a:rPr lang="en-US" sz="1600" dirty="0">
                <a:solidFill>
                  <a:srgbClr val="0070C0"/>
                </a:solidFill>
                <a:highlight>
                  <a:srgbClr val="FFEBCB"/>
                </a:highlight>
                <a:latin typeface="Calibri" panose="020F0502020204030204" pitchFamily="34" charset="0"/>
              </a:rPr>
              <a:t>Booz</a:t>
            </a:r>
            <a:r>
              <a:rPr lang="en-US" sz="1600" dirty="0">
                <a:solidFill>
                  <a:srgbClr val="000000"/>
                </a:solidFill>
                <a:highlight>
                  <a:srgbClr val="FFEBCB"/>
                </a:highlight>
                <a:latin typeface="Calibri" panose="020F0502020204030204" pitchFamily="34" charset="0"/>
              </a:rPr>
              <a:t> of </a:t>
            </a:r>
            <a:r>
              <a:rPr lang="en-US" sz="1600" dirty="0" err="1">
                <a:solidFill>
                  <a:srgbClr val="000000"/>
                </a:solidFill>
                <a:highlight>
                  <a:srgbClr val="FFEBCB"/>
                </a:highlight>
                <a:latin typeface="Calibri" panose="020F0502020204030204" pitchFamily="34" charset="0"/>
              </a:rPr>
              <a:t>Rachab</a:t>
            </a:r>
            <a:r>
              <a:rPr lang="en-US" sz="1600" dirty="0">
                <a:solidFill>
                  <a:srgbClr val="000000"/>
                </a:solidFill>
                <a:highlight>
                  <a:srgbClr val="FFEBCB"/>
                </a:highlight>
                <a:latin typeface="Calibri" panose="020F0502020204030204" pitchFamily="34" charset="0"/>
              </a:rPr>
              <a:t>; and Booz begat </a:t>
            </a:r>
            <a:r>
              <a:rPr lang="en-US" sz="1600" dirty="0">
                <a:solidFill>
                  <a:srgbClr val="0070C0"/>
                </a:solidFill>
                <a:highlight>
                  <a:srgbClr val="FFEBCB"/>
                </a:highlight>
                <a:latin typeface="Calibri" panose="020F0502020204030204" pitchFamily="34" charset="0"/>
              </a:rPr>
              <a:t>Obed</a:t>
            </a:r>
            <a:r>
              <a:rPr lang="en-US" sz="1600" dirty="0">
                <a:solidFill>
                  <a:srgbClr val="000000"/>
                </a:solidFill>
                <a:highlight>
                  <a:srgbClr val="FFEBCB"/>
                </a:highlight>
                <a:latin typeface="Calibri" panose="020F0502020204030204" pitchFamily="34" charset="0"/>
              </a:rPr>
              <a:t> of Ruth; and Obed begat </a:t>
            </a:r>
            <a:r>
              <a:rPr lang="en-US" sz="1600" dirty="0">
                <a:solidFill>
                  <a:srgbClr val="0070C0"/>
                </a:solidFill>
                <a:highlight>
                  <a:srgbClr val="FFEBCB"/>
                </a:highlight>
                <a:latin typeface="Calibri" panose="020F0502020204030204" pitchFamily="34" charset="0"/>
              </a:rPr>
              <a:t>Jesse</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6 </a:t>
            </a:r>
            <a:r>
              <a:rPr lang="en-US" sz="1600" dirty="0">
                <a:solidFill>
                  <a:srgbClr val="000000"/>
                </a:solidFill>
                <a:highlight>
                  <a:srgbClr val="FFEBCB"/>
                </a:highlight>
                <a:latin typeface="Calibri" panose="020F0502020204030204" pitchFamily="34" charset="0"/>
              </a:rPr>
              <a:t>And Jesse begat </a:t>
            </a:r>
            <a:r>
              <a:rPr lang="en-US" sz="1600" b="1" dirty="0">
                <a:solidFill>
                  <a:srgbClr val="0070C0"/>
                </a:solidFill>
                <a:effectLst>
                  <a:outerShdw blurRad="38100" dist="38100" dir="2700000" algn="tl">
                    <a:srgbClr val="000000">
                      <a:alpha val="43137"/>
                    </a:srgbClr>
                  </a:outerShdw>
                </a:effectLst>
                <a:highlight>
                  <a:srgbClr val="FFEBCB"/>
                </a:highlight>
                <a:latin typeface="Calibri" panose="020F0502020204030204" pitchFamily="34" charset="0"/>
              </a:rPr>
              <a:t>David (14)</a:t>
            </a:r>
            <a:r>
              <a:rPr lang="en-US" sz="1600" dirty="0">
                <a:solidFill>
                  <a:srgbClr val="000000"/>
                </a:solidFill>
                <a:highlight>
                  <a:srgbClr val="FFEBCB"/>
                </a:highlight>
                <a:latin typeface="Calibri" panose="020F0502020204030204" pitchFamily="34" charset="0"/>
              </a:rPr>
              <a:t> the king; and David the king begat </a:t>
            </a:r>
            <a:r>
              <a:rPr lang="en-US" sz="1600" dirty="0">
                <a:solidFill>
                  <a:srgbClr val="7030A0"/>
                </a:solidFill>
                <a:highlight>
                  <a:srgbClr val="FFEBCB"/>
                </a:highlight>
                <a:latin typeface="Calibri" panose="020F0502020204030204" pitchFamily="34" charset="0"/>
              </a:rPr>
              <a:t>Solomon</a:t>
            </a:r>
            <a:r>
              <a:rPr lang="en-US" sz="1600" dirty="0">
                <a:solidFill>
                  <a:srgbClr val="000000"/>
                </a:solidFill>
                <a:highlight>
                  <a:srgbClr val="FFEBCB"/>
                </a:highlight>
                <a:latin typeface="Calibri" panose="020F0502020204030204" pitchFamily="34" charset="0"/>
              </a:rPr>
              <a:t> of her  of Urias; </a:t>
            </a:r>
            <a:r>
              <a:rPr lang="en-US" sz="1600" dirty="0">
                <a:solidFill>
                  <a:srgbClr val="0000FE"/>
                </a:solidFill>
                <a:highlight>
                  <a:srgbClr val="FFEBCB"/>
                </a:highlight>
                <a:latin typeface="Calibri" panose="020F0502020204030204" pitchFamily="34" charset="0"/>
              </a:rPr>
              <a:t>7 </a:t>
            </a:r>
            <a:r>
              <a:rPr lang="en-US" sz="1600" dirty="0">
                <a:solidFill>
                  <a:srgbClr val="000000"/>
                </a:solidFill>
                <a:highlight>
                  <a:srgbClr val="FFEBCB"/>
                </a:highlight>
                <a:latin typeface="Calibri" panose="020F0502020204030204" pitchFamily="34" charset="0"/>
              </a:rPr>
              <a:t>And Solomon begat </a:t>
            </a:r>
            <a:r>
              <a:rPr lang="en-US" sz="1600" dirty="0" err="1">
                <a:solidFill>
                  <a:srgbClr val="7030A0"/>
                </a:solidFill>
                <a:highlight>
                  <a:srgbClr val="FFEBCB"/>
                </a:highlight>
                <a:latin typeface="Calibri" panose="020F0502020204030204" pitchFamily="34" charset="0"/>
              </a:rPr>
              <a:t>Roboam</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Roboam</a:t>
            </a:r>
            <a:r>
              <a:rPr lang="en-US" sz="1600" dirty="0">
                <a:solidFill>
                  <a:srgbClr val="000000"/>
                </a:solidFill>
                <a:highlight>
                  <a:srgbClr val="FFEBCB"/>
                </a:highlight>
                <a:latin typeface="Calibri" panose="020F0502020204030204" pitchFamily="34" charset="0"/>
              </a:rPr>
              <a:t> begat </a:t>
            </a:r>
            <a:r>
              <a:rPr lang="en-US" sz="1600" dirty="0" err="1">
                <a:solidFill>
                  <a:srgbClr val="7030A0"/>
                </a:solidFill>
                <a:highlight>
                  <a:srgbClr val="FFEBCB"/>
                </a:highlight>
                <a:latin typeface="Calibri" panose="020F0502020204030204" pitchFamily="34" charset="0"/>
              </a:rPr>
              <a:t>Abia</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Abia</a:t>
            </a:r>
            <a:r>
              <a:rPr lang="en-US" sz="1600" dirty="0">
                <a:solidFill>
                  <a:srgbClr val="000000"/>
                </a:solidFill>
                <a:highlight>
                  <a:srgbClr val="FFEBCB"/>
                </a:highlight>
                <a:latin typeface="Calibri" panose="020F0502020204030204" pitchFamily="34" charset="0"/>
              </a:rPr>
              <a:t> begat </a:t>
            </a:r>
            <a:r>
              <a:rPr lang="en-US" sz="1600" dirty="0">
                <a:solidFill>
                  <a:srgbClr val="7030A0"/>
                </a:solidFill>
                <a:highlight>
                  <a:srgbClr val="FFEBCB"/>
                </a:highlight>
                <a:latin typeface="Calibri" panose="020F0502020204030204" pitchFamily="34" charset="0"/>
              </a:rPr>
              <a:t>Asa</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8 </a:t>
            </a:r>
            <a:r>
              <a:rPr lang="en-US" sz="1600" dirty="0">
                <a:solidFill>
                  <a:srgbClr val="000000"/>
                </a:solidFill>
                <a:highlight>
                  <a:srgbClr val="FFEBCB"/>
                </a:highlight>
                <a:latin typeface="Calibri" panose="020F0502020204030204" pitchFamily="34" charset="0"/>
              </a:rPr>
              <a:t>And Asa begat </a:t>
            </a:r>
            <a:r>
              <a:rPr lang="en-US" sz="1600" dirty="0">
                <a:solidFill>
                  <a:srgbClr val="7030A0"/>
                </a:solidFill>
                <a:highlight>
                  <a:srgbClr val="FFEBCB"/>
                </a:highlight>
                <a:latin typeface="Calibri" panose="020F0502020204030204" pitchFamily="34" charset="0"/>
              </a:rPr>
              <a:t>Josaphat</a:t>
            </a:r>
            <a:r>
              <a:rPr lang="en-US" sz="1600" dirty="0">
                <a:solidFill>
                  <a:srgbClr val="000000"/>
                </a:solidFill>
                <a:highlight>
                  <a:srgbClr val="FFEBCB"/>
                </a:highlight>
                <a:latin typeface="Calibri" panose="020F0502020204030204" pitchFamily="34" charset="0"/>
              </a:rPr>
              <a:t>; and Josaphat begat </a:t>
            </a:r>
            <a:r>
              <a:rPr lang="en-US" sz="1600" dirty="0" err="1">
                <a:solidFill>
                  <a:srgbClr val="7030A0"/>
                </a:solidFill>
                <a:highlight>
                  <a:srgbClr val="FFEBCB"/>
                </a:highlight>
                <a:latin typeface="Calibri" panose="020F0502020204030204" pitchFamily="34" charset="0"/>
              </a:rPr>
              <a:t>Joram</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Joram</a:t>
            </a:r>
            <a:r>
              <a:rPr lang="en-US" sz="1600" dirty="0">
                <a:solidFill>
                  <a:srgbClr val="000000"/>
                </a:solidFill>
                <a:highlight>
                  <a:srgbClr val="FFEBCB"/>
                </a:highlight>
                <a:latin typeface="Calibri" panose="020F0502020204030204" pitchFamily="34" charset="0"/>
              </a:rPr>
              <a:t> begat </a:t>
            </a:r>
            <a:r>
              <a:rPr lang="en-US" sz="1600" dirty="0" err="1">
                <a:solidFill>
                  <a:srgbClr val="7030A0"/>
                </a:solidFill>
                <a:highlight>
                  <a:srgbClr val="FFEBCB"/>
                </a:highlight>
                <a:latin typeface="Calibri" panose="020F0502020204030204" pitchFamily="34" charset="0"/>
              </a:rPr>
              <a:t>Ozias</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9 </a:t>
            </a:r>
            <a:r>
              <a:rPr lang="en-US" sz="1600" dirty="0">
                <a:solidFill>
                  <a:srgbClr val="000000"/>
                </a:solidFill>
                <a:highlight>
                  <a:srgbClr val="FFEBCB"/>
                </a:highlight>
                <a:latin typeface="Calibri" panose="020F0502020204030204" pitchFamily="34" charset="0"/>
              </a:rPr>
              <a:t>And </a:t>
            </a:r>
            <a:r>
              <a:rPr lang="en-US" sz="1600" dirty="0" err="1">
                <a:solidFill>
                  <a:srgbClr val="000000"/>
                </a:solidFill>
                <a:highlight>
                  <a:srgbClr val="FFEBCB"/>
                </a:highlight>
                <a:latin typeface="Calibri" panose="020F0502020204030204" pitchFamily="34" charset="0"/>
              </a:rPr>
              <a:t>Ozias</a:t>
            </a:r>
            <a:r>
              <a:rPr lang="en-US" sz="1600" dirty="0">
                <a:solidFill>
                  <a:srgbClr val="000000"/>
                </a:solidFill>
                <a:highlight>
                  <a:srgbClr val="FFEBCB"/>
                </a:highlight>
                <a:latin typeface="Calibri" panose="020F0502020204030204" pitchFamily="34" charset="0"/>
              </a:rPr>
              <a:t> begat </a:t>
            </a:r>
            <a:r>
              <a:rPr lang="en-US" sz="1600" dirty="0" err="1">
                <a:solidFill>
                  <a:srgbClr val="7030A0"/>
                </a:solidFill>
                <a:highlight>
                  <a:srgbClr val="FFEBCB"/>
                </a:highlight>
                <a:latin typeface="Calibri" panose="020F0502020204030204" pitchFamily="34" charset="0"/>
              </a:rPr>
              <a:t>Joatham</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Joatham</a:t>
            </a:r>
            <a:r>
              <a:rPr lang="en-US" sz="1600" dirty="0">
                <a:solidFill>
                  <a:srgbClr val="000000"/>
                </a:solidFill>
                <a:highlight>
                  <a:srgbClr val="FFEBCB"/>
                </a:highlight>
                <a:latin typeface="Calibri" panose="020F0502020204030204" pitchFamily="34" charset="0"/>
              </a:rPr>
              <a:t> begat </a:t>
            </a:r>
            <a:r>
              <a:rPr lang="en-US" sz="1600" dirty="0" err="1">
                <a:solidFill>
                  <a:srgbClr val="7030A0"/>
                </a:solidFill>
                <a:highlight>
                  <a:srgbClr val="FFEBCB"/>
                </a:highlight>
                <a:latin typeface="Calibri" panose="020F0502020204030204" pitchFamily="34" charset="0"/>
              </a:rPr>
              <a:t>Achaz</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Achaz</a:t>
            </a:r>
            <a:r>
              <a:rPr lang="en-US" sz="1600" dirty="0">
                <a:solidFill>
                  <a:srgbClr val="000000"/>
                </a:solidFill>
                <a:highlight>
                  <a:srgbClr val="FFEBCB"/>
                </a:highlight>
                <a:latin typeface="Calibri" panose="020F0502020204030204" pitchFamily="34" charset="0"/>
              </a:rPr>
              <a:t> begat </a:t>
            </a:r>
            <a:r>
              <a:rPr lang="en-US" sz="1600" dirty="0">
                <a:solidFill>
                  <a:srgbClr val="7030A0"/>
                </a:solidFill>
                <a:highlight>
                  <a:srgbClr val="FFEBCB"/>
                </a:highlight>
                <a:latin typeface="Calibri" panose="020F0502020204030204" pitchFamily="34" charset="0"/>
              </a:rPr>
              <a:t>Ezekias</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10 </a:t>
            </a:r>
            <a:r>
              <a:rPr lang="en-US" sz="1600" dirty="0">
                <a:solidFill>
                  <a:srgbClr val="000000"/>
                </a:solidFill>
                <a:highlight>
                  <a:srgbClr val="FFEBCB"/>
                </a:highlight>
                <a:latin typeface="Calibri" panose="020F0502020204030204" pitchFamily="34" charset="0"/>
              </a:rPr>
              <a:t>And Ezekias begat </a:t>
            </a:r>
            <a:r>
              <a:rPr lang="en-US" sz="1600" dirty="0" err="1">
                <a:solidFill>
                  <a:srgbClr val="7030A0"/>
                </a:solidFill>
                <a:highlight>
                  <a:srgbClr val="FFEBCB"/>
                </a:highlight>
                <a:latin typeface="Calibri" panose="020F0502020204030204" pitchFamily="34" charset="0"/>
              </a:rPr>
              <a:t>Manasses</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Manasses</a:t>
            </a:r>
            <a:r>
              <a:rPr lang="en-US" sz="1600" dirty="0">
                <a:solidFill>
                  <a:srgbClr val="000000"/>
                </a:solidFill>
                <a:highlight>
                  <a:srgbClr val="FFEBCB"/>
                </a:highlight>
                <a:latin typeface="Calibri" panose="020F0502020204030204" pitchFamily="34" charset="0"/>
              </a:rPr>
              <a:t> begat </a:t>
            </a:r>
            <a:r>
              <a:rPr lang="en-US" sz="1600" dirty="0">
                <a:solidFill>
                  <a:srgbClr val="7030A0"/>
                </a:solidFill>
                <a:highlight>
                  <a:srgbClr val="FFEBCB"/>
                </a:highlight>
                <a:latin typeface="Calibri" panose="020F0502020204030204" pitchFamily="34" charset="0"/>
              </a:rPr>
              <a:t>Amon</a:t>
            </a:r>
            <a:r>
              <a:rPr lang="en-US" sz="1600" dirty="0">
                <a:solidFill>
                  <a:srgbClr val="000000"/>
                </a:solidFill>
                <a:highlight>
                  <a:srgbClr val="FFEBCB"/>
                </a:highlight>
                <a:latin typeface="Calibri" panose="020F0502020204030204" pitchFamily="34" charset="0"/>
              </a:rPr>
              <a:t>; and Amon begat </a:t>
            </a:r>
            <a:r>
              <a:rPr lang="en-US" sz="1600" dirty="0">
                <a:solidFill>
                  <a:srgbClr val="7030A0"/>
                </a:solidFill>
                <a:highlight>
                  <a:srgbClr val="FFEBCB"/>
                </a:highlight>
                <a:latin typeface="Calibri" panose="020F0502020204030204" pitchFamily="34" charset="0"/>
              </a:rPr>
              <a:t>Josias</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11 </a:t>
            </a:r>
            <a:r>
              <a:rPr lang="en-US" sz="1600" dirty="0">
                <a:solidFill>
                  <a:srgbClr val="000000"/>
                </a:solidFill>
                <a:highlight>
                  <a:srgbClr val="FFEBCB"/>
                </a:highlight>
                <a:latin typeface="Calibri" panose="020F0502020204030204" pitchFamily="34" charset="0"/>
              </a:rPr>
              <a:t>And Josias begat </a:t>
            </a:r>
            <a:r>
              <a:rPr lang="en-US" sz="1600" b="1" dirty="0" err="1">
                <a:solidFill>
                  <a:srgbClr val="7030A0"/>
                </a:solidFill>
                <a:effectLst>
                  <a:outerShdw blurRad="38100" dist="38100" dir="2700000" algn="tl">
                    <a:srgbClr val="000000">
                      <a:alpha val="43137"/>
                    </a:srgbClr>
                  </a:outerShdw>
                </a:effectLst>
                <a:highlight>
                  <a:srgbClr val="FFEBCB"/>
                </a:highlight>
                <a:latin typeface="Calibri" panose="020F0502020204030204" pitchFamily="34" charset="0"/>
              </a:rPr>
              <a:t>Jechonias</a:t>
            </a:r>
            <a:r>
              <a:rPr lang="en-US" sz="1600" dirty="0">
                <a:solidFill>
                  <a:srgbClr val="7030A0"/>
                </a:solidFill>
                <a:highlight>
                  <a:srgbClr val="FFEBCB"/>
                </a:highlight>
                <a:latin typeface="Calibri" panose="020F0502020204030204" pitchFamily="34" charset="0"/>
              </a:rPr>
              <a:t> </a:t>
            </a:r>
            <a:r>
              <a:rPr lang="en-US" sz="1600" b="1" dirty="0">
                <a:solidFill>
                  <a:srgbClr val="7030A0"/>
                </a:solidFill>
                <a:effectLst>
                  <a:outerShdw blurRad="38100" dist="38100" dir="2700000" algn="tl">
                    <a:srgbClr val="000000">
                      <a:alpha val="43137"/>
                    </a:srgbClr>
                  </a:outerShdw>
                </a:effectLst>
                <a:highlight>
                  <a:srgbClr val="FFEBCB"/>
                </a:highlight>
                <a:latin typeface="Calibri" panose="020F0502020204030204" pitchFamily="34" charset="0"/>
              </a:rPr>
              <a:t>(14)</a:t>
            </a:r>
            <a:r>
              <a:rPr lang="en-US" sz="1600" b="1" dirty="0">
                <a:solidFill>
                  <a:srgbClr val="000000"/>
                </a:solidFill>
                <a:effectLst>
                  <a:outerShdw blurRad="38100" dist="38100" dir="2700000" algn="tl">
                    <a:srgbClr val="000000">
                      <a:alpha val="43137"/>
                    </a:srgbClr>
                  </a:outerShdw>
                </a:effectLst>
                <a:highlight>
                  <a:srgbClr val="FFEBCB"/>
                </a:highlight>
                <a:latin typeface="Calibri" panose="020F0502020204030204" pitchFamily="34" charset="0"/>
              </a:rPr>
              <a:t> </a:t>
            </a:r>
            <a:r>
              <a:rPr lang="en-US" sz="1600" dirty="0">
                <a:solidFill>
                  <a:srgbClr val="000000"/>
                </a:solidFill>
                <a:highlight>
                  <a:srgbClr val="FFEBCB"/>
                </a:highlight>
                <a:latin typeface="Calibri" panose="020F0502020204030204" pitchFamily="34" charset="0"/>
              </a:rPr>
              <a:t>and his brethren, about the time they were carried away to Babylon: </a:t>
            </a:r>
            <a:r>
              <a:rPr lang="en-US" sz="1600" dirty="0">
                <a:solidFill>
                  <a:srgbClr val="0000FE"/>
                </a:solidFill>
                <a:highlight>
                  <a:srgbClr val="FFEBCB"/>
                </a:highlight>
                <a:latin typeface="Calibri" panose="020F0502020204030204" pitchFamily="34" charset="0"/>
              </a:rPr>
              <a:t>12 </a:t>
            </a:r>
            <a:r>
              <a:rPr lang="en-US" sz="1600" dirty="0">
                <a:solidFill>
                  <a:srgbClr val="000000"/>
                </a:solidFill>
                <a:highlight>
                  <a:srgbClr val="FFEBCB"/>
                </a:highlight>
                <a:latin typeface="Calibri" panose="020F0502020204030204" pitchFamily="34" charset="0"/>
              </a:rPr>
              <a:t>And after they were brought to Babylon, </a:t>
            </a:r>
            <a:r>
              <a:rPr lang="en-US" sz="1600" dirty="0" err="1">
                <a:solidFill>
                  <a:srgbClr val="000000"/>
                </a:solidFill>
                <a:highlight>
                  <a:srgbClr val="FFEBCB"/>
                </a:highlight>
                <a:latin typeface="Calibri" panose="020F0502020204030204" pitchFamily="34" charset="0"/>
              </a:rPr>
              <a:t>Jechonias</a:t>
            </a:r>
            <a:r>
              <a:rPr lang="en-US" sz="1600" dirty="0">
                <a:solidFill>
                  <a:srgbClr val="000000"/>
                </a:solidFill>
                <a:highlight>
                  <a:srgbClr val="FFEBCB"/>
                </a:highlight>
                <a:latin typeface="Calibri" panose="020F0502020204030204" pitchFamily="34" charset="0"/>
              </a:rPr>
              <a:t> begat </a:t>
            </a:r>
            <a:r>
              <a:rPr lang="en-US" sz="1600" dirty="0" err="1">
                <a:solidFill>
                  <a:schemeClr val="accent6">
                    <a:lumMod val="50000"/>
                  </a:schemeClr>
                </a:solidFill>
                <a:highlight>
                  <a:srgbClr val="FFEBCB"/>
                </a:highlight>
                <a:latin typeface="Calibri" panose="020F0502020204030204" pitchFamily="34" charset="0"/>
              </a:rPr>
              <a:t>Salathiel</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Salathiel</a:t>
            </a:r>
            <a:r>
              <a:rPr lang="en-US" sz="1600" dirty="0">
                <a:solidFill>
                  <a:srgbClr val="000000"/>
                </a:solidFill>
                <a:highlight>
                  <a:srgbClr val="FFEBCB"/>
                </a:highlight>
                <a:latin typeface="Calibri" panose="020F0502020204030204" pitchFamily="34" charset="0"/>
              </a:rPr>
              <a:t> begat </a:t>
            </a:r>
            <a:r>
              <a:rPr lang="en-US" sz="1600" dirty="0">
                <a:solidFill>
                  <a:schemeClr val="accent6">
                    <a:lumMod val="50000"/>
                  </a:schemeClr>
                </a:solidFill>
                <a:highlight>
                  <a:srgbClr val="FFEBCB"/>
                </a:highlight>
                <a:latin typeface="Calibri" panose="020F0502020204030204" pitchFamily="34" charset="0"/>
              </a:rPr>
              <a:t>Zorobabel</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13 </a:t>
            </a:r>
            <a:r>
              <a:rPr lang="en-US" sz="1600" dirty="0">
                <a:solidFill>
                  <a:srgbClr val="000000"/>
                </a:solidFill>
                <a:highlight>
                  <a:srgbClr val="FFEBCB"/>
                </a:highlight>
                <a:latin typeface="Calibri" panose="020F0502020204030204" pitchFamily="34" charset="0"/>
              </a:rPr>
              <a:t>And Zorobabel begat </a:t>
            </a:r>
            <a:r>
              <a:rPr lang="en-US" sz="1600" dirty="0" err="1">
                <a:solidFill>
                  <a:schemeClr val="accent6">
                    <a:lumMod val="50000"/>
                  </a:schemeClr>
                </a:solidFill>
                <a:highlight>
                  <a:srgbClr val="FFEBCB"/>
                </a:highlight>
                <a:latin typeface="Calibri" panose="020F0502020204030204" pitchFamily="34" charset="0"/>
              </a:rPr>
              <a:t>Abiud</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Abiud</a:t>
            </a:r>
            <a:r>
              <a:rPr lang="en-US" sz="1600" dirty="0">
                <a:solidFill>
                  <a:srgbClr val="000000"/>
                </a:solidFill>
                <a:highlight>
                  <a:srgbClr val="FFEBCB"/>
                </a:highlight>
                <a:latin typeface="Calibri" panose="020F0502020204030204" pitchFamily="34" charset="0"/>
              </a:rPr>
              <a:t> begat </a:t>
            </a:r>
            <a:r>
              <a:rPr lang="en-US" sz="1600" dirty="0">
                <a:solidFill>
                  <a:schemeClr val="accent6">
                    <a:lumMod val="50000"/>
                  </a:schemeClr>
                </a:solidFill>
                <a:highlight>
                  <a:srgbClr val="FFEBCB"/>
                </a:highlight>
                <a:latin typeface="Calibri" panose="020F0502020204030204" pitchFamily="34" charset="0"/>
              </a:rPr>
              <a:t>Eliakim</a:t>
            </a:r>
            <a:r>
              <a:rPr lang="en-US" sz="1600" dirty="0">
                <a:solidFill>
                  <a:srgbClr val="000000"/>
                </a:solidFill>
                <a:highlight>
                  <a:srgbClr val="FFEBCB"/>
                </a:highlight>
                <a:latin typeface="Calibri" panose="020F0502020204030204" pitchFamily="34" charset="0"/>
              </a:rPr>
              <a:t>; and Eliakim begat </a:t>
            </a:r>
            <a:r>
              <a:rPr lang="en-US" sz="1600" dirty="0" err="1">
                <a:solidFill>
                  <a:schemeClr val="accent6">
                    <a:lumMod val="50000"/>
                  </a:schemeClr>
                </a:solidFill>
                <a:highlight>
                  <a:srgbClr val="FFEBCB"/>
                </a:highlight>
                <a:latin typeface="Calibri" panose="020F0502020204030204" pitchFamily="34" charset="0"/>
              </a:rPr>
              <a:t>Azor</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14 </a:t>
            </a:r>
            <a:r>
              <a:rPr lang="en-US" sz="1600" dirty="0">
                <a:solidFill>
                  <a:srgbClr val="000000"/>
                </a:solidFill>
                <a:highlight>
                  <a:srgbClr val="FFEBCB"/>
                </a:highlight>
                <a:latin typeface="Calibri" panose="020F0502020204030204" pitchFamily="34" charset="0"/>
              </a:rPr>
              <a:t>And </a:t>
            </a:r>
            <a:r>
              <a:rPr lang="en-US" sz="1600" dirty="0" err="1">
                <a:solidFill>
                  <a:srgbClr val="000000"/>
                </a:solidFill>
                <a:highlight>
                  <a:srgbClr val="FFEBCB"/>
                </a:highlight>
                <a:latin typeface="Calibri" panose="020F0502020204030204" pitchFamily="34" charset="0"/>
              </a:rPr>
              <a:t>Azor</a:t>
            </a:r>
            <a:r>
              <a:rPr lang="en-US" sz="1600" dirty="0">
                <a:solidFill>
                  <a:srgbClr val="000000"/>
                </a:solidFill>
                <a:highlight>
                  <a:srgbClr val="FFEBCB"/>
                </a:highlight>
                <a:latin typeface="Calibri" panose="020F0502020204030204" pitchFamily="34" charset="0"/>
              </a:rPr>
              <a:t> begat </a:t>
            </a:r>
            <a:r>
              <a:rPr lang="en-US" sz="1600" dirty="0" err="1">
                <a:solidFill>
                  <a:schemeClr val="accent6">
                    <a:lumMod val="50000"/>
                  </a:schemeClr>
                </a:solidFill>
                <a:highlight>
                  <a:srgbClr val="FFEBCB"/>
                </a:highlight>
                <a:latin typeface="Calibri" panose="020F0502020204030204" pitchFamily="34" charset="0"/>
              </a:rPr>
              <a:t>Sadoc</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Sadoc</a:t>
            </a:r>
            <a:r>
              <a:rPr lang="en-US" sz="1600" dirty="0">
                <a:solidFill>
                  <a:srgbClr val="000000"/>
                </a:solidFill>
                <a:highlight>
                  <a:srgbClr val="FFEBCB"/>
                </a:highlight>
                <a:latin typeface="Calibri" panose="020F0502020204030204" pitchFamily="34" charset="0"/>
              </a:rPr>
              <a:t> begat </a:t>
            </a:r>
            <a:r>
              <a:rPr lang="en-US" sz="1600" dirty="0">
                <a:solidFill>
                  <a:schemeClr val="accent6">
                    <a:lumMod val="50000"/>
                  </a:schemeClr>
                </a:solidFill>
                <a:highlight>
                  <a:srgbClr val="FFEBCB"/>
                </a:highlight>
                <a:latin typeface="Calibri" panose="020F0502020204030204" pitchFamily="34" charset="0"/>
              </a:rPr>
              <a:t>Achim</a:t>
            </a:r>
            <a:r>
              <a:rPr lang="en-US" sz="1600" dirty="0">
                <a:solidFill>
                  <a:srgbClr val="000000"/>
                </a:solidFill>
                <a:highlight>
                  <a:srgbClr val="FFEBCB"/>
                </a:highlight>
                <a:latin typeface="Calibri" panose="020F0502020204030204" pitchFamily="34" charset="0"/>
              </a:rPr>
              <a:t>; and Achim begat </a:t>
            </a:r>
            <a:r>
              <a:rPr lang="en-US" sz="1600" dirty="0">
                <a:solidFill>
                  <a:schemeClr val="accent6">
                    <a:lumMod val="50000"/>
                  </a:schemeClr>
                </a:solidFill>
                <a:highlight>
                  <a:srgbClr val="FFEBCB"/>
                </a:highlight>
                <a:latin typeface="Calibri" panose="020F0502020204030204" pitchFamily="34" charset="0"/>
              </a:rPr>
              <a:t>Eliud</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15 </a:t>
            </a:r>
            <a:r>
              <a:rPr lang="en-US" sz="1600" dirty="0">
                <a:solidFill>
                  <a:srgbClr val="000000"/>
                </a:solidFill>
                <a:highlight>
                  <a:srgbClr val="FFEBCB"/>
                </a:highlight>
                <a:latin typeface="Calibri" panose="020F0502020204030204" pitchFamily="34" charset="0"/>
              </a:rPr>
              <a:t>And Eliud begat </a:t>
            </a:r>
            <a:r>
              <a:rPr lang="en-US" sz="1600" dirty="0">
                <a:solidFill>
                  <a:schemeClr val="accent6">
                    <a:lumMod val="50000"/>
                  </a:schemeClr>
                </a:solidFill>
                <a:highlight>
                  <a:srgbClr val="FFEBCB"/>
                </a:highlight>
                <a:latin typeface="Calibri" panose="020F0502020204030204" pitchFamily="34" charset="0"/>
              </a:rPr>
              <a:t>Eleazar</a:t>
            </a:r>
            <a:r>
              <a:rPr lang="en-US" sz="1600" dirty="0">
                <a:solidFill>
                  <a:srgbClr val="000000"/>
                </a:solidFill>
                <a:highlight>
                  <a:srgbClr val="FFEBCB"/>
                </a:highlight>
                <a:latin typeface="Calibri" panose="020F0502020204030204" pitchFamily="34" charset="0"/>
              </a:rPr>
              <a:t>; and Eleazar begat </a:t>
            </a:r>
            <a:r>
              <a:rPr lang="en-US" sz="1600" dirty="0" err="1">
                <a:solidFill>
                  <a:schemeClr val="accent6">
                    <a:lumMod val="50000"/>
                  </a:schemeClr>
                </a:solidFill>
                <a:highlight>
                  <a:srgbClr val="FFEBCB"/>
                </a:highlight>
                <a:latin typeface="Calibri" panose="020F0502020204030204" pitchFamily="34" charset="0"/>
              </a:rPr>
              <a:t>Matthan</a:t>
            </a:r>
            <a:r>
              <a:rPr lang="en-US" sz="1600" dirty="0">
                <a:solidFill>
                  <a:srgbClr val="000000"/>
                </a:solidFill>
                <a:highlight>
                  <a:srgbClr val="FFEBCB"/>
                </a:highlight>
                <a:latin typeface="Calibri" panose="020F0502020204030204" pitchFamily="34" charset="0"/>
              </a:rPr>
              <a:t>; and </a:t>
            </a:r>
            <a:r>
              <a:rPr lang="en-US" sz="1600" dirty="0" err="1">
                <a:solidFill>
                  <a:srgbClr val="000000"/>
                </a:solidFill>
                <a:highlight>
                  <a:srgbClr val="FFEBCB"/>
                </a:highlight>
                <a:latin typeface="Calibri" panose="020F0502020204030204" pitchFamily="34" charset="0"/>
              </a:rPr>
              <a:t>Matthan</a:t>
            </a:r>
            <a:r>
              <a:rPr lang="en-US" sz="1600" dirty="0">
                <a:solidFill>
                  <a:srgbClr val="000000"/>
                </a:solidFill>
                <a:highlight>
                  <a:srgbClr val="FFEBCB"/>
                </a:highlight>
                <a:latin typeface="Calibri" panose="020F0502020204030204" pitchFamily="34" charset="0"/>
              </a:rPr>
              <a:t> begat </a:t>
            </a:r>
            <a:r>
              <a:rPr lang="en-US" sz="1600" dirty="0">
                <a:solidFill>
                  <a:schemeClr val="accent6">
                    <a:lumMod val="50000"/>
                  </a:schemeClr>
                </a:solidFill>
                <a:highlight>
                  <a:srgbClr val="FFEBCB"/>
                </a:highlight>
                <a:latin typeface="Calibri" panose="020F0502020204030204" pitchFamily="34" charset="0"/>
              </a:rPr>
              <a:t>Jacob</a:t>
            </a:r>
            <a:r>
              <a:rPr lang="en-US" sz="1600" dirty="0">
                <a:solidFill>
                  <a:srgbClr val="000000"/>
                </a:solidFill>
                <a:highlight>
                  <a:srgbClr val="FFEBCB"/>
                </a:highlight>
                <a:latin typeface="Calibri" panose="020F0502020204030204" pitchFamily="34" charset="0"/>
              </a:rPr>
              <a:t>; </a:t>
            </a:r>
            <a:r>
              <a:rPr lang="en-US" sz="1600" dirty="0">
                <a:solidFill>
                  <a:srgbClr val="0000FE"/>
                </a:solidFill>
                <a:highlight>
                  <a:srgbClr val="FFEBCB"/>
                </a:highlight>
                <a:latin typeface="Calibri" panose="020F0502020204030204" pitchFamily="34" charset="0"/>
              </a:rPr>
              <a:t>16 </a:t>
            </a:r>
            <a:r>
              <a:rPr lang="en-US" sz="1600" dirty="0">
                <a:solidFill>
                  <a:srgbClr val="000000"/>
                </a:solidFill>
                <a:highlight>
                  <a:srgbClr val="FFEBCB"/>
                </a:highlight>
                <a:latin typeface="Calibri" panose="020F0502020204030204" pitchFamily="34" charset="0"/>
              </a:rPr>
              <a:t>And Jacob begat </a:t>
            </a:r>
            <a:r>
              <a:rPr lang="en-US" sz="1600" dirty="0">
                <a:solidFill>
                  <a:schemeClr val="accent6">
                    <a:lumMod val="50000"/>
                  </a:schemeClr>
                </a:solidFill>
                <a:highlight>
                  <a:srgbClr val="FFEBCB"/>
                </a:highlight>
                <a:latin typeface="Calibri" panose="020F0502020204030204" pitchFamily="34" charset="0"/>
              </a:rPr>
              <a:t>Joseph</a:t>
            </a:r>
            <a:r>
              <a:rPr lang="en-US" sz="1600" dirty="0">
                <a:solidFill>
                  <a:srgbClr val="000000"/>
                </a:solidFill>
                <a:highlight>
                  <a:srgbClr val="FFEBCB"/>
                </a:highlight>
                <a:latin typeface="Calibri" panose="020F0502020204030204" pitchFamily="34" charset="0"/>
              </a:rPr>
              <a:t> the </a:t>
            </a:r>
            <a:r>
              <a:rPr lang="en-US" sz="1600" dirty="0">
                <a:solidFill>
                  <a:srgbClr val="FF0000"/>
                </a:solidFill>
                <a:highlight>
                  <a:srgbClr val="FFEBCB"/>
                </a:highlight>
                <a:latin typeface="Calibri" panose="020F0502020204030204" pitchFamily="34" charset="0"/>
              </a:rPr>
              <a:t>husband</a:t>
            </a:r>
            <a:r>
              <a:rPr lang="en-US" sz="1600" dirty="0">
                <a:solidFill>
                  <a:srgbClr val="000000"/>
                </a:solidFill>
                <a:highlight>
                  <a:srgbClr val="FFEBCB"/>
                </a:highlight>
                <a:latin typeface="Calibri" panose="020F0502020204030204" pitchFamily="34" charset="0"/>
              </a:rPr>
              <a:t> of </a:t>
            </a:r>
            <a:r>
              <a:rPr lang="en-US" sz="1600" dirty="0">
                <a:solidFill>
                  <a:schemeClr val="accent6">
                    <a:lumMod val="50000"/>
                  </a:schemeClr>
                </a:solidFill>
                <a:highlight>
                  <a:srgbClr val="FFEBCB"/>
                </a:highlight>
                <a:latin typeface="Calibri" panose="020F0502020204030204" pitchFamily="34" charset="0"/>
              </a:rPr>
              <a:t>Mary</a:t>
            </a:r>
            <a:r>
              <a:rPr lang="en-US" sz="1600" dirty="0">
                <a:solidFill>
                  <a:srgbClr val="000000"/>
                </a:solidFill>
                <a:highlight>
                  <a:srgbClr val="FFEBCB"/>
                </a:highlight>
                <a:latin typeface="Calibri" panose="020F0502020204030204" pitchFamily="34" charset="0"/>
              </a:rPr>
              <a:t>, of whom was born </a:t>
            </a:r>
            <a:r>
              <a:rPr lang="en-US" sz="1600" b="1" dirty="0">
                <a:solidFill>
                  <a:schemeClr val="accent6">
                    <a:lumMod val="50000"/>
                  </a:schemeClr>
                </a:solidFill>
                <a:effectLst>
                  <a:outerShdw blurRad="38100" dist="38100" dir="2700000" algn="tl">
                    <a:srgbClr val="000000">
                      <a:alpha val="43137"/>
                    </a:srgbClr>
                  </a:outerShdw>
                </a:effectLst>
                <a:highlight>
                  <a:srgbClr val="FFEBCB"/>
                </a:highlight>
                <a:latin typeface="Calibri" panose="020F0502020204030204" pitchFamily="34" charset="0"/>
              </a:rPr>
              <a:t>Jesus (13)</a:t>
            </a:r>
            <a:r>
              <a:rPr lang="en-US" sz="1600" dirty="0">
                <a:solidFill>
                  <a:srgbClr val="000000"/>
                </a:solidFill>
                <a:highlight>
                  <a:srgbClr val="FFEBCB"/>
                </a:highlight>
                <a:latin typeface="Calibri" panose="020F0502020204030204" pitchFamily="34" charset="0"/>
              </a:rPr>
              <a:t>, who is called Christ.</a:t>
            </a:r>
            <a:endParaRPr lang="en-US" sz="2800" dirty="0"/>
          </a:p>
        </p:txBody>
      </p:sp>
      <p:sp>
        <p:nvSpPr>
          <p:cNvPr id="6" name="L-Shape 5">
            <a:extLst>
              <a:ext uri="{FF2B5EF4-FFF2-40B4-BE49-F238E27FC236}">
                <a16:creationId xmlns:a16="http://schemas.microsoft.com/office/drawing/2014/main" id="{677BB6B0-AA15-4367-9897-AEFA69B6EF3C}"/>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40B3965-1A4E-429B-936E-77591632CA7D}"/>
              </a:ext>
            </a:extLst>
          </p:cNvPr>
          <p:cNvSpPr txBox="1"/>
          <p:nvPr/>
        </p:nvSpPr>
        <p:spPr>
          <a:xfrm>
            <a:off x="445937" y="548640"/>
            <a:ext cx="4603804" cy="707886"/>
          </a:xfrm>
          <a:prstGeom prst="rect">
            <a:avLst/>
          </a:prstGeom>
          <a:noFill/>
        </p:spPr>
        <p:txBody>
          <a:bodyPr wrap="square">
            <a:spAutoFit/>
          </a:bodyPr>
          <a:lstStyle/>
          <a:p>
            <a:r>
              <a:rPr lang="en-US" sz="4000" dirty="0">
                <a:solidFill>
                  <a:srgbClr val="0000FE"/>
                </a:solidFill>
                <a:latin typeface="Calibri" panose="020F0502020204030204" pitchFamily="34" charset="0"/>
              </a:rPr>
              <a:t>[KJV+] Mat 1:1-16 </a:t>
            </a:r>
            <a:endParaRPr lang="en-US" sz="4000" dirty="0">
              <a:solidFill>
                <a:srgbClr val="0070C0"/>
              </a:solidFill>
            </a:endParaRPr>
          </a:p>
        </p:txBody>
      </p:sp>
      <p:sp>
        <p:nvSpPr>
          <p:cNvPr id="15" name="TextBox 14">
            <a:extLst>
              <a:ext uri="{FF2B5EF4-FFF2-40B4-BE49-F238E27FC236}">
                <a16:creationId xmlns:a16="http://schemas.microsoft.com/office/drawing/2014/main" id="{01ED9EF5-7B22-4591-AC7E-AAF012AD9B03}"/>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607021F8-F22D-49EF-B3E5-3ACAC938F8F9}"/>
              </a:ext>
            </a:extLst>
          </p:cNvPr>
          <p:cNvSpPr>
            <a:spLocks noGrp="1"/>
          </p:cNvSpPr>
          <p:nvPr>
            <p:ph type="sldNum" sz="quarter" idx="12"/>
          </p:nvPr>
        </p:nvSpPr>
        <p:spPr/>
        <p:txBody>
          <a:bodyPr/>
          <a:lstStyle/>
          <a:p>
            <a:pPr lvl="0"/>
            <a:fld id="{BEE26109-1FAC-4D70-8C85-FBCF1745F7BB}" type="slidenum">
              <a:rPr lang="en-US" smtClean="0"/>
              <a:pPr lvl="0"/>
              <a:t>117</a:t>
            </a:fld>
            <a:endParaRPr lang="en-US" dirty="0"/>
          </a:p>
        </p:txBody>
      </p:sp>
    </p:spTree>
    <p:extLst>
      <p:ext uri="{BB962C8B-B14F-4D97-AF65-F5344CB8AC3E}">
        <p14:creationId xmlns:p14="http://schemas.microsoft.com/office/powerpoint/2010/main" val="10434254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73F757-6B64-459E-AA96-7EE30F37FF24}"/>
              </a:ext>
            </a:extLst>
          </p:cNvPr>
          <p:cNvSpPr>
            <a:spLocks noGrp="1"/>
          </p:cNvSpPr>
          <p:nvPr>
            <p:ph type="sldNum" sz="quarter" idx="12"/>
          </p:nvPr>
        </p:nvSpPr>
        <p:spPr/>
        <p:txBody>
          <a:bodyPr/>
          <a:lstStyle/>
          <a:p>
            <a:pPr lvl="0"/>
            <a:fld id="{BEE26109-1FAC-4D70-8C85-FBCF1745F7BB}" type="slidenum">
              <a:rPr lang="en-US" smtClean="0"/>
              <a:pPr lvl="0"/>
              <a:t>118</a:t>
            </a:fld>
            <a:endParaRPr lang="en-US" dirty="0"/>
          </a:p>
        </p:txBody>
      </p:sp>
      <p:sp>
        <p:nvSpPr>
          <p:cNvPr id="3" name="L-Shape 2">
            <a:extLst>
              <a:ext uri="{FF2B5EF4-FFF2-40B4-BE49-F238E27FC236}">
                <a16:creationId xmlns:a16="http://schemas.microsoft.com/office/drawing/2014/main" id="{3489ED26-0FB8-426D-BC7B-75A8903A3D88}"/>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352C232-4819-4769-BE73-F53DE96569EB}"/>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8" name="TextBox 7">
            <a:extLst>
              <a:ext uri="{FF2B5EF4-FFF2-40B4-BE49-F238E27FC236}">
                <a16:creationId xmlns:a16="http://schemas.microsoft.com/office/drawing/2014/main" id="{8562134C-F035-46F9-92F4-3EB1B9085E2B}"/>
              </a:ext>
            </a:extLst>
          </p:cNvPr>
          <p:cNvSpPr txBox="1"/>
          <p:nvPr/>
        </p:nvSpPr>
        <p:spPr>
          <a:xfrm>
            <a:off x="503584" y="577113"/>
            <a:ext cx="8488015" cy="2308324"/>
          </a:xfrm>
          <a:prstGeom prst="rect">
            <a:avLst/>
          </a:prstGeom>
          <a:noFill/>
        </p:spPr>
        <p:txBody>
          <a:bodyPr wrap="square">
            <a:spAutoFit/>
          </a:bodyPr>
          <a:lstStyle/>
          <a:p>
            <a:r>
              <a:rPr lang="en-US" sz="2400" b="1" dirty="0">
                <a:hlinkClick r:id="rId2"/>
              </a:rPr>
              <a:t>Luke 3:23</a:t>
            </a:r>
            <a:r>
              <a:rPr lang="en-US" sz="2400" b="1" dirty="0"/>
              <a:t> </a:t>
            </a:r>
            <a:r>
              <a:rPr lang="en-US" sz="2400" b="1" dirty="0">
                <a:hlinkClick r:id="rId3"/>
              </a:rPr>
              <a:t>The Genealogy of Jesus Christ</a:t>
            </a:r>
            <a:endParaRPr lang="en-US" sz="2400" b="1" dirty="0"/>
          </a:p>
          <a:p>
            <a:r>
              <a:rPr lang="en-US" sz="2400" baseline="30000" dirty="0"/>
              <a:t>23</a:t>
            </a:r>
            <a:r>
              <a:rPr lang="en-US" sz="2400" dirty="0"/>
              <a:t> Jesus, when he began his ministry, was about thirty years of age, being the son (as was supposed) of</a:t>
            </a:r>
            <a:r>
              <a:rPr lang="en-US" sz="2400" b="1" dirty="0">
                <a:solidFill>
                  <a:srgbClr val="00B050"/>
                </a:solidFill>
                <a:highlight>
                  <a:srgbClr val="FFEBCB"/>
                </a:highlight>
                <a:latin typeface="Calibri" panose="020F0502020204030204" pitchFamily="34" charset="0"/>
              </a:rPr>
              <a:t> Joseph</a:t>
            </a:r>
            <a:r>
              <a:rPr lang="en-US" sz="2400" dirty="0"/>
              <a:t>, the </a:t>
            </a:r>
            <a:r>
              <a:rPr lang="en-US" sz="2400" b="1" dirty="0">
                <a:solidFill>
                  <a:srgbClr val="00B050"/>
                </a:solidFill>
                <a:highlight>
                  <a:srgbClr val="FFEBCB"/>
                </a:highlight>
                <a:latin typeface="Calibri" panose="020F0502020204030204" pitchFamily="34" charset="0"/>
              </a:rPr>
              <a:t>son of Heli</a:t>
            </a:r>
            <a:r>
              <a:rPr lang="en-US" sz="2400" dirty="0"/>
              <a:t>,</a:t>
            </a:r>
            <a:endParaRPr lang="en-US" sz="1200" dirty="0"/>
          </a:p>
          <a:p>
            <a:endParaRPr lang="en-US" sz="1200" dirty="0"/>
          </a:p>
          <a:p>
            <a:r>
              <a:rPr lang="en-US" sz="2400" dirty="0">
                <a:solidFill>
                  <a:srgbClr val="0000FE"/>
                </a:solidFill>
                <a:highlight>
                  <a:srgbClr val="FFEBCB"/>
                </a:highlight>
                <a:latin typeface="Calibri" panose="020F0502020204030204" pitchFamily="34" charset="0"/>
              </a:rPr>
              <a:t>Mark 1:16 </a:t>
            </a:r>
            <a:r>
              <a:rPr lang="en-US" sz="2400" dirty="0">
                <a:solidFill>
                  <a:srgbClr val="000000"/>
                </a:solidFill>
                <a:highlight>
                  <a:srgbClr val="FFEBCB"/>
                </a:highlight>
                <a:latin typeface="Calibri" panose="020F0502020204030204" pitchFamily="34" charset="0"/>
              </a:rPr>
              <a:t>And </a:t>
            </a:r>
            <a:r>
              <a:rPr lang="en-US" sz="2400" u="sng" dirty="0">
                <a:solidFill>
                  <a:srgbClr val="000000"/>
                </a:solidFill>
                <a:highlight>
                  <a:srgbClr val="FFEBCB"/>
                </a:highlight>
                <a:latin typeface="Calibri" panose="020F0502020204030204" pitchFamily="34" charset="0"/>
              </a:rPr>
              <a:t>Jacob</a:t>
            </a:r>
            <a:r>
              <a:rPr lang="en-US" sz="2400" dirty="0">
                <a:solidFill>
                  <a:srgbClr val="000000"/>
                </a:solidFill>
                <a:highlight>
                  <a:srgbClr val="FFEBCB"/>
                </a:highlight>
                <a:latin typeface="Calibri" panose="020F0502020204030204" pitchFamily="34" charset="0"/>
              </a:rPr>
              <a:t> begat </a:t>
            </a:r>
            <a:r>
              <a:rPr lang="en-US" sz="2400" dirty="0">
                <a:solidFill>
                  <a:schemeClr val="accent6">
                    <a:lumMod val="50000"/>
                  </a:schemeClr>
                </a:solidFill>
                <a:highlight>
                  <a:srgbClr val="FFEBCB"/>
                </a:highlight>
                <a:latin typeface="Calibri" panose="020F0502020204030204" pitchFamily="34" charset="0"/>
              </a:rPr>
              <a:t>Joseph</a:t>
            </a:r>
            <a:r>
              <a:rPr lang="en-US" sz="2400" dirty="0">
                <a:solidFill>
                  <a:srgbClr val="000000"/>
                </a:solidFill>
                <a:highlight>
                  <a:srgbClr val="FFEBCB"/>
                </a:highlight>
                <a:latin typeface="Calibri" panose="020F0502020204030204" pitchFamily="34" charset="0"/>
              </a:rPr>
              <a:t> the </a:t>
            </a:r>
            <a:r>
              <a:rPr lang="en-US" sz="2400" dirty="0">
                <a:solidFill>
                  <a:srgbClr val="FF0000"/>
                </a:solidFill>
                <a:highlight>
                  <a:srgbClr val="FFEBCB"/>
                </a:highlight>
                <a:latin typeface="Calibri" panose="020F0502020204030204" pitchFamily="34" charset="0"/>
              </a:rPr>
              <a:t>husband</a:t>
            </a:r>
            <a:r>
              <a:rPr lang="en-US" sz="2400" dirty="0">
                <a:solidFill>
                  <a:srgbClr val="000000"/>
                </a:solidFill>
                <a:highlight>
                  <a:srgbClr val="FFEBCB"/>
                </a:highlight>
                <a:latin typeface="Calibri" panose="020F0502020204030204" pitchFamily="34" charset="0"/>
              </a:rPr>
              <a:t> of </a:t>
            </a:r>
            <a:r>
              <a:rPr lang="en-US" sz="2400" dirty="0">
                <a:solidFill>
                  <a:schemeClr val="accent6">
                    <a:lumMod val="50000"/>
                  </a:schemeClr>
                </a:solidFill>
                <a:highlight>
                  <a:srgbClr val="FFEBCB"/>
                </a:highlight>
                <a:latin typeface="Calibri" panose="020F0502020204030204" pitchFamily="34" charset="0"/>
              </a:rPr>
              <a:t>Mary</a:t>
            </a:r>
            <a:endParaRPr lang="en-US" sz="1200" dirty="0">
              <a:solidFill>
                <a:schemeClr val="accent6">
                  <a:lumMod val="50000"/>
                </a:schemeClr>
              </a:solidFill>
              <a:highlight>
                <a:srgbClr val="FFEBCB"/>
              </a:highlight>
              <a:latin typeface="Calibri" panose="020F0502020204030204" pitchFamily="34" charset="0"/>
            </a:endParaRPr>
          </a:p>
          <a:p>
            <a:endParaRPr lang="en-US" sz="1200" dirty="0">
              <a:solidFill>
                <a:schemeClr val="accent6">
                  <a:lumMod val="50000"/>
                </a:schemeClr>
              </a:solidFill>
              <a:highlight>
                <a:srgbClr val="FFEBCB"/>
              </a:highlight>
              <a:latin typeface="Calibri" panose="020F0502020204030204" pitchFamily="34" charset="0"/>
            </a:endParaRPr>
          </a:p>
          <a:p>
            <a:r>
              <a:rPr lang="en-US" sz="2400" b="1" dirty="0">
                <a:solidFill>
                  <a:srgbClr val="00B050"/>
                </a:solidFill>
                <a:highlight>
                  <a:srgbClr val="FFEBCB"/>
                </a:highlight>
                <a:latin typeface="Calibri" panose="020F0502020204030204" pitchFamily="34" charset="0"/>
              </a:rPr>
              <a:t>Joseph</a:t>
            </a:r>
            <a:r>
              <a:rPr lang="en-US" sz="2400" dirty="0">
                <a:solidFill>
                  <a:srgbClr val="00B050"/>
                </a:solidFill>
                <a:highlight>
                  <a:srgbClr val="FFEBCB"/>
                </a:highlight>
                <a:latin typeface="Calibri" panose="020F0502020204030204" pitchFamily="34" charset="0"/>
              </a:rPr>
              <a:t> the husband of Mary was the </a:t>
            </a:r>
            <a:r>
              <a:rPr lang="en-US" sz="2400" b="1" dirty="0">
                <a:solidFill>
                  <a:srgbClr val="00B050"/>
                </a:solidFill>
                <a:highlight>
                  <a:srgbClr val="FFEBCB"/>
                </a:highlight>
                <a:latin typeface="Calibri" panose="020F0502020204030204" pitchFamily="34" charset="0"/>
              </a:rPr>
              <a:t>son of Heli </a:t>
            </a:r>
            <a:r>
              <a:rPr lang="en-US" sz="2400" dirty="0">
                <a:solidFill>
                  <a:srgbClr val="00B050"/>
                </a:solidFill>
                <a:highlight>
                  <a:srgbClr val="FFEBCB"/>
                </a:highlight>
                <a:latin typeface="Calibri" panose="020F0502020204030204" pitchFamily="34" charset="0"/>
              </a:rPr>
              <a:t>not of </a:t>
            </a:r>
            <a:r>
              <a:rPr lang="en-US" sz="2400" u="sng" dirty="0">
                <a:highlight>
                  <a:srgbClr val="FFEBCB"/>
                </a:highlight>
                <a:latin typeface="Calibri" panose="020F0502020204030204" pitchFamily="34" charset="0"/>
              </a:rPr>
              <a:t>Jacob</a:t>
            </a:r>
          </a:p>
        </p:txBody>
      </p:sp>
      <p:sp>
        <p:nvSpPr>
          <p:cNvPr id="10" name="TextBox 9">
            <a:extLst>
              <a:ext uri="{FF2B5EF4-FFF2-40B4-BE49-F238E27FC236}">
                <a16:creationId xmlns:a16="http://schemas.microsoft.com/office/drawing/2014/main" id="{05D8E67B-3112-466B-9A19-D5113C370894}"/>
              </a:ext>
            </a:extLst>
          </p:cNvPr>
          <p:cNvSpPr txBox="1"/>
          <p:nvPr/>
        </p:nvSpPr>
        <p:spPr>
          <a:xfrm>
            <a:off x="503585" y="3366058"/>
            <a:ext cx="8488014" cy="1200329"/>
          </a:xfrm>
          <a:prstGeom prst="rect">
            <a:avLst/>
          </a:prstGeom>
          <a:noFill/>
        </p:spPr>
        <p:txBody>
          <a:bodyPr wrap="square">
            <a:spAutoFit/>
          </a:bodyPr>
          <a:lstStyle/>
          <a:p>
            <a:r>
              <a:rPr lang="en-US" sz="2400" dirty="0"/>
              <a:t>1) </a:t>
            </a:r>
            <a:r>
              <a:rPr lang="en-US" sz="2400" dirty="0" err="1"/>
              <a:t>Shealtiel</a:t>
            </a:r>
            <a:r>
              <a:rPr lang="en-US" sz="2400" dirty="0"/>
              <a:t>, 2) Zerubbabel, 3) </a:t>
            </a:r>
            <a:r>
              <a:rPr lang="en-US" sz="2400" dirty="0" err="1"/>
              <a:t>Abiud</a:t>
            </a:r>
            <a:r>
              <a:rPr lang="en-US" sz="2400" dirty="0"/>
              <a:t>, 4) Eliakim, 5) </a:t>
            </a:r>
            <a:r>
              <a:rPr lang="en-US" sz="2400" dirty="0" err="1"/>
              <a:t>Azor</a:t>
            </a:r>
            <a:r>
              <a:rPr lang="en-US" sz="2400" dirty="0"/>
              <a:t>, 6) Zadok, 7) </a:t>
            </a:r>
            <a:r>
              <a:rPr lang="en-US" sz="2400" dirty="0" err="1"/>
              <a:t>Akim</a:t>
            </a:r>
            <a:r>
              <a:rPr lang="en-US" sz="2400" dirty="0"/>
              <a:t>, 8) Eliud, 9) Eleazar, 10) </a:t>
            </a:r>
            <a:r>
              <a:rPr lang="en-US" sz="2400" dirty="0" err="1"/>
              <a:t>Mattan</a:t>
            </a:r>
            <a:r>
              <a:rPr lang="en-US" sz="2400" dirty="0"/>
              <a:t>, 11) Jacob, 12) Joseph (</a:t>
            </a:r>
            <a:r>
              <a:rPr lang="en-US" sz="2400" dirty="0">
                <a:solidFill>
                  <a:srgbClr val="0070C0"/>
                </a:solidFill>
              </a:rPr>
              <a:t>the father of Mary</a:t>
            </a:r>
            <a:r>
              <a:rPr lang="en-US" sz="2400" dirty="0"/>
              <a:t>), 13) Mary, 14) Jesus.</a:t>
            </a:r>
          </a:p>
        </p:txBody>
      </p:sp>
    </p:spTree>
    <p:extLst>
      <p:ext uri="{BB962C8B-B14F-4D97-AF65-F5344CB8AC3E}">
        <p14:creationId xmlns:p14="http://schemas.microsoft.com/office/powerpoint/2010/main" val="19380510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26CF6C-429A-4995-A7D8-2CA4C61C1834}"/>
              </a:ext>
            </a:extLst>
          </p:cNvPr>
          <p:cNvSpPr txBox="1"/>
          <p:nvPr/>
        </p:nvSpPr>
        <p:spPr>
          <a:xfrm>
            <a:off x="445937" y="1071860"/>
            <a:ext cx="8609735" cy="3970318"/>
          </a:xfrm>
          <a:prstGeom prst="rect">
            <a:avLst/>
          </a:prstGeom>
          <a:noFill/>
          <a:ln>
            <a:noFill/>
          </a:ln>
        </p:spPr>
        <p:txBody>
          <a:bodyPr wrap="square">
            <a:spAutoFit/>
          </a:bodyPr>
          <a:lstStyle/>
          <a:p>
            <a:r>
              <a:rPr lang="en-US" sz="1400" dirty="0">
                <a:solidFill>
                  <a:srgbClr val="0070C0"/>
                </a:solidFill>
              </a:rPr>
              <a:t>12 </a:t>
            </a:r>
            <a:r>
              <a:rPr lang="en-US" sz="2800" dirty="0"/>
              <a:t>And after they were brought to Babylon, </a:t>
            </a:r>
            <a:r>
              <a:rPr lang="en-US" sz="2800" dirty="0" err="1"/>
              <a:t>Jechonias</a:t>
            </a:r>
            <a:r>
              <a:rPr lang="en-US" sz="2800" dirty="0"/>
              <a:t> begat </a:t>
            </a:r>
            <a:r>
              <a:rPr lang="en-US" sz="2800" b="1" dirty="0">
                <a:solidFill>
                  <a:srgbClr val="0070C0"/>
                </a:solidFill>
              </a:rPr>
              <a:t> 1 </a:t>
            </a:r>
            <a:r>
              <a:rPr lang="en-US" sz="2800" b="1" dirty="0" err="1">
                <a:solidFill>
                  <a:srgbClr val="0070C0"/>
                </a:solidFill>
              </a:rPr>
              <a:t>Salathiel</a:t>
            </a:r>
            <a:r>
              <a:rPr lang="en-US" sz="2800" dirty="0"/>
              <a:t>; and </a:t>
            </a:r>
            <a:r>
              <a:rPr lang="en-US" sz="2800" dirty="0" err="1"/>
              <a:t>Salathiel</a:t>
            </a:r>
            <a:r>
              <a:rPr lang="en-US" sz="2800" dirty="0"/>
              <a:t> begat </a:t>
            </a:r>
            <a:r>
              <a:rPr lang="en-US" sz="2800" b="1" dirty="0">
                <a:solidFill>
                  <a:srgbClr val="0070C0"/>
                </a:solidFill>
              </a:rPr>
              <a:t>2 Zorobabel</a:t>
            </a:r>
            <a:r>
              <a:rPr lang="en-US" sz="2800" dirty="0"/>
              <a:t>; </a:t>
            </a:r>
            <a:r>
              <a:rPr lang="en-US" sz="1400" dirty="0">
                <a:solidFill>
                  <a:srgbClr val="0070C0"/>
                </a:solidFill>
              </a:rPr>
              <a:t>13</a:t>
            </a:r>
            <a:r>
              <a:rPr lang="en-US" sz="2800" dirty="0"/>
              <a:t> And Zorobabel begat </a:t>
            </a:r>
            <a:r>
              <a:rPr lang="en-US" sz="2800" b="1" dirty="0">
                <a:solidFill>
                  <a:srgbClr val="0070C0"/>
                </a:solidFill>
              </a:rPr>
              <a:t>3 </a:t>
            </a:r>
            <a:r>
              <a:rPr lang="en-US" sz="2800" b="1" dirty="0" err="1">
                <a:solidFill>
                  <a:srgbClr val="0070C0"/>
                </a:solidFill>
              </a:rPr>
              <a:t>Abiud</a:t>
            </a:r>
            <a:r>
              <a:rPr lang="en-US" sz="2800" dirty="0"/>
              <a:t>; and </a:t>
            </a:r>
            <a:r>
              <a:rPr lang="en-US" sz="2800" dirty="0" err="1"/>
              <a:t>Abiud</a:t>
            </a:r>
            <a:r>
              <a:rPr lang="en-US" sz="2800" dirty="0"/>
              <a:t> begat </a:t>
            </a:r>
            <a:r>
              <a:rPr lang="en-US" sz="2800" b="1" dirty="0">
                <a:solidFill>
                  <a:srgbClr val="0070C0"/>
                </a:solidFill>
              </a:rPr>
              <a:t>4 Eliakim</a:t>
            </a:r>
            <a:r>
              <a:rPr lang="en-US" sz="2800" dirty="0"/>
              <a:t>; and Eliakim begat </a:t>
            </a:r>
            <a:r>
              <a:rPr lang="en-US" sz="2800" b="1" dirty="0">
                <a:solidFill>
                  <a:srgbClr val="0070C0"/>
                </a:solidFill>
              </a:rPr>
              <a:t>5 </a:t>
            </a:r>
            <a:r>
              <a:rPr lang="en-US" sz="2800" b="1" dirty="0" err="1">
                <a:solidFill>
                  <a:srgbClr val="0070C0"/>
                </a:solidFill>
              </a:rPr>
              <a:t>Azor</a:t>
            </a:r>
            <a:r>
              <a:rPr lang="en-US" sz="2800" dirty="0"/>
              <a:t>; </a:t>
            </a:r>
            <a:r>
              <a:rPr lang="en-US" sz="1400" dirty="0">
                <a:solidFill>
                  <a:srgbClr val="0070C0"/>
                </a:solidFill>
              </a:rPr>
              <a:t>14</a:t>
            </a:r>
            <a:r>
              <a:rPr lang="en-US" sz="2800" dirty="0"/>
              <a:t> And </a:t>
            </a:r>
            <a:r>
              <a:rPr lang="en-US" sz="2800" dirty="0" err="1"/>
              <a:t>Azor</a:t>
            </a:r>
            <a:r>
              <a:rPr lang="en-US" sz="2800" dirty="0"/>
              <a:t> begat </a:t>
            </a:r>
            <a:r>
              <a:rPr lang="en-US" sz="2800" b="1" dirty="0">
                <a:solidFill>
                  <a:srgbClr val="0070C0"/>
                </a:solidFill>
              </a:rPr>
              <a:t>6 </a:t>
            </a:r>
            <a:r>
              <a:rPr lang="en-US" sz="2800" b="1" dirty="0" err="1">
                <a:solidFill>
                  <a:srgbClr val="0070C0"/>
                </a:solidFill>
              </a:rPr>
              <a:t>Sadoc</a:t>
            </a:r>
            <a:r>
              <a:rPr lang="en-US" sz="2800" dirty="0"/>
              <a:t>; and </a:t>
            </a:r>
            <a:r>
              <a:rPr lang="en-US" sz="2800" dirty="0" err="1"/>
              <a:t>Sadoc</a:t>
            </a:r>
            <a:r>
              <a:rPr lang="en-US" sz="2800" dirty="0"/>
              <a:t> begat </a:t>
            </a:r>
            <a:r>
              <a:rPr lang="en-US" sz="2800" b="1" dirty="0">
                <a:solidFill>
                  <a:srgbClr val="0070C0"/>
                </a:solidFill>
              </a:rPr>
              <a:t>7 Achim</a:t>
            </a:r>
            <a:r>
              <a:rPr lang="en-US" sz="2800" dirty="0"/>
              <a:t>; and Achim begat </a:t>
            </a:r>
            <a:r>
              <a:rPr lang="en-US" sz="2800" b="1" dirty="0">
                <a:solidFill>
                  <a:srgbClr val="0070C0"/>
                </a:solidFill>
              </a:rPr>
              <a:t>8 Eliud</a:t>
            </a:r>
            <a:r>
              <a:rPr lang="en-US" sz="2800" dirty="0"/>
              <a:t>; </a:t>
            </a:r>
            <a:r>
              <a:rPr lang="en-US" sz="1400" dirty="0">
                <a:solidFill>
                  <a:srgbClr val="0070C0"/>
                </a:solidFill>
              </a:rPr>
              <a:t>15</a:t>
            </a:r>
            <a:r>
              <a:rPr lang="en-US" sz="2800" dirty="0"/>
              <a:t> And Eliud begat </a:t>
            </a:r>
            <a:r>
              <a:rPr lang="en-US" sz="2800" b="1" dirty="0">
                <a:solidFill>
                  <a:srgbClr val="0070C0"/>
                </a:solidFill>
              </a:rPr>
              <a:t>9 Eleazar</a:t>
            </a:r>
            <a:r>
              <a:rPr lang="en-US" sz="2800" dirty="0"/>
              <a:t>; and Eleazar begat </a:t>
            </a:r>
            <a:r>
              <a:rPr lang="en-US" sz="2800" b="1" dirty="0">
                <a:solidFill>
                  <a:srgbClr val="0070C0"/>
                </a:solidFill>
              </a:rPr>
              <a:t>10 </a:t>
            </a:r>
            <a:r>
              <a:rPr lang="en-US" sz="2800" b="1" dirty="0" err="1">
                <a:solidFill>
                  <a:srgbClr val="0070C0"/>
                </a:solidFill>
              </a:rPr>
              <a:t>Matthan</a:t>
            </a:r>
            <a:r>
              <a:rPr lang="en-US" sz="2800" dirty="0"/>
              <a:t>; and </a:t>
            </a:r>
            <a:r>
              <a:rPr lang="en-US" sz="2800" dirty="0" err="1"/>
              <a:t>Matthan</a:t>
            </a:r>
            <a:r>
              <a:rPr lang="en-US" sz="2800" dirty="0"/>
              <a:t> begat </a:t>
            </a:r>
            <a:r>
              <a:rPr lang="en-US" sz="2800" b="1" dirty="0">
                <a:solidFill>
                  <a:srgbClr val="0070C0"/>
                </a:solidFill>
              </a:rPr>
              <a:t>11 Jacob</a:t>
            </a:r>
            <a:r>
              <a:rPr lang="en-US" sz="2800" dirty="0"/>
              <a:t>; </a:t>
            </a:r>
            <a:r>
              <a:rPr lang="en-US" sz="1400" dirty="0">
                <a:solidFill>
                  <a:srgbClr val="0070C0"/>
                </a:solidFill>
              </a:rPr>
              <a:t>16</a:t>
            </a:r>
            <a:r>
              <a:rPr lang="en-US" sz="2800" dirty="0"/>
              <a:t> And Jacob begat </a:t>
            </a:r>
            <a:r>
              <a:rPr lang="en-US" sz="2800" b="1" dirty="0">
                <a:solidFill>
                  <a:srgbClr val="0070C0"/>
                </a:solidFill>
              </a:rPr>
              <a:t>12 Joseph </a:t>
            </a:r>
            <a:r>
              <a:rPr lang="en-US" sz="2800" dirty="0"/>
              <a:t>the </a:t>
            </a:r>
            <a:r>
              <a:rPr lang="en-US" sz="2800" b="1" dirty="0">
                <a:solidFill>
                  <a:schemeClr val="bg1"/>
                </a:solidFill>
              </a:rPr>
              <a:t>husband</a:t>
            </a:r>
            <a:r>
              <a:rPr lang="en-US" sz="2800" dirty="0"/>
              <a:t> of </a:t>
            </a:r>
            <a:r>
              <a:rPr lang="en-US" sz="2800" b="1" dirty="0">
                <a:solidFill>
                  <a:schemeClr val="bg1"/>
                </a:solidFill>
              </a:rPr>
              <a:t>13</a:t>
            </a:r>
            <a:r>
              <a:rPr lang="en-US" sz="2800" dirty="0"/>
              <a:t> Mary, of whom was born Jesus (</a:t>
            </a:r>
            <a:r>
              <a:rPr lang="en-US" sz="2800" b="1" dirty="0">
                <a:solidFill>
                  <a:schemeClr val="bg1"/>
                </a:solidFill>
              </a:rPr>
              <a:t>13</a:t>
            </a:r>
            <a:r>
              <a:rPr lang="en-US" sz="2800" dirty="0"/>
              <a:t>), who is called </a:t>
            </a:r>
            <a:r>
              <a:rPr lang="en-US" sz="2800" dirty="0">
                <a:solidFill>
                  <a:srgbClr val="0070C0"/>
                </a:solidFill>
              </a:rPr>
              <a:t>Christ</a:t>
            </a:r>
            <a:r>
              <a:rPr lang="en-US" sz="2800" dirty="0"/>
              <a:t>.</a:t>
            </a:r>
          </a:p>
        </p:txBody>
      </p:sp>
      <p:sp>
        <p:nvSpPr>
          <p:cNvPr id="6" name="L-Shape 5">
            <a:extLst>
              <a:ext uri="{FF2B5EF4-FFF2-40B4-BE49-F238E27FC236}">
                <a16:creationId xmlns:a16="http://schemas.microsoft.com/office/drawing/2014/main" id="{677BB6B0-AA15-4367-9897-AEFA69B6EF3C}"/>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40B3965-1A4E-429B-936E-77591632CA7D}"/>
              </a:ext>
            </a:extLst>
          </p:cNvPr>
          <p:cNvSpPr txBox="1"/>
          <p:nvPr/>
        </p:nvSpPr>
        <p:spPr>
          <a:xfrm>
            <a:off x="445937" y="548640"/>
            <a:ext cx="4603804" cy="523220"/>
          </a:xfrm>
          <a:prstGeom prst="rect">
            <a:avLst/>
          </a:prstGeom>
          <a:noFill/>
        </p:spPr>
        <p:txBody>
          <a:bodyPr wrap="square">
            <a:spAutoFit/>
          </a:bodyPr>
          <a:lstStyle/>
          <a:p>
            <a:r>
              <a:rPr lang="en-US" sz="2800" dirty="0">
                <a:solidFill>
                  <a:srgbClr val="0000FE"/>
                </a:solidFill>
                <a:latin typeface="Calibri" panose="020F0502020204030204" pitchFamily="34" charset="0"/>
              </a:rPr>
              <a:t>[KJV+] Mat 1:12-16 </a:t>
            </a:r>
            <a:endParaRPr lang="en-US" sz="2800" dirty="0">
              <a:solidFill>
                <a:srgbClr val="0070C0"/>
              </a:solidFill>
            </a:endParaRPr>
          </a:p>
        </p:txBody>
      </p:sp>
      <p:sp>
        <p:nvSpPr>
          <p:cNvPr id="15" name="TextBox 14">
            <a:extLst>
              <a:ext uri="{FF2B5EF4-FFF2-40B4-BE49-F238E27FC236}">
                <a16:creationId xmlns:a16="http://schemas.microsoft.com/office/drawing/2014/main" id="{01ED9EF5-7B22-4591-AC7E-AAF012AD9B03}"/>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607021F8-F22D-49EF-B3E5-3ACAC938F8F9}"/>
              </a:ext>
            </a:extLst>
          </p:cNvPr>
          <p:cNvSpPr>
            <a:spLocks noGrp="1"/>
          </p:cNvSpPr>
          <p:nvPr>
            <p:ph type="sldNum" sz="quarter" idx="12"/>
          </p:nvPr>
        </p:nvSpPr>
        <p:spPr/>
        <p:txBody>
          <a:bodyPr/>
          <a:lstStyle/>
          <a:p>
            <a:pPr lvl="0"/>
            <a:fld id="{BEE26109-1FAC-4D70-8C85-FBCF1745F7BB}" type="slidenum">
              <a:rPr lang="en-US" smtClean="0"/>
              <a:pPr lvl="0"/>
              <a:t>119</a:t>
            </a:fld>
            <a:endParaRPr lang="en-US" dirty="0"/>
          </a:p>
        </p:txBody>
      </p:sp>
      <p:sp>
        <p:nvSpPr>
          <p:cNvPr id="9" name="TextBox 8">
            <a:extLst>
              <a:ext uri="{FF2B5EF4-FFF2-40B4-BE49-F238E27FC236}">
                <a16:creationId xmlns:a16="http://schemas.microsoft.com/office/drawing/2014/main" id="{F0231669-2686-4760-87EF-A20EDF6F1BEC}"/>
              </a:ext>
            </a:extLst>
          </p:cNvPr>
          <p:cNvSpPr txBox="1"/>
          <p:nvPr/>
        </p:nvSpPr>
        <p:spPr>
          <a:xfrm>
            <a:off x="2191801" y="4071640"/>
            <a:ext cx="618912" cy="523220"/>
          </a:xfrm>
          <a:prstGeom prst="rect">
            <a:avLst/>
          </a:prstGeom>
          <a:noFill/>
        </p:spPr>
        <p:txBody>
          <a:bodyPr wrap="square">
            <a:spAutoFit/>
          </a:bodyPr>
          <a:lstStyle/>
          <a:p>
            <a:r>
              <a:rPr lang="en-US" sz="2800" b="1" dirty="0">
                <a:solidFill>
                  <a:srgbClr val="00B050"/>
                </a:solidFill>
              </a:rPr>
              <a:t>13</a:t>
            </a:r>
            <a:endParaRPr lang="en-US" sz="2400" dirty="0">
              <a:solidFill>
                <a:srgbClr val="00B050"/>
              </a:solidFill>
            </a:endParaRPr>
          </a:p>
        </p:txBody>
      </p:sp>
      <p:sp>
        <p:nvSpPr>
          <p:cNvPr id="11" name="TextBox 10">
            <a:extLst>
              <a:ext uri="{FF2B5EF4-FFF2-40B4-BE49-F238E27FC236}">
                <a16:creationId xmlns:a16="http://schemas.microsoft.com/office/drawing/2014/main" id="{6A5DC282-3127-45E4-8F69-1068653E6688}"/>
              </a:ext>
            </a:extLst>
          </p:cNvPr>
          <p:cNvSpPr txBox="1"/>
          <p:nvPr/>
        </p:nvSpPr>
        <p:spPr>
          <a:xfrm>
            <a:off x="429869" y="4071640"/>
            <a:ext cx="1761932" cy="523220"/>
          </a:xfrm>
          <a:prstGeom prst="rect">
            <a:avLst/>
          </a:prstGeom>
          <a:noFill/>
        </p:spPr>
        <p:txBody>
          <a:bodyPr wrap="square">
            <a:spAutoFit/>
          </a:bodyPr>
          <a:lstStyle/>
          <a:p>
            <a:r>
              <a:rPr lang="en-US" sz="2800" b="1" dirty="0">
                <a:solidFill>
                  <a:srgbClr val="FE3E02"/>
                </a:solidFill>
              </a:rPr>
              <a:t>husband</a:t>
            </a:r>
            <a:endParaRPr lang="en-US" sz="2400" dirty="0"/>
          </a:p>
        </p:txBody>
      </p:sp>
      <p:sp>
        <p:nvSpPr>
          <p:cNvPr id="12" name="TextBox 11">
            <a:extLst>
              <a:ext uri="{FF2B5EF4-FFF2-40B4-BE49-F238E27FC236}">
                <a16:creationId xmlns:a16="http://schemas.microsoft.com/office/drawing/2014/main" id="{4BF3DE5C-F270-4FC9-A2D1-28A319E8E2C3}"/>
              </a:ext>
            </a:extLst>
          </p:cNvPr>
          <p:cNvSpPr txBox="1"/>
          <p:nvPr/>
        </p:nvSpPr>
        <p:spPr>
          <a:xfrm>
            <a:off x="609600" y="4071640"/>
            <a:ext cx="1761932" cy="523220"/>
          </a:xfrm>
          <a:prstGeom prst="rect">
            <a:avLst/>
          </a:prstGeom>
          <a:noFill/>
        </p:spPr>
        <p:txBody>
          <a:bodyPr wrap="square">
            <a:spAutoFit/>
          </a:bodyPr>
          <a:lstStyle/>
          <a:p>
            <a:r>
              <a:rPr lang="en-US" sz="2800" b="1" dirty="0">
                <a:solidFill>
                  <a:srgbClr val="00B050"/>
                </a:solidFill>
              </a:rPr>
              <a:t>father</a:t>
            </a:r>
            <a:endParaRPr lang="en-US" sz="2400" dirty="0">
              <a:solidFill>
                <a:srgbClr val="00B050"/>
              </a:solidFill>
            </a:endParaRPr>
          </a:p>
        </p:txBody>
      </p:sp>
      <p:sp>
        <p:nvSpPr>
          <p:cNvPr id="13" name="TextBox 12">
            <a:extLst>
              <a:ext uri="{FF2B5EF4-FFF2-40B4-BE49-F238E27FC236}">
                <a16:creationId xmlns:a16="http://schemas.microsoft.com/office/drawing/2014/main" id="{9A306B0C-5271-402D-B8A6-A9D8E9E954D3}"/>
              </a:ext>
            </a:extLst>
          </p:cNvPr>
          <p:cNvSpPr txBox="1"/>
          <p:nvPr/>
        </p:nvSpPr>
        <p:spPr>
          <a:xfrm>
            <a:off x="7243613" y="4071640"/>
            <a:ext cx="618912" cy="523220"/>
          </a:xfrm>
          <a:prstGeom prst="rect">
            <a:avLst/>
          </a:prstGeom>
          <a:noFill/>
        </p:spPr>
        <p:txBody>
          <a:bodyPr wrap="square">
            <a:spAutoFit/>
          </a:bodyPr>
          <a:lstStyle/>
          <a:p>
            <a:r>
              <a:rPr lang="en-US" sz="2800" b="1" dirty="0">
                <a:solidFill>
                  <a:srgbClr val="FF0000"/>
                </a:solidFill>
              </a:rPr>
              <a:t>13</a:t>
            </a:r>
            <a:endParaRPr lang="en-US" sz="2400" dirty="0">
              <a:solidFill>
                <a:srgbClr val="FF0000"/>
              </a:solidFill>
            </a:endParaRPr>
          </a:p>
        </p:txBody>
      </p:sp>
      <p:sp>
        <p:nvSpPr>
          <p:cNvPr id="10" name="TextBox 9">
            <a:extLst>
              <a:ext uri="{FF2B5EF4-FFF2-40B4-BE49-F238E27FC236}">
                <a16:creationId xmlns:a16="http://schemas.microsoft.com/office/drawing/2014/main" id="{597D58BE-7969-4F78-8A98-66BB1DFD18A1}"/>
              </a:ext>
            </a:extLst>
          </p:cNvPr>
          <p:cNvSpPr txBox="1"/>
          <p:nvPr/>
        </p:nvSpPr>
        <p:spPr>
          <a:xfrm>
            <a:off x="7243613" y="4070064"/>
            <a:ext cx="618912" cy="523220"/>
          </a:xfrm>
          <a:prstGeom prst="rect">
            <a:avLst/>
          </a:prstGeom>
          <a:noFill/>
        </p:spPr>
        <p:txBody>
          <a:bodyPr wrap="square">
            <a:spAutoFit/>
          </a:bodyPr>
          <a:lstStyle/>
          <a:p>
            <a:r>
              <a:rPr lang="en-US" sz="2800" b="1" dirty="0">
                <a:solidFill>
                  <a:srgbClr val="00B050"/>
                </a:solidFill>
              </a:rPr>
              <a:t>14</a:t>
            </a:r>
            <a:endParaRPr lang="en-US" sz="2400" dirty="0">
              <a:solidFill>
                <a:srgbClr val="00B050"/>
              </a:solidFill>
            </a:endParaRPr>
          </a:p>
        </p:txBody>
      </p:sp>
    </p:spTree>
    <p:extLst>
      <p:ext uri="{BB962C8B-B14F-4D97-AF65-F5344CB8AC3E}">
        <p14:creationId xmlns:p14="http://schemas.microsoft.com/office/powerpoint/2010/main" val="226391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000" fill="hold"/>
                                        <p:tgtEl>
                                          <p:spTgt spid="9"/>
                                        </p:tgtEl>
                                        <p:attrNameLst>
                                          <p:attrName>ppt_x</p:attrName>
                                        </p:attrNameLst>
                                      </p:cBhvr>
                                      <p:tavLst>
                                        <p:tav tm="0">
                                          <p:val>
                                            <p:strVal val="1+#ppt_w/2"/>
                                          </p:val>
                                        </p:tav>
                                        <p:tav tm="100000">
                                          <p:val>
                                            <p:strVal val="#ppt_x"/>
                                          </p:val>
                                        </p:tav>
                                      </p:tavLst>
                                    </p:anim>
                                    <p:anim calcmode="lin" valueType="num">
                                      <p:cBhvr additive="base">
                                        <p:cTn id="18" dur="20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3"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2000" fill="hold"/>
                                        <p:tgtEl>
                                          <p:spTgt spid="10"/>
                                        </p:tgtEl>
                                        <p:attrNameLst>
                                          <p:attrName>ppt_x</p:attrName>
                                        </p:attrNameLst>
                                      </p:cBhvr>
                                      <p:tavLst>
                                        <p:tav tm="0">
                                          <p:val>
                                            <p:strVal val="1+#ppt_w/2"/>
                                          </p:val>
                                        </p:tav>
                                        <p:tav tm="100000">
                                          <p:val>
                                            <p:strVal val="#ppt_x"/>
                                          </p:val>
                                        </p:tav>
                                      </p:tavLst>
                                    </p:anim>
                                    <p:anim calcmode="lin" valueType="num">
                                      <p:cBhvr additive="base">
                                        <p:cTn id="29"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0"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Shape 1">
            <a:extLst>
              <a:ext uri="{FF2B5EF4-FFF2-40B4-BE49-F238E27FC236}">
                <a16:creationId xmlns:a16="http://schemas.microsoft.com/office/drawing/2014/main" id="{071438C4-92AA-4B4E-84C4-6F6DA231B667}"/>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74584CD-10E1-41E3-9739-F88AE6507B27}"/>
              </a:ext>
            </a:extLst>
          </p:cNvPr>
          <p:cNvSpPr txBox="1"/>
          <p:nvPr/>
        </p:nvSpPr>
        <p:spPr>
          <a:xfrm>
            <a:off x="452562" y="668982"/>
            <a:ext cx="6729454" cy="1938992"/>
          </a:xfrm>
          <a:prstGeom prst="rect">
            <a:avLst/>
          </a:prstGeom>
          <a:noFill/>
        </p:spPr>
        <p:txBody>
          <a:bodyPr wrap="square">
            <a:spAutoFit/>
          </a:bodyPr>
          <a:lstStyle/>
          <a:p>
            <a:r>
              <a:rPr lang="en-US" sz="4000" dirty="0">
                <a:solidFill>
                  <a:srgbClr val="0070C0"/>
                </a:solidFill>
              </a:rPr>
              <a:t>[KJV+] Mark 1:1 </a:t>
            </a:r>
          </a:p>
          <a:p>
            <a:r>
              <a:rPr lang="en-US" sz="4000" dirty="0"/>
              <a:t>The beginning of the gospel of Jesus Christ, the Son of God;</a:t>
            </a:r>
          </a:p>
        </p:txBody>
      </p:sp>
      <p:sp>
        <p:nvSpPr>
          <p:cNvPr id="5" name="TextBox 4">
            <a:extLst>
              <a:ext uri="{FF2B5EF4-FFF2-40B4-BE49-F238E27FC236}">
                <a16:creationId xmlns:a16="http://schemas.microsoft.com/office/drawing/2014/main" id="{CE161239-4348-451A-8107-1D61B115CB34}"/>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6" name="TextBox 5">
            <a:extLst>
              <a:ext uri="{FF2B5EF4-FFF2-40B4-BE49-F238E27FC236}">
                <a16:creationId xmlns:a16="http://schemas.microsoft.com/office/drawing/2014/main" id="{BB1DF684-C313-4A2D-BCFA-AF415167A802}"/>
              </a:ext>
            </a:extLst>
          </p:cNvPr>
          <p:cNvSpPr txBox="1"/>
          <p:nvPr/>
        </p:nvSpPr>
        <p:spPr>
          <a:xfrm>
            <a:off x="450574" y="2800350"/>
            <a:ext cx="8056659" cy="1938992"/>
          </a:xfrm>
          <a:prstGeom prst="rect">
            <a:avLst/>
          </a:prstGeom>
          <a:noFill/>
        </p:spPr>
        <p:txBody>
          <a:bodyPr wrap="square">
            <a:spAutoFit/>
          </a:bodyPr>
          <a:lstStyle/>
          <a:p>
            <a:r>
              <a:rPr lang="en-US" sz="4000" dirty="0">
                <a:solidFill>
                  <a:srgbClr val="0070C0"/>
                </a:solidFill>
              </a:rPr>
              <a:t>[</a:t>
            </a:r>
            <a:r>
              <a:rPr lang="en-US" sz="4000" dirty="0" err="1">
                <a:solidFill>
                  <a:srgbClr val="0070C0"/>
                </a:solidFill>
              </a:rPr>
              <a:t>Sepharad</a:t>
            </a:r>
            <a:r>
              <a:rPr lang="en-US" sz="4000" dirty="0">
                <a:solidFill>
                  <a:srgbClr val="0070C0"/>
                </a:solidFill>
              </a:rPr>
              <a:t> Hebrew] Mark 1:1 </a:t>
            </a:r>
          </a:p>
          <a:p>
            <a:r>
              <a:rPr lang="en-US" sz="4000" dirty="0">
                <a:effectLst/>
                <a:latin typeface="Times New Roman" panose="02020603050405020304" pitchFamily="18" charset="0"/>
                <a:ea typeface="Times New Roman" panose="02020603050405020304" pitchFamily="18" charset="0"/>
                <a:cs typeface="Arial" panose="020B0604020202020204" pitchFamily="34" charset="0"/>
              </a:rPr>
              <a:t>This is the good news of </a:t>
            </a:r>
            <a:r>
              <a:rPr lang="en-US" sz="4000" dirty="0" err="1">
                <a:effectLst/>
                <a:latin typeface="Times New Roman" panose="02020603050405020304" pitchFamily="18" charset="0"/>
                <a:ea typeface="Times New Roman" panose="02020603050405020304" pitchFamily="18" charset="0"/>
                <a:cs typeface="Arial" panose="020B0604020202020204" pitchFamily="34" charset="0"/>
              </a:rPr>
              <a:t>Yeshua</a:t>
            </a:r>
            <a:r>
              <a:rPr lang="en-US" sz="40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4000" dirty="0">
                <a:effectLst/>
                <a:latin typeface="Times New Roman" panose="02020603050405020304" pitchFamily="18" charset="0"/>
                <a:ea typeface="Times New Roman" panose="02020603050405020304" pitchFamily="18" charset="0"/>
                <a:cs typeface="Arial" panose="020B0604020202020204" pitchFamily="34" charset="0"/>
              </a:rPr>
              <a:t>Mashiach,</a:t>
            </a:r>
            <a:r>
              <a:rPr lang="en-US" sz="40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4000" dirty="0">
                <a:effectLst/>
                <a:latin typeface="Times New Roman" panose="02020603050405020304" pitchFamily="18" charset="0"/>
                <a:ea typeface="Times New Roman" panose="02020603050405020304" pitchFamily="18" charset="0"/>
                <a:cs typeface="Arial" panose="020B0604020202020204" pitchFamily="34" charset="0"/>
              </a:rPr>
              <a:t>the Son of</a:t>
            </a:r>
            <a:r>
              <a:rPr lang="en-US" sz="40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4000" dirty="0" err="1">
                <a:effectLst/>
                <a:latin typeface="Times New Roman" panose="02020603050405020304" pitchFamily="18" charset="0"/>
                <a:ea typeface="Times New Roman" panose="02020603050405020304" pitchFamily="18" charset="0"/>
                <a:cs typeface="Arial" panose="020B0604020202020204" pitchFamily="34" charset="0"/>
              </a:rPr>
              <a:t>Eloah</a:t>
            </a:r>
            <a:r>
              <a:rPr lang="en-US" sz="4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4000" dirty="0"/>
          </a:p>
        </p:txBody>
      </p:sp>
      <p:sp>
        <p:nvSpPr>
          <p:cNvPr id="3" name="Slide Number Placeholder 2">
            <a:extLst>
              <a:ext uri="{FF2B5EF4-FFF2-40B4-BE49-F238E27FC236}">
                <a16:creationId xmlns:a16="http://schemas.microsoft.com/office/drawing/2014/main" id="{E1770298-CCC1-43A7-8FD6-740134314A15}"/>
              </a:ext>
            </a:extLst>
          </p:cNvPr>
          <p:cNvSpPr>
            <a:spLocks noGrp="1"/>
          </p:cNvSpPr>
          <p:nvPr>
            <p:ph type="sldNum" sz="quarter" idx="12"/>
          </p:nvPr>
        </p:nvSpPr>
        <p:spPr/>
        <p:txBody>
          <a:bodyPr/>
          <a:lstStyle/>
          <a:p>
            <a:pPr lvl="0"/>
            <a:fld id="{BEE26109-1FAC-4D70-8C85-FBCF1745F7BB}" type="slidenum">
              <a:rPr lang="en-US" smtClean="0"/>
              <a:pPr lvl="0"/>
              <a:t>120</a:t>
            </a:fld>
            <a:endParaRPr lang="en-US"/>
          </a:p>
        </p:txBody>
      </p:sp>
    </p:spTree>
    <p:extLst>
      <p:ext uri="{BB962C8B-B14F-4D97-AF65-F5344CB8AC3E}">
        <p14:creationId xmlns:p14="http://schemas.microsoft.com/office/powerpoint/2010/main" val="11522625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168B37-3E82-46E9-B640-AC93E7524F07}"/>
              </a:ext>
            </a:extLst>
          </p:cNvPr>
          <p:cNvSpPr txBox="1"/>
          <p:nvPr/>
        </p:nvSpPr>
        <p:spPr>
          <a:xfrm>
            <a:off x="190500" y="703840"/>
            <a:ext cx="8763000" cy="4424288"/>
          </a:xfrm>
          <a:prstGeom prst="rect">
            <a:avLst/>
          </a:prstGeom>
          <a:noFill/>
        </p:spPr>
        <p:txBody>
          <a:bodyPr wrap="square">
            <a:spAutoFit/>
          </a:bodyPr>
          <a:lstStyle/>
          <a:p>
            <a:pPr algn="ctr">
              <a:lnSpc>
                <a:spcPts val="1505"/>
              </a:lnSpc>
            </a:pPr>
            <a:r>
              <a:rPr lang="en-US" sz="2400" dirty="0"/>
              <a:t>From the Introduction Hebrew Gospel of Mark</a:t>
            </a:r>
          </a:p>
          <a:p>
            <a:pPr marL="0" marR="0">
              <a:spcBef>
                <a:spcPts val="0"/>
              </a:spcBef>
              <a:spcAft>
                <a:spcPts val="0"/>
              </a:spcAft>
            </a:pPr>
            <a:endParaRPr lang="en-US" sz="900" dirty="0">
              <a:latin typeface="Times New Roman" panose="02020603050405020304" pitchFamily="18" charset="0"/>
              <a:ea typeface="Times New Roman" panose="02020603050405020304" pitchFamily="18" charset="0"/>
              <a:cs typeface="Arial" panose="020B0604020202020204" pitchFamily="34" charset="0"/>
            </a:endParaRPr>
          </a:p>
          <a:p>
            <a:pPr marL="0" marR="0">
              <a:spcBef>
                <a:spcPts val="0"/>
              </a:spcBef>
              <a:spcAft>
                <a:spcPts val="0"/>
              </a:spcAft>
            </a:pPr>
            <a:r>
              <a:rPr lang="en-US" sz="2000" dirty="0">
                <a:effectLst/>
                <a:latin typeface="+mj-lt"/>
                <a:ea typeface="Times New Roman" panose="02020603050405020304" pitchFamily="18" charset="0"/>
                <a:cs typeface="Arial" panose="020B0604020202020204" pitchFamily="34" charset="0"/>
              </a:rPr>
              <a:t>The Hebrew Gospels from </a:t>
            </a:r>
            <a:r>
              <a:rPr lang="en-US" sz="2000" dirty="0" err="1">
                <a:effectLst/>
                <a:latin typeface="+mj-lt"/>
                <a:ea typeface="Times New Roman" panose="02020603050405020304" pitchFamily="18" charset="0"/>
                <a:cs typeface="Arial" panose="020B0604020202020204" pitchFamily="34" charset="0"/>
              </a:rPr>
              <a:t>Sepharad</a:t>
            </a:r>
            <a:r>
              <a:rPr lang="en-US" sz="2000" u="none" strike="noStrike" dirty="0">
                <a:solidFill>
                  <a:srgbClr val="0563C1"/>
                </a:solidFill>
                <a:effectLst/>
                <a:latin typeface="+mj-lt"/>
                <a:ea typeface="Times New Roman" panose="02020603050405020304" pitchFamily="18" charset="0"/>
                <a:cs typeface="Arial" panose="020B0604020202020204" pitchFamily="34" charset="0"/>
              </a:rPr>
              <a:t> </a:t>
            </a:r>
            <a:r>
              <a:rPr lang="en-US" sz="2000" dirty="0">
                <a:effectLst/>
                <a:latin typeface="+mj-lt"/>
                <a:ea typeface="Times New Roman" panose="02020603050405020304" pitchFamily="18" charset="0"/>
                <a:cs typeface="Arial" panose="020B0604020202020204" pitchFamily="34" charset="0"/>
              </a:rPr>
              <a:t>are the most interesting and amazing </a:t>
            </a:r>
          </a:p>
          <a:p>
            <a:pPr marL="0" marR="0">
              <a:spcBef>
                <a:spcPts val="0"/>
              </a:spcBef>
              <a:spcAft>
                <a:spcPts val="0"/>
              </a:spcAft>
            </a:pPr>
            <a:r>
              <a:rPr lang="en-US" sz="2000" dirty="0">
                <a:effectLst/>
                <a:latin typeface="+mj-lt"/>
                <a:ea typeface="Times New Roman" panose="02020603050405020304" pitchFamily="18" charset="0"/>
                <a:cs typeface="Arial" panose="020B0604020202020204" pitchFamily="34" charset="0"/>
              </a:rPr>
              <a:t>versions of the Gospels that we know of. They are full of insights into the original meaning of </a:t>
            </a:r>
            <a:r>
              <a:rPr lang="en-US" sz="2000" dirty="0" err="1">
                <a:effectLst/>
                <a:latin typeface="+mj-lt"/>
                <a:ea typeface="Times New Roman" panose="02020603050405020304" pitchFamily="18" charset="0"/>
                <a:cs typeface="Arial" panose="020B0604020202020204" pitchFamily="34" charset="0"/>
              </a:rPr>
              <a:t>Yeshua’s</a:t>
            </a:r>
            <a:r>
              <a:rPr lang="en-US" sz="2000" u="none" strike="noStrike" baseline="30000" dirty="0">
                <a:solidFill>
                  <a:srgbClr val="0563C1"/>
                </a:solidFill>
                <a:effectLst/>
                <a:latin typeface="+mj-lt"/>
                <a:ea typeface="Times New Roman" panose="02020603050405020304" pitchFamily="18" charset="0"/>
                <a:cs typeface="Arial" panose="020B0604020202020204" pitchFamily="34" charset="0"/>
              </a:rPr>
              <a:t> </a:t>
            </a:r>
            <a:r>
              <a:rPr lang="en-US" sz="2000" dirty="0">
                <a:effectLst/>
                <a:latin typeface="+mj-lt"/>
                <a:ea typeface="Times New Roman" panose="02020603050405020304" pitchFamily="18" charset="0"/>
                <a:cs typeface="Arial" panose="020B0604020202020204" pitchFamily="34" charset="0"/>
              </a:rPr>
              <a:t>life and teaching, and</a:t>
            </a:r>
            <a:r>
              <a:rPr lang="en-US" sz="2000" dirty="0">
                <a:latin typeface="+mj-lt"/>
                <a:ea typeface="Times New Roman" panose="02020603050405020304" pitchFamily="18" charset="0"/>
                <a:cs typeface="Arial" panose="020B0604020202020204" pitchFamily="34" charset="0"/>
              </a:rPr>
              <a:t> </a:t>
            </a:r>
            <a:r>
              <a:rPr lang="en-US" sz="2000" dirty="0">
                <a:effectLst/>
                <a:latin typeface="+mj-lt"/>
                <a:ea typeface="Times New Roman" panose="02020603050405020304" pitchFamily="18" charset="0"/>
                <a:cs typeface="Arial" panose="020B0604020202020204" pitchFamily="34" charset="0"/>
              </a:rPr>
              <a:t>help to solve certain contradictions found in the Greek New Testament tradition.</a:t>
            </a:r>
            <a:endParaRPr lang="en-US" sz="2000" dirty="0">
              <a:latin typeface="+mj-lt"/>
              <a:ea typeface="Times New Roman" panose="02020603050405020304" pitchFamily="18" charset="0"/>
              <a:cs typeface="Arial" panose="020B0604020202020204" pitchFamily="34" charset="0"/>
            </a:endParaRPr>
          </a:p>
          <a:p>
            <a:pPr marL="1270" marR="0">
              <a:spcBef>
                <a:spcPts val="0"/>
              </a:spcBef>
              <a:spcAft>
                <a:spcPts val="0"/>
              </a:spcAft>
            </a:pPr>
            <a:endParaRPr lang="en-US" sz="2000" dirty="0">
              <a:effectLst/>
              <a:latin typeface="+mj-lt"/>
              <a:ea typeface="Times New Roman" panose="02020603050405020304" pitchFamily="18" charset="0"/>
              <a:cs typeface="Arial" panose="020B0604020202020204" pitchFamily="34" charset="0"/>
            </a:endParaRPr>
          </a:p>
          <a:p>
            <a:pPr marL="1270" marR="0">
              <a:spcBef>
                <a:spcPts val="0"/>
              </a:spcBef>
              <a:spcAft>
                <a:spcPts val="0"/>
              </a:spcAft>
            </a:pPr>
            <a:r>
              <a:rPr lang="en-US" sz="2000" dirty="0">
                <a:latin typeface="+mj-lt"/>
              </a:rPr>
              <a:t>For example, according to the Greek manuscript tradition, Mark begins with: “The beginning of the gospel of Jesus Christ, the Son of God.” </a:t>
            </a:r>
          </a:p>
          <a:p>
            <a:pPr marL="1270" marR="203200" indent="635">
              <a:spcBef>
                <a:spcPts val="0"/>
              </a:spcBef>
              <a:spcAft>
                <a:spcPts val="0"/>
              </a:spcAft>
            </a:pPr>
            <a:endParaRPr lang="en-US" sz="2000" dirty="0">
              <a:effectLst/>
              <a:latin typeface="+mj-lt"/>
              <a:ea typeface="Times New Roman" panose="02020603050405020304" pitchFamily="18" charset="0"/>
              <a:cs typeface="Arial" panose="020B0604020202020204" pitchFamily="34" charset="0"/>
            </a:endParaRPr>
          </a:p>
          <a:p>
            <a:pPr marL="1270" marR="203200" indent="635">
              <a:spcBef>
                <a:spcPts val="0"/>
              </a:spcBef>
              <a:spcAft>
                <a:spcPts val="0"/>
              </a:spcAft>
            </a:pPr>
            <a:r>
              <a:rPr lang="en-US" sz="2000" dirty="0">
                <a:effectLst/>
                <a:latin typeface="+mj-lt"/>
                <a:ea typeface="Times New Roman" panose="02020603050405020304" pitchFamily="18" charset="0"/>
                <a:cs typeface="Arial" panose="020B0604020202020204" pitchFamily="34" charset="0"/>
              </a:rPr>
              <a:t>If this was the “beginning of the gospel,” then what about Old Testament believers? Did they never hear the Gospel? In the Greek tradition, Mark 1:1 is a good ‘proof’ text for dispensationalism – that supposedly there was no Gospel in the Old Testament, but that the New Testament is where and when the new dispensation of grace (and the Gospel) began!?</a:t>
            </a:r>
            <a:endParaRPr lang="en-US" sz="2000" dirty="0">
              <a:effectLst/>
              <a:latin typeface="+mj-lt"/>
              <a:ea typeface="Calibri" panose="020F0502020204030204" pitchFamily="34" charset="0"/>
              <a:cs typeface="Arial" panose="020B0604020202020204" pitchFamily="34" charset="0"/>
            </a:endParaRPr>
          </a:p>
        </p:txBody>
      </p:sp>
      <p:sp>
        <p:nvSpPr>
          <p:cNvPr id="4" name="L-Shape 3">
            <a:extLst>
              <a:ext uri="{FF2B5EF4-FFF2-40B4-BE49-F238E27FC236}">
                <a16:creationId xmlns:a16="http://schemas.microsoft.com/office/drawing/2014/main" id="{3F352DA5-8E36-47C9-A002-A0420DDB5441}"/>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DAA9363-8037-430B-A491-491998E0E728}"/>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B10C1D71-D790-4090-9964-0ACB26E6C45D}"/>
              </a:ext>
            </a:extLst>
          </p:cNvPr>
          <p:cNvSpPr>
            <a:spLocks noGrp="1"/>
          </p:cNvSpPr>
          <p:nvPr>
            <p:ph type="sldNum" sz="quarter" idx="12"/>
          </p:nvPr>
        </p:nvSpPr>
        <p:spPr/>
        <p:txBody>
          <a:bodyPr/>
          <a:lstStyle/>
          <a:p>
            <a:pPr lvl="0"/>
            <a:fld id="{BEE26109-1FAC-4D70-8C85-FBCF1745F7BB}" type="slidenum">
              <a:rPr lang="en-US" smtClean="0"/>
              <a:pPr lvl="0"/>
              <a:t>121</a:t>
            </a:fld>
            <a:endParaRPr lang="en-US"/>
          </a:p>
        </p:txBody>
      </p:sp>
    </p:spTree>
    <p:extLst>
      <p:ext uri="{BB962C8B-B14F-4D97-AF65-F5344CB8AC3E}">
        <p14:creationId xmlns:p14="http://schemas.microsoft.com/office/powerpoint/2010/main" val="2915184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EA3A51-7ADF-4C68-9485-0A54E1BD76EA}"/>
              </a:ext>
            </a:extLst>
          </p:cNvPr>
          <p:cNvSpPr txBox="1"/>
          <p:nvPr/>
        </p:nvSpPr>
        <p:spPr>
          <a:xfrm>
            <a:off x="304800" y="853892"/>
            <a:ext cx="8686800" cy="3785652"/>
          </a:xfrm>
          <a:prstGeom prst="rect">
            <a:avLst/>
          </a:prstGeom>
          <a:noFill/>
        </p:spPr>
        <p:txBody>
          <a:bodyPr wrap="square">
            <a:spAutoFit/>
          </a:bodyPr>
          <a:lstStyle/>
          <a:p>
            <a:pPr marL="1270" marR="203200"/>
            <a:r>
              <a:rPr lang="en-US" sz="2000" dirty="0">
                <a:effectLst/>
                <a:latin typeface="Times New Roman" panose="02020603050405020304" pitchFamily="18" charset="0"/>
                <a:ea typeface="Times New Roman" panose="02020603050405020304" pitchFamily="18" charset="0"/>
                <a:cs typeface="Arial" panose="020B0604020202020204" pitchFamily="34" charset="0"/>
              </a:rPr>
              <a:t>In Revelation, the New Testament clearly teaches that the Gospel is eternal.</a:t>
            </a:r>
            <a:r>
              <a:rPr lang="en-US" sz="2000" u="none" strike="noStrike" dirty="0">
                <a:solidFill>
                  <a:srgbClr val="0563C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In fact, the book of Hebrews records that the Gospel was preached to the Israelites in the wilderness: “For unto us was </a:t>
            </a:r>
            <a:r>
              <a:rPr lang="en-US" sz="2000" b="1" u="sng" dirty="0">
                <a:effectLst/>
                <a:latin typeface="Times New Roman" panose="02020603050405020304" pitchFamily="18" charset="0"/>
                <a:ea typeface="Times New Roman" panose="02020603050405020304" pitchFamily="18" charset="0"/>
                <a:cs typeface="Arial" panose="020B0604020202020204" pitchFamily="34" charset="0"/>
              </a:rPr>
              <a:t>the</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000" b="1" u="sng" dirty="0">
                <a:effectLst/>
                <a:latin typeface="Times New Roman" panose="02020603050405020304" pitchFamily="18" charset="0"/>
                <a:ea typeface="Times New Roman" panose="02020603050405020304" pitchFamily="18" charset="0"/>
                <a:cs typeface="Arial" panose="020B0604020202020204" pitchFamily="34" charset="0"/>
              </a:rPr>
              <a:t>gospel preache</a:t>
            </a:r>
            <a:r>
              <a:rPr lang="en-US" sz="2000" b="1" dirty="0">
                <a:effectLst/>
                <a:latin typeface="Times New Roman" panose="02020603050405020304" pitchFamily="18" charset="0"/>
                <a:ea typeface="Times New Roman" panose="02020603050405020304" pitchFamily="18" charset="0"/>
                <a:cs typeface="Arial" panose="020B0604020202020204" pitchFamily="34" charset="0"/>
              </a:rPr>
              <a:t>d</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as well a</a:t>
            </a:r>
            <a:r>
              <a:rPr lang="en-US" sz="2000" u="sng" dirty="0">
                <a:effectLst/>
                <a:latin typeface="Times New Roman" panose="02020603050405020304" pitchFamily="18" charset="0"/>
                <a:ea typeface="Times New Roman" panose="02020603050405020304" pitchFamily="18" charset="0"/>
                <a:cs typeface="Arial" panose="020B0604020202020204" pitchFamily="34" charset="0"/>
              </a:rPr>
              <a:t>s </a:t>
            </a:r>
            <a:r>
              <a:rPr lang="en-US" sz="2000" b="1" u="sng" dirty="0">
                <a:effectLst/>
                <a:latin typeface="Times New Roman" panose="02020603050405020304" pitchFamily="18" charset="0"/>
                <a:ea typeface="Times New Roman" panose="02020603050405020304" pitchFamily="18" charset="0"/>
                <a:cs typeface="Arial" panose="020B0604020202020204" pitchFamily="34" charset="0"/>
              </a:rPr>
              <a:t>unto them</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r>
              <a:rPr lang="en-US" sz="2000" u="none" strike="noStrike" baseline="30000" dirty="0">
                <a:solidFill>
                  <a:srgbClr val="0563C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In</a:t>
            </a:r>
            <a:r>
              <a:rPr lang="en-US" sz="20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context, Paul is</a:t>
            </a:r>
            <a:r>
              <a:rPr lang="en-US" sz="2000" dirty="0"/>
              <a:t> </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clearly speaking about the Israelites in the wilderness, so how could the “</a:t>
            </a:r>
            <a:r>
              <a:rPr lang="en-US" sz="2000" b="1" u="sng" dirty="0">
                <a:effectLst/>
                <a:latin typeface="Times New Roman" panose="02020603050405020304" pitchFamily="18" charset="0"/>
                <a:ea typeface="Times New Roman" panose="02020603050405020304" pitchFamily="18" charset="0"/>
                <a:cs typeface="Arial" panose="020B0604020202020204" pitchFamily="34" charset="0"/>
              </a:rPr>
              <a:t>beginning</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of the gospel” be in the first century C.E.?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1270" marR="279400" algn="just">
              <a:spcBef>
                <a:spcPts val="0"/>
              </a:spcBef>
              <a:spcAft>
                <a:spcPts val="0"/>
              </a:spcAft>
            </a:pPr>
            <a:r>
              <a:rPr lang="en-US" sz="2000" dirty="0"/>
              <a:t>The Hebrew version of Mark, contained in Vat </a:t>
            </a:r>
            <a:r>
              <a:rPr lang="en-US" sz="2000" dirty="0" err="1"/>
              <a:t>Ebr</a:t>
            </a:r>
            <a:r>
              <a:rPr lang="en-US" sz="2000" dirty="0"/>
              <a:t>.. 100 solves the problem! It reads: “This is the Gospel of </a:t>
            </a:r>
            <a:r>
              <a:rPr lang="en-US" sz="2000" dirty="0" err="1"/>
              <a:t>Yeshua</a:t>
            </a:r>
            <a:r>
              <a:rPr lang="en-US" sz="2000" dirty="0"/>
              <a:t> Mashiach, the son of </a:t>
            </a:r>
            <a:r>
              <a:rPr lang="en-US" sz="2000" dirty="0" err="1"/>
              <a:t>Eloah</a:t>
            </a:r>
            <a:r>
              <a:rPr lang="en-US" sz="2000" dirty="0"/>
              <a:t>.” Thus the Hebrew Gospel of Mark says nothing of the like. This was </a:t>
            </a:r>
            <a:r>
              <a:rPr lang="en-US" sz="2000" b="1" u="sng" dirty="0"/>
              <a:t>not</a:t>
            </a:r>
            <a:r>
              <a:rPr lang="en-US" sz="2000" dirty="0"/>
              <a:t> the </a:t>
            </a:r>
            <a:r>
              <a:rPr lang="en-US" sz="2000" b="1" u="sng" dirty="0"/>
              <a:t>beginning</a:t>
            </a:r>
            <a:r>
              <a:rPr lang="en-US" sz="2000" dirty="0"/>
              <a:t> of the Gospel, but rather the fulfillment of the eternal Gospel as it was prophesied and proclaimed (preached) since the beginning of the world.</a:t>
            </a:r>
          </a:p>
        </p:txBody>
      </p:sp>
      <p:sp>
        <p:nvSpPr>
          <p:cNvPr id="5" name="L-Shape 4">
            <a:extLst>
              <a:ext uri="{FF2B5EF4-FFF2-40B4-BE49-F238E27FC236}">
                <a16:creationId xmlns:a16="http://schemas.microsoft.com/office/drawing/2014/main" id="{52E2B192-CF25-4C2B-938A-862878A6440D}"/>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E63E04C-D949-48ED-8F63-5FCC53D36440}"/>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2" name="Slide Number Placeholder 1">
            <a:extLst>
              <a:ext uri="{FF2B5EF4-FFF2-40B4-BE49-F238E27FC236}">
                <a16:creationId xmlns:a16="http://schemas.microsoft.com/office/drawing/2014/main" id="{53C74D0B-84B0-4626-9D04-9F3629A3D509}"/>
              </a:ext>
            </a:extLst>
          </p:cNvPr>
          <p:cNvSpPr>
            <a:spLocks noGrp="1"/>
          </p:cNvSpPr>
          <p:nvPr>
            <p:ph type="sldNum" sz="quarter" idx="12"/>
          </p:nvPr>
        </p:nvSpPr>
        <p:spPr/>
        <p:txBody>
          <a:bodyPr/>
          <a:lstStyle/>
          <a:p>
            <a:pPr lvl="0"/>
            <a:fld id="{BEE26109-1FAC-4D70-8C85-FBCF1745F7BB}" type="slidenum">
              <a:rPr lang="en-US" smtClean="0"/>
              <a:pPr lvl="0"/>
              <a:t>122</a:t>
            </a:fld>
            <a:endParaRPr lang="en-US"/>
          </a:p>
        </p:txBody>
      </p:sp>
    </p:spTree>
    <p:extLst>
      <p:ext uri="{BB962C8B-B14F-4D97-AF65-F5344CB8AC3E}">
        <p14:creationId xmlns:p14="http://schemas.microsoft.com/office/powerpoint/2010/main" val="36810235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2BC1C3-46E5-40B7-B0EC-7806DF96CAC5}"/>
              </a:ext>
            </a:extLst>
          </p:cNvPr>
          <p:cNvSpPr txBox="1"/>
          <p:nvPr/>
        </p:nvSpPr>
        <p:spPr>
          <a:xfrm>
            <a:off x="492319" y="842755"/>
            <a:ext cx="4155881" cy="4247317"/>
          </a:xfrm>
          <a:prstGeom prst="rect">
            <a:avLst/>
          </a:prstGeom>
          <a:noFill/>
        </p:spPr>
        <p:txBody>
          <a:bodyPr wrap="square" rtlCol="0">
            <a:spAutoFit/>
          </a:bodyPr>
          <a:lstStyle/>
          <a:p>
            <a:pPr rtl="0"/>
            <a:r>
              <a:rPr lang="el-GR" dirty="0">
                <a:solidFill>
                  <a:srgbClr val="0070C0"/>
                </a:solidFill>
              </a:rPr>
              <a:t>[TR+] Luk 24:1 </a:t>
            </a:r>
            <a:r>
              <a:rPr lang="el-GR" dirty="0"/>
              <a:t>τη δε μια των </a:t>
            </a:r>
            <a:r>
              <a:rPr lang="el-GR" dirty="0">
                <a:solidFill>
                  <a:srgbClr val="FF0000"/>
                </a:solidFill>
              </a:rPr>
              <a:t>σαββατων</a:t>
            </a:r>
            <a:r>
              <a:rPr lang="el-GR" dirty="0"/>
              <a:t> ορθρου βαθεος ηλθον επι το μνημα φερουσαι α ητοιμασαν αρωματα και τινες συν αυταις</a:t>
            </a:r>
            <a:endParaRPr lang="en-US" dirty="0"/>
          </a:p>
          <a:p>
            <a:pPr rtl="0"/>
            <a:endParaRPr lang="el-GR" dirty="0"/>
          </a:p>
          <a:p>
            <a:pPr rtl="0"/>
            <a:r>
              <a:rPr lang="el-GR" dirty="0">
                <a:solidFill>
                  <a:srgbClr val="0070C0"/>
                </a:solidFill>
              </a:rPr>
              <a:t>[TR+] Joh 20:1 </a:t>
            </a:r>
            <a:r>
              <a:rPr lang="el-GR" dirty="0"/>
              <a:t>τη δε μια των </a:t>
            </a:r>
            <a:r>
              <a:rPr lang="el-GR" dirty="0">
                <a:solidFill>
                  <a:srgbClr val="FF0000"/>
                </a:solidFill>
              </a:rPr>
              <a:t>σαββατων</a:t>
            </a:r>
            <a:r>
              <a:rPr lang="el-GR" dirty="0"/>
              <a:t> μαρια η μαγδαληνη ερχεται πρωι σκοτιας ετι ουσης εις το μνημειον και βλεπει τον λιθον ηρμενον εκ του μνημειου</a:t>
            </a:r>
          </a:p>
          <a:p>
            <a:pPr rtl="0"/>
            <a:r>
              <a:rPr lang="el-GR" dirty="0">
                <a:solidFill>
                  <a:srgbClr val="0070C0"/>
                </a:solidFill>
              </a:rPr>
              <a:t>[TR+] Joh 20:19 </a:t>
            </a:r>
            <a:r>
              <a:rPr lang="el-GR" dirty="0"/>
              <a:t>ουσης ουν οψιας τη ημερα εκεινη τη μια των </a:t>
            </a:r>
            <a:r>
              <a:rPr lang="el-GR" dirty="0">
                <a:solidFill>
                  <a:srgbClr val="FF0000"/>
                </a:solidFill>
              </a:rPr>
              <a:t>σαββατων</a:t>
            </a:r>
            <a:r>
              <a:rPr lang="el-GR" dirty="0"/>
              <a:t> και των θυρων κεκλεισμενων οπου ησαν οι μαθηται συνηγμενοι δια τον φοβον των ιουδαιων ηλθεν ο ιησους και εστη εις το μεσον και λεγει αυτοις ειρηνη υμιν</a:t>
            </a:r>
          </a:p>
          <a:p>
            <a:pPr rtl="0"/>
            <a:r>
              <a:rPr lang="el-GR" dirty="0">
                <a:solidFill>
                  <a:srgbClr val="0070C0"/>
                </a:solidFill>
              </a:rPr>
              <a:t>[TR+] Act 20:7 </a:t>
            </a:r>
            <a:r>
              <a:rPr lang="el-GR" dirty="0"/>
              <a:t>εν δε τη μια των </a:t>
            </a:r>
            <a:r>
              <a:rPr lang="el-GR" dirty="0">
                <a:solidFill>
                  <a:srgbClr val="FF0000"/>
                </a:solidFill>
              </a:rPr>
              <a:t>σαββατων</a:t>
            </a:r>
            <a:r>
              <a:rPr lang="el-GR" dirty="0"/>
              <a:t> συνηγμενων των μαθητων του κλασαι αρτον ο παυλος διελεγετο αυτοις μελλων εξιεναι τη επαυριον παρετεινεν τε τον λογον μεχρι μεσονυκτιου</a:t>
            </a:r>
            <a:endParaRPr lang="en-US" dirty="0"/>
          </a:p>
        </p:txBody>
      </p:sp>
      <p:sp>
        <p:nvSpPr>
          <p:cNvPr id="3" name="TextBox 2">
            <a:extLst>
              <a:ext uri="{FF2B5EF4-FFF2-40B4-BE49-F238E27FC236}">
                <a16:creationId xmlns:a16="http://schemas.microsoft.com/office/drawing/2014/main" id="{802D289D-E835-48B6-8521-B370AFD1FD0D}"/>
              </a:ext>
            </a:extLst>
          </p:cNvPr>
          <p:cNvSpPr txBox="1"/>
          <p:nvPr/>
        </p:nvSpPr>
        <p:spPr>
          <a:xfrm>
            <a:off x="4759519" y="819239"/>
            <a:ext cx="4003481" cy="4324261"/>
          </a:xfrm>
          <a:prstGeom prst="rect">
            <a:avLst/>
          </a:prstGeom>
          <a:noFill/>
        </p:spPr>
        <p:txBody>
          <a:bodyPr wrap="square" rtlCol="0">
            <a:spAutoFit/>
          </a:bodyPr>
          <a:lstStyle/>
          <a:p>
            <a:r>
              <a:rPr lang="de-DE" dirty="0">
                <a:solidFill>
                  <a:srgbClr val="0070C0"/>
                </a:solidFill>
              </a:rPr>
              <a:t>[Lut1545+] Lukas 24:1 </a:t>
            </a:r>
            <a:r>
              <a:rPr lang="de-DE" dirty="0"/>
              <a:t>Aber an der </a:t>
            </a:r>
            <a:r>
              <a:rPr lang="de-DE" dirty="0">
                <a:solidFill>
                  <a:srgbClr val="FF0000"/>
                </a:solidFill>
              </a:rPr>
              <a:t>Sabbate</a:t>
            </a:r>
            <a:r>
              <a:rPr lang="de-DE" dirty="0"/>
              <a:t> einem sehr frühe kamen sie zum Grabe und trugen die Spezerei , die sie bereitet hatten, und etliche mit ihnen.</a:t>
            </a:r>
          </a:p>
          <a:p>
            <a:r>
              <a:rPr lang="de-DE" dirty="0">
                <a:solidFill>
                  <a:srgbClr val="0070C0"/>
                </a:solidFill>
              </a:rPr>
              <a:t>[Lut1545+] Johannes 20:1 </a:t>
            </a:r>
            <a:r>
              <a:rPr lang="de-DE" dirty="0"/>
              <a:t>An der </a:t>
            </a:r>
            <a:r>
              <a:rPr lang="de-DE" dirty="0">
                <a:solidFill>
                  <a:srgbClr val="FF0000"/>
                </a:solidFill>
              </a:rPr>
              <a:t>Sabbate</a:t>
            </a:r>
            <a:r>
              <a:rPr lang="de-DE" dirty="0"/>
              <a:t> einem kommt Maria Magdalena früh , da es noch finster war , zum Grabe und siehet, daß der Stein vom Grabe hinweg war .</a:t>
            </a:r>
          </a:p>
          <a:p>
            <a:r>
              <a:rPr lang="de-DE" dirty="0">
                <a:solidFill>
                  <a:srgbClr val="0070C0"/>
                </a:solidFill>
              </a:rPr>
              <a:t>[Lut1545+] Johannes 20:19 </a:t>
            </a:r>
            <a:r>
              <a:rPr lang="de-DE" dirty="0"/>
              <a:t>Am Abend aber desselbigen </a:t>
            </a:r>
            <a:r>
              <a:rPr lang="de-DE" dirty="0">
                <a:solidFill>
                  <a:srgbClr val="FF0000"/>
                </a:solidFill>
              </a:rPr>
              <a:t>Sabbats</a:t>
            </a:r>
            <a:r>
              <a:rPr lang="de-DE" dirty="0"/>
              <a:t> , da die Jünger versammelt und die Türen verschlossen waren aus Furcht vor den Juden , kam JEsus und trat mitten ein und spricht zu ihnen : Friede sei mit euch !</a:t>
            </a:r>
          </a:p>
          <a:p>
            <a:r>
              <a:rPr lang="de-DE" dirty="0">
                <a:solidFill>
                  <a:srgbClr val="0070C0"/>
                </a:solidFill>
              </a:rPr>
              <a:t>[Lut1545+] Apostelgeschichte 20:7 </a:t>
            </a:r>
            <a:r>
              <a:rPr lang="de-DE" dirty="0"/>
              <a:t>Auf einen </a:t>
            </a:r>
            <a:r>
              <a:rPr lang="de-DE" dirty="0">
                <a:solidFill>
                  <a:srgbClr val="FF0000"/>
                </a:solidFill>
              </a:rPr>
              <a:t>Sabbat</a:t>
            </a:r>
            <a:r>
              <a:rPr lang="de-DE" dirty="0"/>
              <a:t> aber , da die Jünger zusammenkamen , das Brot zu brechen , predigte ihnen Paulus und wollte des andern Tages ausreisen und verzog das Wort bis zu Mitternacht .</a:t>
            </a:r>
            <a:endParaRPr lang="en-US" dirty="0"/>
          </a:p>
        </p:txBody>
      </p:sp>
      <p:sp>
        <p:nvSpPr>
          <p:cNvPr id="4" name="TextBox 3">
            <a:extLst>
              <a:ext uri="{FF2B5EF4-FFF2-40B4-BE49-F238E27FC236}">
                <a16:creationId xmlns:a16="http://schemas.microsoft.com/office/drawing/2014/main" id="{B2453397-7568-441D-9A5C-00B8F73D3BA0}"/>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5" name="L-Shape 4">
            <a:extLst>
              <a:ext uri="{FF2B5EF4-FFF2-40B4-BE49-F238E27FC236}">
                <a16:creationId xmlns:a16="http://schemas.microsoft.com/office/drawing/2014/main" id="{4C883F7D-073B-4280-98F3-23B96D883E6B}"/>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53B370DD-4D7C-4CCF-940B-9ECDBF3C7991}"/>
              </a:ext>
            </a:extLst>
          </p:cNvPr>
          <p:cNvSpPr>
            <a:spLocks noGrp="1"/>
          </p:cNvSpPr>
          <p:nvPr>
            <p:ph type="sldNum" sz="quarter" idx="12"/>
          </p:nvPr>
        </p:nvSpPr>
        <p:spPr/>
        <p:txBody>
          <a:bodyPr/>
          <a:lstStyle/>
          <a:p>
            <a:pPr lvl="0"/>
            <a:fld id="{BEE26109-1FAC-4D70-8C85-FBCF1745F7BB}" type="slidenum">
              <a:rPr lang="en-US" smtClean="0"/>
              <a:pPr lvl="0"/>
              <a:t>123</a:t>
            </a:fld>
            <a:endParaRPr lang="en-US"/>
          </a:p>
        </p:txBody>
      </p:sp>
    </p:spTree>
    <p:extLst>
      <p:ext uri="{BB962C8B-B14F-4D97-AF65-F5344CB8AC3E}">
        <p14:creationId xmlns:p14="http://schemas.microsoft.com/office/powerpoint/2010/main" val="17171078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12D0AB-E6A4-4EA6-8986-E56909F637F5}"/>
              </a:ext>
            </a:extLst>
          </p:cNvPr>
          <p:cNvSpPr txBox="1"/>
          <p:nvPr/>
        </p:nvSpPr>
        <p:spPr>
          <a:xfrm>
            <a:off x="477741" y="668982"/>
            <a:ext cx="8382000" cy="4616648"/>
          </a:xfrm>
          <a:prstGeom prst="rect">
            <a:avLst/>
          </a:prstGeom>
          <a:noFill/>
        </p:spPr>
        <p:txBody>
          <a:bodyPr wrap="square" rtlCol="0">
            <a:spAutoFit/>
          </a:bodyPr>
          <a:lstStyle/>
          <a:p>
            <a:r>
              <a:rPr lang="en-US" sz="2000" dirty="0">
                <a:solidFill>
                  <a:srgbClr val="0070C0"/>
                </a:solidFill>
              </a:rPr>
              <a:t>[KJV+] Luke 24:1 </a:t>
            </a:r>
            <a:r>
              <a:rPr lang="en-US" sz="2000" dirty="0"/>
              <a:t>Now upon the </a:t>
            </a:r>
            <a:r>
              <a:rPr lang="en-US" sz="2000" dirty="0">
                <a:solidFill>
                  <a:srgbClr val="FF0000"/>
                </a:solidFill>
              </a:rPr>
              <a:t>first  of the week</a:t>
            </a:r>
            <a:r>
              <a:rPr lang="en-US" sz="2000" dirty="0"/>
              <a:t>, </a:t>
            </a:r>
            <a:r>
              <a:rPr lang="en-US" sz="2000" dirty="0">
                <a:solidFill>
                  <a:srgbClr val="00B050"/>
                </a:solidFill>
              </a:rPr>
              <a:t>very early in the morning</a:t>
            </a:r>
            <a:r>
              <a:rPr lang="en-US" sz="2000" dirty="0"/>
              <a:t>,</a:t>
            </a:r>
            <a:r>
              <a:rPr lang="el-GR" sz="2400" dirty="0"/>
              <a:t> </a:t>
            </a:r>
            <a:r>
              <a:rPr lang="en-US" sz="2400" dirty="0"/>
              <a:t>(</a:t>
            </a:r>
            <a:r>
              <a:rPr lang="el-GR" sz="2400" dirty="0">
                <a:solidFill>
                  <a:srgbClr val="00B050"/>
                </a:solidFill>
              </a:rPr>
              <a:t>πολύ νωρίς το πρωί</a:t>
            </a:r>
            <a:r>
              <a:rPr lang="de-DE" sz="2400" dirty="0">
                <a:solidFill>
                  <a:srgbClr val="00B050"/>
                </a:solidFill>
              </a:rPr>
              <a:t> </a:t>
            </a:r>
            <a:r>
              <a:rPr lang="he-IL" sz="1800" dirty="0">
                <a:solidFill>
                  <a:srgbClr val="000000"/>
                </a:solidFill>
                <a:highlight>
                  <a:srgbClr val="FFEBCB"/>
                </a:highlight>
                <a:latin typeface="Ezra SIL"/>
              </a:rPr>
              <a:t>שְׁכֵּ֣ם</a:t>
            </a:r>
            <a:r>
              <a:rPr lang="de-DE" sz="1800" dirty="0">
                <a:solidFill>
                  <a:srgbClr val="000000"/>
                </a:solidFill>
                <a:highlight>
                  <a:srgbClr val="FFEBCB"/>
                </a:highlight>
                <a:latin typeface="Ezra SIL"/>
              </a:rPr>
              <a:t> get up</a:t>
            </a:r>
            <a:r>
              <a:rPr lang="en-US" sz="2400" dirty="0"/>
              <a:t>)</a:t>
            </a:r>
            <a:r>
              <a:rPr lang="en-US" sz="2000" dirty="0"/>
              <a:t> they came unto the </a:t>
            </a:r>
            <a:r>
              <a:rPr lang="en-US" sz="2000" dirty="0" err="1"/>
              <a:t>sepulchre</a:t>
            </a:r>
            <a:r>
              <a:rPr lang="en-US" sz="2000" dirty="0"/>
              <a:t>, bringing the spices which they had prepared, and certain  with them.</a:t>
            </a:r>
          </a:p>
          <a:p>
            <a:endParaRPr lang="en-US" sz="1200" dirty="0"/>
          </a:p>
          <a:p>
            <a:r>
              <a:rPr lang="en-US" sz="2000" dirty="0">
                <a:solidFill>
                  <a:srgbClr val="0070C0"/>
                </a:solidFill>
              </a:rPr>
              <a:t>[KJV+] John 20:1  </a:t>
            </a:r>
            <a:r>
              <a:rPr lang="en-US" sz="2000" dirty="0"/>
              <a:t>The </a:t>
            </a:r>
            <a:r>
              <a:rPr lang="en-US" sz="2000" dirty="0">
                <a:solidFill>
                  <a:srgbClr val="FF0000"/>
                </a:solidFill>
              </a:rPr>
              <a:t>first  of the week </a:t>
            </a:r>
            <a:r>
              <a:rPr lang="en-US" sz="2000" dirty="0"/>
              <a:t>cometh Mary Magdalene early, when it was yet dark, unto the </a:t>
            </a:r>
            <a:r>
              <a:rPr lang="en-US" sz="2000" dirty="0" err="1"/>
              <a:t>sepulchre</a:t>
            </a:r>
            <a:r>
              <a:rPr lang="en-US" sz="2000" dirty="0"/>
              <a:t>, and </a:t>
            </a:r>
            <a:r>
              <a:rPr lang="en-US" sz="2000" dirty="0" err="1"/>
              <a:t>seeth</a:t>
            </a:r>
            <a:r>
              <a:rPr lang="en-US" sz="2000" dirty="0"/>
              <a:t> the stone taken away from the </a:t>
            </a:r>
            <a:r>
              <a:rPr lang="en-US" sz="2000" dirty="0" err="1"/>
              <a:t>sepulchre</a:t>
            </a:r>
            <a:r>
              <a:rPr lang="en-US" sz="2000" dirty="0"/>
              <a:t>.</a:t>
            </a:r>
          </a:p>
          <a:p>
            <a:endParaRPr lang="en-US" sz="1200" dirty="0"/>
          </a:p>
          <a:p>
            <a:r>
              <a:rPr lang="en-US" sz="2000" dirty="0"/>
              <a:t>[KJV+] John 20:19 Then the same day at evening, being the </a:t>
            </a:r>
            <a:r>
              <a:rPr lang="en-US" sz="2000" dirty="0">
                <a:solidFill>
                  <a:srgbClr val="FF0000"/>
                </a:solidFill>
              </a:rPr>
              <a:t>first  of the week</a:t>
            </a:r>
            <a:r>
              <a:rPr lang="en-US" sz="2000" dirty="0"/>
              <a:t>, when the doors were shut where the disciples were assembled for fear of the Jews, came Jesus and stood in the midst, and saith unto them, Peace  unto you. </a:t>
            </a:r>
          </a:p>
          <a:p>
            <a:endParaRPr lang="en-US" sz="1200" dirty="0"/>
          </a:p>
          <a:p>
            <a:r>
              <a:rPr lang="en-US" sz="2000" dirty="0">
                <a:solidFill>
                  <a:srgbClr val="0070C0"/>
                </a:solidFill>
              </a:rPr>
              <a:t>[KJV+] Acts 20: 7 </a:t>
            </a:r>
            <a:r>
              <a:rPr lang="en-US" sz="2000" dirty="0"/>
              <a:t>And upon the </a:t>
            </a:r>
            <a:r>
              <a:rPr lang="en-US" sz="2000" dirty="0">
                <a:solidFill>
                  <a:srgbClr val="FF0000"/>
                </a:solidFill>
              </a:rPr>
              <a:t>first  of the week</a:t>
            </a:r>
            <a:r>
              <a:rPr lang="en-US" sz="2000" dirty="0"/>
              <a:t>, when the disciples came together to break bread, Paul preached unto them, ready to depart on the morrow; and continued his speech until midnight.</a:t>
            </a:r>
          </a:p>
        </p:txBody>
      </p:sp>
      <p:sp>
        <p:nvSpPr>
          <p:cNvPr id="3" name="TextBox 2">
            <a:extLst>
              <a:ext uri="{FF2B5EF4-FFF2-40B4-BE49-F238E27FC236}">
                <a16:creationId xmlns:a16="http://schemas.microsoft.com/office/drawing/2014/main" id="{01E0DBE2-45EF-4620-B9A1-1560A4838EB3}"/>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4" name="L-Shape 3">
            <a:extLst>
              <a:ext uri="{FF2B5EF4-FFF2-40B4-BE49-F238E27FC236}">
                <a16:creationId xmlns:a16="http://schemas.microsoft.com/office/drawing/2014/main" id="{AAA21458-E220-4A29-B5C3-832951FD81B1}"/>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EF788283-F7D4-4C19-B6EE-E8742E386803}"/>
              </a:ext>
            </a:extLst>
          </p:cNvPr>
          <p:cNvSpPr>
            <a:spLocks noGrp="1"/>
          </p:cNvSpPr>
          <p:nvPr>
            <p:ph type="sldNum" sz="quarter" idx="12"/>
          </p:nvPr>
        </p:nvSpPr>
        <p:spPr/>
        <p:txBody>
          <a:bodyPr/>
          <a:lstStyle/>
          <a:p>
            <a:pPr lvl="0"/>
            <a:fld id="{BEE26109-1FAC-4D70-8C85-FBCF1745F7BB}" type="slidenum">
              <a:rPr lang="en-US" smtClean="0"/>
              <a:pPr lvl="0"/>
              <a:t>124</a:t>
            </a:fld>
            <a:endParaRPr lang="en-US"/>
          </a:p>
        </p:txBody>
      </p:sp>
    </p:spTree>
    <p:extLst>
      <p:ext uri="{BB962C8B-B14F-4D97-AF65-F5344CB8AC3E}">
        <p14:creationId xmlns:p14="http://schemas.microsoft.com/office/powerpoint/2010/main" val="36113482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CD5366-6205-48A5-BF36-9E4053368364}"/>
              </a:ext>
            </a:extLst>
          </p:cNvPr>
          <p:cNvPicPr>
            <a:picLocks noChangeAspect="1"/>
          </p:cNvPicPr>
          <p:nvPr/>
        </p:nvPicPr>
        <p:blipFill rotWithShape="1">
          <a:blip r:embed="rId2">
            <a:extLst>
              <a:ext uri="{28A0092B-C50C-407E-A947-70E740481C1C}">
                <a14:useLocalDpi xmlns:a14="http://schemas.microsoft.com/office/drawing/2010/main" val="0"/>
              </a:ext>
            </a:extLst>
          </a:blip>
          <a:srcRect t="3583" b="19355"/>
          <a:stretch/>
        </p:blipFill>
        <p:spPr>
          <a:xfrm>
            <a:off x="483042" y="1323758"/>
            <a:ext cx="8183217" cy="1801064"/>
          </a:xfrm>
          <a:prstGeom prst="rect">
            <a:avLst/>
          </a:prstGeom>
        </p:spPr>
      </p:pic>
      <p:sp>
        <p:nvSpPr>
          <p:cNvPr id="4" name="TextBox 3">
            <a:extLst>
              <a:ext uri="{FF2B5EF4-FFF2-40B4-BE49-F238E27FC236}">
                <a16:creationId xmlns:a16="http://schemas.microsoft.com/office/drawing/2014/main" id="{280980DD-A821-4D8D-BC9C-BE8B8BB7528D}"/>
              </a:ext>
            </a:extLst>
          </p:cNvPr>
          <p:cNvSpPr txBox="1"/>
          <p:nvPr/>
        </p:nvSpPr>
        <p:spPr>
          <a:xfrm>
            <a:off x="477741" y="2804398"/>
            <a:ext cx="8382000" cy="2339102"/>
          </a:xfrm>
          <a:prstGeom prst="rect">
            <a:avLst/>
          </a:prstGeom>
          <a:noFill/>
        </p:spPr>
        <p:txBody>
          <a:bodyPr wrap="square">
            <a:spAutoFit/>
          </a:bodyPr>
          <a:lstStyle/>
          <a:p>
            <a:br>
              <a:rPr lang="en-US" sz="2000" dirty="0"/>
            </a:br>
            <a:r>
              <a:rPr lang="en-US" sz="1800" dirty="0"/>
              <a:t>“Answer: Had she not such power, she could not a done that in which all modern religionists agree with her; -she could not have substituted the observance of Sunday the first day of the week, for the observance of Saturday the seventh day of the week, a change for which there is no Scriptural authority.” — Stephen Keenan, A Doctrinal Catechism On</a:t>
            </a:r>
            <a:br>
              <a:rPr lang="en-US" sz="1800" dirty="0"/>
            </a:br>
            <a:r>
              <a:rPr lang="en-US" sz="1800" dirty="0"/>
              <a:t>the Obedience Due to the Church, 3rd edition, Chapter 2, p. 174 (</a:t>
            </a:r>
            <a:r>
              <a:rPr lang="en-US" sz="1800" b="1" dirty="0">
                <a:solidFill>
                  <a:srgbClr val="FF0000"/>
                </a:solidFill>
                <a:effectLst>
                  <a:outerShdw blurRad="38100" dist="38100" dir="2700000" algn="tl">
                    <a:srgbClr val="000000">
                      <a:alpha val="43137"/>
                    </a:srgbClr>
                  </a:outerShdw>
                </a:effectLst>
              </a:rPr>
              <a:t>Imprimatur</a:t>
            </a:r>
            <a:r>
              <a:rPr lang="en-US" sz="1800" dirty="0"/>
              <a:t>, John Cardinal McCloskey, Archbishop of New York).</a:t>
            </a:r>
          </a:p>
        </p:txBody>
      </p:sp>
      <p:sp>
        <p:nvSpPr>
          <p:cNvPr id="5" name="TextBox 4">
            <a:extLst>
              <a:ext uri="{FF2B5EF4-FFF2-40B4-BE49-F238E27FC236}">
                <a16:creationId xmlns:a16="http://schemas.microsoft.com/office/drawing/2014/main" id="{D9DF11B1-ED2B-49BE-BC8F-96C62CA8C0EE}"/>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6" name="L-Shape 5">
            <a:extLst>
              <a:ext uri="{FF2B5EF4-FFF2-40B4-BE49-F238E27FC236}">
                <a16:creationId xmlns:a16="http://schemas.microsoft.com/office/drawing/2014/main" id="{8DC3937F-C182-4C72-9163-ECFA2C376CF0}"/>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EF1A44A-06E7-4964-9284-969C5535DA4E}"/>
              </a:ext>
            </a:extLst>
          </p:cNvPr>
          <p:cNvSpPr txBox="1"/>
          <p:nvPr/>
        </p:nvSpPr>
        <p:spPr>
          <a:xfrm>
            <a:off x="477741" y="585249"/>
            <a:ext cx="6866613" cy="369332"/>
          </a:xfrm>
          <a:prstGeom prst="rect">
            <a:avLst/>
          </a:prstGeom>
          <a:noFill/>
        </p:spPr>
        <p:txBody>
          <a:bodyPr wrap="square">
            <a:spAutoFit/>
          </a:bodyPr>
          <a:lstStyle/>
          <a:p>
            <a:r>
              <a:rPr lang="en-US" sz="1800" dirty="0"/>
              <a:t>“Question – Why do Catholics observe Sunday instead of Saturday?</a:t>
            </a:r>
          </a:p>
        </p:txBody>
      </p:sp>
      <p:sp>
        <p:nvSpPr>
          <p:cNvPr id="9" name="TextBox 8">
            <a:extLst>
              <a:ext uri="{FF2B5EF4-FFF2-40B4-BE49-F238E27FC236}">
                <a16:creationId xmlns:a16="http://schemas.microsoft.com/office/drawing/2014/main" id="{5751FB13-5A96-45C2-8731-302FE24115AC}"/>
              </a:ext>
            </a:extLst>
          </p:cNvPr>
          <p:cNvSpPr txBox="1"/>
          <p:nvPr/>
        </p:nvSpPr>
        <p:spPr>
          <a:xfrm>
            <a:off x="2753139" y="1046914"/>
            <a:ext cx="5714999" cy="584775"/>
          </a:xfrm>
          <a:prstGeom prst="rect">
            <a:avLst/>
          </a:prstGeom>
          <a:noFill/>
        </p:spPr>
        <p:txBody>
          <a:bodyPr wrap="square">
            <a:spAutoFit/>
          </a:bodyPr>
          <a:lstStyle/>
          <a:p>
            <a:r>
              <a:rPr lang="en-US" sz="1600" dirty="0"/>
              <a:t>because the Catholic Church, in the Council of Laodicea (A.D. 364), has transferred the solemnity from Saturday to Sunday.”</a:t>
            </a:r>
          </a:p>
        </p:txBody>
      </p:sp>
      <p:sp>
        <p:nvSpPr>
          <p:cNvPr id="2" name="Slide Number Placeholder 1">
            <a:extLst>
              <a:ext uri="{FF2B5EF4-FFF2-40B4-BE49-F238E27FC236}">
                <a16:creationId xmlns:a16="http://schemas.microsoft.com/office/drawing/2014/main" id="{D0F71B57-C64C-4B42-8851-0C3E7E2BE9B0}"/>
              </a:ext>
            </a:extLst>
          </p:cNvPr>
          <p:cNvSpPr>
            <a:spLocks noGrp="1"/>
          </p:cNvSpPr>
          <p:nvPr>
            <p:ph type="sldNum" sz="quarter" idx="12"/>
          </p:nvPr>
        </p:nvSpPr>
        <p:spPr/>
        <p:txBody>
          <a:bodyPr/>
          <a:lstStyle/>
          <a:p>
            <a:pPr lvl="0"/>
            <a:fld id="{BEE26109-1FAC-4D70-8C85-FBCF1745F7BB}" type="slidenum">
              <a:rPr lang="en-US" smtClean="0"/>
              <a:pPr lvl="0"/>
              <a:t>125</a:t>
            </a:fld>
            <a:endParaRPr lang="en-US"/>
          </a:p>
        </p:txBody>
      </p:sp>
    </p:spTree>
    <p:extLst>
      <p:ext uri="{BB962C8B-B14F-4D97-AF65-F5344CB8AC3E}">
        <p14:creationId xmlns:p14="http://schemas.microsoft.com/office/powerpoint/2010/main" val="175131915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127A8A-A180-45A9-A012-EA781A0F6C23}"/>
              </a:ext>
            </a:extLst>
          </p:cNvPr>
          <p:cNvSpPr txBox="1"/>
          <p:nvPr/>
        </p:nvSpPr>
        <p:spPr>
          <a:xfrm>
            <a:off x="304800" y="2900177"/>
            <a:ext cx="8534400" cy="2123658"/>
          </a:xfrm>
          <a:prstGeom prst="rect">
            <a:avLst/>
          </a:prstGeom>
          <a:noFill/>
        </p:spPr>
        <p:txBody>
          <a:bodyPr wrap="square">
            <a:spAutoFit/>
          </a:bodyPr>
          <a:lstStyle/>
          <a:p>
            <a:r>
              <a:rPr lang="en-US" sz="2200" baseline="30000" dirty="0">
                <a:solidFill>
                  <a:srgbClr val="0070C0"/>
                </a:solidFill>
              </a:rPr>
              <a:t>1</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In the beginning</a:t>
            </a:r>
            <a:r>
              <a:rPr lang="en-US" sz="2200" spc="35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the</a:t>
            </a:r>
            <a:r>
              <a:rPr lang="en-US" sz="2200" spc="35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Son was </a:t>
            </a:r>
            <a:r>
              <a:rPr lang="en-US" sz="2200" dirty="0" err="1">
                <a:effectLst/>
                <a:latin typeface="Cambria" panose="02040503050406030204" pitchFamily="18" charset="0"/>
                <a:ea typeface="Times New Roman" panose="02020603050405020304" pitchFamily="18" charset="0"/>
                <a:cs typeface="Times New Roman" panose="02020603050405020304" pitchFamily="18" charset="0"/>
              </a:rPr>
              <a:t>Eloah</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The</a:t>
            </a:r>
            <a:r>
              <a:rPr lang="en-US" sz="2200" spc="35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Son of El was</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both with El,</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and the Son of El was </a:t>
            </a:r>
            <a:r>
              <a:rPr lang="en-US" sz="2200" dirty="0" err="1">
                <a:effectLst/>
                <a:latin typeface="Cambria" panose="02040503050406030204" pitchFamily="18" charset="0"/>
                <a:ea typeface="Times New Roman" panose="02020603050405020304" pitchFamily="18" charset="0"/>
                <a:cs typeface="Times New Roman" panose="02020603050405020304" pitchFamily="18" charset="0"/>
              </a:rPr>
              <a:t>Eloah</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baseline="30000" dirty="0">
                <a:solidFill>
                  <a:srgbClr val="0070C0"/>
                </a:solidFill>
              </a:rPr>
              <a:t>2</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This one was in the</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beginning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with El. </a:t>
            </a:r>
            <a:r>
              <a:rPr lang="en-US" sz="2200" baseline="30000" dirty="0">
                <a:solidFill>
                  <a:srgbClr val="0070C0"/>
                </a:solidFill>
              </a:rPr>
              <a:t>3</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All</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things were made by him; and without him</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nothing</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was made,</a:t>
            </a:r>
            <a:r>
              <a:rPr lang="en-US" sz="2200" spc="33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i="1" dirty="0">
                <a:effectLst/>
                <a:latin typeface="Cambria" panose="02040503050406030204" pitchFamily="18" charset="0"/>
                <a:ea typeface="Times New Roman" panose="02020603050405020304" pitchFamily="18" charset="0"/>
                <a:cs typeface="Times New Roman" panose="02020603050405020304" pitchFamily="18" charset="0"/>
              </a:rPr>
              <a:t>of that</a:t>
            </a:r>
            <a:r>
              <a:rPr lang="en-US" sz="2200" i="1" spc="33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which was made.</a:t>
            </a:r>
            <a:r>
              <a:rPr lang="en-US" sz="2200" spc="34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baseline="30000" dirty="0">
                <a:solidFill>
                  <a:srgbClr val="0070C0"/>
                </a:solidFill>
              </a:rPr>
              <a:t>4</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For he is life — this life</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is the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lamp of men. </a:t>
            </a:r>
            <a:r>
              <a:rPr lang="en-US" sz="2200" baseline="30000" dirty="0">
                <a:solidFill>
                  <a:srgbClr val="0070C0"/>
                </a:solidFill>
              </a:rPr>
              <a:t>5</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 And the lamp does shine in </a:t>
            </a:r>
            <a:r>
              <a:rPr lang="en-US" sz="2200" i="1" dirty="0">
                <a:effectLst/>
                <a:latin typeface="Cambria" panose="02040503050406030204" pitchFamily="18" charset="0"/>
                <a:ea typeface="Times New Roman" panose="02020603050405020304" pitchFamily="18" charset="0"/>
                <a:cs typeface="Times New Roman" panose="02020603050405020304" pitchFamily="18" charset="0"/>
              </a:rPr>
              <a:t>the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gloom; but </a:t>
            </a:r>
            <a:r>
              <a:rPr lang="en-US" sz="2200" i="1" dirty="0">
                <a:effectLst/>
                <a:latin typeface="Cambria" panose="02040503050406030204" pitchFamily="18" charset="0"/>
                <a:ea typeface="Times New Roman" panose="02020603050405020304" pitchFamily="18" charset="0"/>
                <a:cs typeface="Times New Roman" panose="02020603050405020304" pitchFamily="18" charset="0"/>
              </a:rPr>
              <a:t>the</a:t>
            </a:r>
            <a:r>
              <a:rPr lang="en-US" sz="2200" i="1"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gloom</a:t>
            </a:r>
            <a:r>
              <a:rPr lang="en-US" sz="2200" spc="5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and</a:t>
            </a:r>
            <a:r>
              <a:rPr lang="en-US" sz="2200" spc="1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darkness</a:t>
            </a:r>
            <a:r>
              <a:rPr lang="en-US" sz="2200" spc="11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do</a:t>
            </a:r>
            <a:r>
              <a:rPr lang="en-US" sz="2200" spc="-3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not</a:t>
            </a:r>
            <a:r>
              <a:rPr lang="en-US" sz="2200" spc="5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have</a:t>
            </a:r>
            <a:r>
              <a:rPr lang="en-US" sz="2200" spc="-5"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power</a:t>
            </a:r>
            <a:r>
              <a:rPr lang="en-US" sz="2200" spc="5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over</a:t>
            </a:r>
            <a:r>
              <a:rPr lang="en-US" sz="2200" spc="3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a:effectLst/>
                <a:latin typeface="Cambria" panose="02040503050406030204" pitchFamily="18" charset="0"/>
                <a:ea typeface="Times New Roman" panose="02020603050405020304" pitchFamily="18" charset="0"/>
                <a:cs typeface="Times New Roman" panose="02020603050405020304" pitchFamily="18" charset="0"/>
              </a:rPr>
              <a:t>it.</a:t>
            </a:r>
            <a:endParaRPr lang="en-US" sz="2200" dirty="0"/>
          </a:p>
        </p:txBody>
      </p:sp>
      <p:sp>
        <p:nvSpPr>
          <p:cNvPr id="4" name="TextBox 3">
            <a:extLst>
              <a:ext uri="{FF2B5EF4-FFF2-40B4-BE49-F238E27FC236}">
                <a16:creationId xmlns:a16="http://schemas.microsoft.com/office/drawing/2014/main" id="{44E409A4-CD18-4260-B85C-4340D1316BDD}"/>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5" name="L-Shape 4">
            <a:extLst>
              <a:ext uri="{FF2B5EF4-FFF2-40B4-BE49-F238E27FC236}">
                <a16:creationId xmlns:a16="http://schemas.microsoft.com/office/drawing/2014/main" id="{80FC0200-A41E-4341-8261-97CB61FBE03F}"/>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6B7D6072-6EFA-4670-BC9E-6A1554CB6335}"/>
              </a:ext>
            </a:extLst>
          </p:cNvPr>
          <p:cNvSpPr txBox="1"/>
          <p:nvPr/>
        </p:nvSpPr>
        <p:spPr>
          <a:xfrm>
            <a:off x="304800" y="884240"/>
            <a:ext cx="8534400" cy="1785104"/>
          </a:xfrm>
          <a:prstGeom prst="rect">
            <a:avLst/>
          </a:prstGeom>
          <a:noFill/>
        </p:spPr>
        <p:txBody>
          <a:bodyPr wrap="square">
            <a:spAutoFit/>
          </a:bodyPr>
          <a:lstStyle/>
          <a:p>
            <a:r>
              <a:rPr lang="en-US" sz="2200" baseline="30000" dirty="0">
                <a:solidFill>
                  <a:srgbClr val="0070C0"/>
                </a:solidFill>
              </a:rPr>
              <a:t>1 </a:t>
            </a:r>
            <a:r>
              <a:rPr lang="en-US" sz="2200" dirty="0"/>
              <a:t>In the beginning was the Word, and the Word was with God, and the Word was God. </a:t>
            </a:r>
            <a:r>
              <a:rPr lang="en-US" sz="2200" baseline="30000" dirty="0">
                <a:solidFill>
                  <a:srgbClr val="0070C0"/>
                </a:solidFill>
              </a:rPr>
              <a:t>2</a:t>
            </a:r>
            <a:r>
              <a:rPr lang="en-US" sz="2200" dirty="0"/>
              <a:t> The same was in the beginning with God. </a:t>
            </a:r>
            <a:r>
              <a:rPr lang="en-US" sz="2200" baseline="30000" dirty="0">
                <a:solidFill>
                  <a:srgbClr val="0070C0"/>
                </a:solidFill>
              </a:rPr>
              <a:t>3</a:t>
            </a:r>
            <a:r>
              <a:rPr lang="en-US" sz="2200" dirty="0"/>
              <a:t> All things were made by him; and without him was not any thing made that was made. </a:t>
            </a:r>
            <a:r>
              <a:rPr lang="en-US" sz="2200" baseline="30000" dirty="0">
                <a:solidFill>
                  <a:srgbClr val="0070C0"/>
                </a:solidFill>
              </a:rPr>
              <a:t>4</a:t>
            </a:r>
            <a:r>
              <a:rPr lang="en-US" sz="2200" dirty="0"/>
              <a:t> In him was life; and the life was the light of men. </a:t>
            </a:r>
            <a:r>
              <a:rPr lang="en-US" sz="2200" baseline="30000" dirty="0">
                <a:solidFill>
                  <a:srgbClr val="0070C0"/>
                </a:solidFill>
              </a:rPr>
              <a:t>5</a:t>
            </a:r>
            <a:r>
              <a:rPr lang="en-US" sz="2200" dirty="0"/>
              <a:t> And the light shineth in darkness; and the darkness comprehended it not. </a:t>
            </a:r>
          </a:p>
        </p:txBody>
      </p:sp>
      <p:sp>
        <p:nvSpPr>
          <p:cNvPr id="9" name="TextBox 8">
            <a:extLst>
              <a:ext uri="{FF2B5EF4-FFF2-40B4-BE49-F238E27FC236}">
                <a16:creationId xmlns:a16="http://schemas.microsoft.com/office/drawing/2014/main" id="{54D4E467-4E37-4C6A-A4D6-446F924DEF8B}"/>
              </a:ext>
            </a:extLst>
          </p:cNvPr>
          <p:cNvSpPr txBox="1"/>
          <p:nvPr/>
        </p:nvSpPr>
        <p:spPr>
          <a:xfrm>
            <a:off x="3619500" y="199530"/>
            <a:ext cx="1905000" cy="461665"/>
          </a:xfrm>
          <a:prstGeom prst="rect">
            <a:avLst/>
          </a:prstGeom>
          <a:noFill/>
        </p:spPr>
        <p:txBody>
          <a:bodyPr wrap="square">
            <a:spAutoFit/>
          </a:bodyPr>
          <a:lstStyle/>
          <a:p>
            <a:pPr algn="ctr"/>
            <a:r>
              <a:rPr lang="en-US" sz="2400" dirty="0">
                <a:solidFill>
                  <a:srgbClr val="0070C0"/>
                </a:solidFill>
              </a:rPr>
              <a:t>John 1:1-5</a:t>
            </a:r>
            <a:endParaRPr lang="en-US" sz="2000" dirty="0">
              <a:solidFill>
                <a:srgbClr val="0070C0"/>
              </a:solidFill>
            </a:endParaRPr>
          </a:p>
        </p:txBody>
      </p:sp>
      <p:sp>
        <p:nvSpPr>
          <p:cNvPr id="2" name="Slide Number Placeholder 1">
            <a:extLst>
              <a:ext uri="{FF2B5EF4-FFF2-40B4-BE49-F238E27FC236}">
                <a16:creationId xmlns:a16="http://schemas.microsoft.com/office/drawing/2014/main" id="{5B29ACC3-8EEE-448A-BB70-F28EA1D646F1}"/>
              </a:ext>
            </a:extLst>
          </p:cNvPr>
          <p:cNvSpPr>
            <a:spLocks noGrp="1"/>
          </p:cNvSpPr>
          <p:nvPr>
            <p:ph type="sldNum" sz="quarter" idx="12"/>
          </p:nvPr>
        </p:nvSpPr>
        <p:spPr/>
        <p:txBody>
          <a:bodyPr/>
          <a:lstStyle/>
          <a:p>
            <a:pPr lvl="0"/>
            <a:fld id="{BEE26109-1FAC-4D70-8C85-FBCF1745F7BB}" type="slidenum">
              <a:rPr lang="en-US" smtClean="0"/>
              <a:pPr lvl="0"/>
              <a:t>126</a:t>
            </a:fld>
            <a:endParaRPr lang="en-US"/>
          </a:p>
        </p:txBody>
      </p:sp>
    </p:spTree>
    <p:extLst>
      <p:ext uri="{BB962C8B-B14F-4D97-AF65-F5344CB8AC3E}">
        <p14:creationId xmlns:p14="http://schemas.microsoft.com/office/powerpoint/2010/main" val="280356856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B436B6-26CB-4FF7-8FEA-9E9D94354CF2}"/>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3" name="L-Shape 2">
            <a:extLst>
              <a:ext uri="{FF2B5EF4-FFF2-40B4-BE49-F238E27FC236}">
                <a16:creationId xmlns:a16="http://schemas.microsoft.com/office/drawing/2014/main" id="{A13ECEA4-ED43-4A02-9F20-972A9EA3DC9A}"/>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F693B05-0A87-4F32-8110-699C7CE8F03E}"/>
              </a:ext>
            </a:extLst>
          </p:cNvPr>
          <p:cNvSpPr txBox="1"/>
          <p:nvPr/>
        </p:nvSpPr>
        <p:spPr>
          <a:xfrm>
            <a:off x="381000" y="1097280"/>
            <a:ext cx="8132859" cy="1569660"/>
          </a:xfrm>
          <a:prstGeom prst="rect">
            <a:avLst/>
          </a:prstGeom>
          <a:noFill/>
        </p:spPr>
        <p:txBody>
          <a:bodyPr wrap="square">
            <a:spAutoFit/>
          </a:bodyPr>
          <a:lstStyle/>
          <a:p>
            <a:pPr marL="127000" marR="0" algn="just">
              <a:spcBef>
                <a:spcPts val="1245"/>
              </a:spcBef>
              <a:spcAft>
                <a:spcPts val="0"/>
              </a:spcAft>
            </a:pPr>
            <a:r>
              <a:rPr lang="en-US" sz="3200" dirty="0">
                <a:solidFill>
                  <a:srgbClr val="0070C0"/>
                </a:solidFill>
                <a:effectLst/>
                <a:latin typeface="Times New Roman" panose="02020603050405020304" pitchFamily="18" charset="0"/>
                <a:ea typeface="Times New Roman" panose="02020603050405020304" pitchFamily="18" charset="0"/>
              </a:rPr>
              <a:t>KJV John 1:10 </a:t>
            </a:r>
            <a:r>
              <a:rPr lang="en-US" sz="3200" dirty="0">
                <a:effectLst/>
                <a:latin typeface="Times New Roman" panose="02020603050405020304" pitchFamily="18" charset="0"/>
                <a:ea typeface="Times New Roman" panose="02020603050405020304" pitchFamily="18" charset="0"/>
              </a:rPr>
              <a:t>“He</a:t>
            </a:r>
            <a:r>
              <a:rPr lang="en-US" sz="3200" spc="4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was</a:t>
            </a:r>
            <a:r>
              <a:rPr lang="en-US" sz="3200" spc="2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in the</a:t>
            </a:r>
            <a:r>
              <a:rPr lang="en-US" sz="3200" spc="-20" dirty="0">
                <a:effectLst/>
                <a:latin typeface="Times New Roman" panose="02020603050405020304" pitchFamily="18" charset="0"/>
                <a:ea typeface="Times New Roman" panose="02020603050405020304" pitchFamily="18" charset="0"/>
              </a:rPr>
              <a:t> </a:t>
            </a:r>
            <a:r>
              <a:rPr lang="en-US" sz="3200" u="sng" dirty="0">
                <a:effectLst/>
                <a:uFill>
                  <a:solidFill>
                    <a:srgbClr val="0F0F0F"/>
                  </a:solidFill>
                </a:uFill>
                <a:latin typeface="Times New Roman" panose="02020603050405020304" pitchFamily="18" charset="0"/>
                <a:ea typeface="Times New Roman" panose="02020603050405020304" pitchFamily="18" charset="0"/>
              </a:rPr>
              <a:t>world,</a:t>
            </a:r>
            <a:r>
              <a:rPr lang="en-US" sz="3200" spc="7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and</a:t>
            </a:r>
            <a:r>
              <a:rPr lang="en-US" sz="3200" spc="4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the</a:t>
            </a:r>
            <a:r>
              <a:rPr lang="en-US" sz="3200" spc="5" dirty="0">
                <a:effectLst/>
                <a:latin typeface="Times New Roman" panose="02020603050405020304" pitchFamily="18" charset="0"/>
                <a:ea typeface="Times New Roman" panose="02020603050405020304" pitchFamily="18" charset="0"/>
              </a:rPr>
              <a:t> </a:t>
            </a:r>
            <a:r>
              <a:rPr lang="en-US" sz="3200" u="dbl" dirty="0">
                <a:effectLst/>
                <a:uFill>
                  <a:solidFill>
                    <a:srgbClr val="0F0F0F"/>
                  </a:solidFill>
                </a:uFill>
                <a:latin typeface="Times New Roman" panose="02020603050405020304" pitchFamily="18" charset="0"/>
                <a:ea typeface="Times New Roman" panose="02020603050405020304" pitchFamily="18" charset="0"/>
              </a:rPr>
              <a:t>world</a:t>
            </a:r>
            <a:r>
              <a:rPr lang="en-US" sz="3200" spc="9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was</a:t>
            </a:r>
            <a:r>
              <a:rPr lang="en-US" sz="3200" spc="2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made</a:t>
            </a:r>
            <a:r>
              <a:rPr lang="en-US" sz="3200" spc="5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by</a:t>
            </a:r>
            <a:r>
              <a:rPr lang="en-US" sz="3200" spc="1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him,</a:t>
            </a:r>
            <a:r>
              <a:rPr lang="en-US" sz="3200" spc="2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and</a:t>
            </a:r>
            <a:r>
              <a:rPr lang="en-US" sz="3200" spc="1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the </a:t>
            </a:r>
            <a:r>
              <a:rPr lang="en-US" sz="3200" u="dbl" dirty="0">
                <a:effectLst/>
                <a:uFill>
                  <a:solidFill>
                    <a:srgbClr val="0F0F0F"/>
                  </a:solidFill>
                </a:uFill>
                <a:latin typeface="Times New Roman" panose="02020603050405020304" pitchFamily="18" charset="0"/>
                <a:ea typeface="Times New Roman" panose="02020603050405020304" pitchFamily="18" charset="0"/>
              </a:rPr>
              <a:t>world</a:t>
            </a:r>
            <a:r>
              <a:rPr lang="en-US" sz="3200" dirty="0">
                <a:effectLst/>
                <a:latin typeface="Times New Roman" panose="02020603050405020304" pitchFamily="18" charset="0"/>
                <a:ea typeface="Times New Roman" panose="02020603050405020304" pitchFamily="18" charset="0"/>
              </a:rPr>
              <a:t> knew</a:t>
            </a:r>
            <a:r>
              <a:rPr lang="en-US" sz="3200" spc="-6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him</a:t>
            </a:r>
            <a:r>
              <a:rPr lang="en-US" sz="3200" spc="-8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not.”</a:t>
            </a:r>
            <a:endParaRPr lang="en-US" sz="3200" dirty="0"/>
          </a:p>
        </p:txBody>
      </p:sp>
      <p:sp>
        <p:nvSpPr>
          <p:cNvPr id="9" name="TextBox 8">
            <a:extLst>
              <a:ext uri="{FF2B5EF4-FFF2-40B4-BE49-F238E27FC236}">
                <a16:creationId xmlns:a16="http://schemas.microsoft.com/office/drawing/2014/main" id="{FE59BADD-BF67-4692-A32B-4C11038CBBEC}"/>
              </a:ext>
            </a:extLst>
          </p:cNvPr>
          <p:cNvSpPr txBox="1"/>
          <p:nvPr/>
        </p:nvSpPr>
        <p:spPr>
          <a:xfrm>
            <a:off x="477741" y="2979390"/>
            <a:ext cx="8036118" cy="1569660"/>
          </a:xfrm>
          <a:prstGeom prst="rect">
            <a:avLst/>
          </a:prstGeom>
          <a:noFill/>
        </p:spPr>
        <p:txBody>
          <a:bodyPr wrap="square">
            <a:spAutoFit/>
          </a:bodyPr>
          <a:lstStyle/>
          <a:p>
            <a:r>
              <a:rPr lang="en-US" sz="3200" dirty="0" err="1">
                <a:solidFill>
                  <a:srgbClr val="0070C0"/>
                </a:solidFill>
                <a:effectLst/>
                <a:latin typeface="Times New Roman" panose="02020603050405020304" pitchFamily="18" charset="0"/>
                <a:ea typeface="Times New Roman" panose="02020603050405020304" pitchFamily="18" charset="0"/>
              </a:rPr>
              <a:t>Sepharad</a:t>
            </a:r>
            <a:r>
              <a:rPr lang="en-US" sz="3200" dirty="0">
                <a:solidFill>
                  <a:srgbClr val="0070C0"/>
                </a:solidFill>
                <a:effectLst/>
                <a:latin typeface="Times New Roman" panose="02020603050405020304" pitchFamily="18" charset="0"/>
                <a:ea typeface="Times New Roman" panose="02020603050405020304" pitchFamily="18" charset="0"/>
              </a:rPr>
              <a:t> Hebrew John 1:10 </a:t>
            </a:r>
            <a:r>
              <a:rPr lang="en-US" sz="3200" dirty="0">
                <a:effectLst/>
                <a:latin typeface="Times New Roman" panose="02020603050405020304" pitchFamily="18" charset="0"/>
                <a:ea typeface="Times New Roman" panose="02020603050405020304" pitchFamily="18" charset="0"/>
              </a:rPr>
              <a:t>“He is </a:t>
            </a:r>
            <a:r>
              <a:rPr lang="en-US" sz="3200" u="heavy" dirty="0">
                <a:effectLst/>
                <a:uFill>
                  <a:solidFill>
                    <a:srgbClr val="0C0C0C"/>
                  </a:solidFill>
                </a:uFill>
                <a:latin typeface="Times New Roman" panose="02020603050405020304" pitchFamily="18" charset="0"/>
                <a:ea typeface="Times New Roman" panose="02020603050405020304" pitchFamily="18" charset="0"/>
              </a:rPr>
              <a:t>eternal</a:t>
            </a:r>
            <a:r>
              <a:rPr lang="en-US" sz="3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(Olam);</a:t>
            </a:r>
            <a:r>
              <a:rPr lang="en-US" sz="2000" spc="43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and the </a:t>
            </a:r>
            <a:r>
              <a:rPr lang="en-US" sz="3200" u="heavy" dirty="0">
                <a:effectLst/>
                <a:uFill>
                  <a:solidFill>
                    <a:srgbClr val="0C0C0C"/>
                  </a:solidFill>
                </a:uFill>
                <a:latin typeface="Times New Roman" panose="02020603050405020304" pitchFamily="18" charset="0"/>
                <a:ea typeface="Times New Roman" panose="02020603050405020304" pitchFamily="18" charset="0"/>
              </a:rPr>
              <a:t>world</a:t>
            </a:r>
            <a:r>
              <a:rPr lang="en-US" sz="3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(Olam) </a:t>
            </a:r>
            <a:r>
              <a:rPr lang="en-US" sz="3200" dirty="0">
                <a:effectLst/>
                <a:latin typeface="Times New Roman" panose="02020603050405020304" pitchFamily="18" charset="0"/>
                <a:ea typeface="Times New Roman" panose="02020603050405020304" pitchFamily="18" charset="0"/>
              </a:rPr>
              <a:t>was made by him; but</a:t>
            </a:r>
            <a:r>
              <a:rPr lang="en-US" sz="3200" spc="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the</a:t>
            </a:r>
            <a:r>
              <a:rPr lang="en-US" sz="3200" spc="35" dirty="0">
                <a:effectLst/>
                <a:latin typeface="Times New Roman" panose="02020603050405020304" pitchFamily="18" charset="0"/>
                <a:ea typeface="Times New Roman" panose="02020603050405020304" pitchFamily="18" charset="0"/>
              </a:rPr>
              <a:t> </a:t>
            </a:r>
            <a:r>
              <a:rPr lang="en-US" sz="3200" u="heavy" dirty="0">
                <a:effectLst/>
                <a:uFill>
                  <a:solidFill>
                    <a:srgbClr val="030303"/>
                  </a:solidFill>
                </a:uFill>
                <a:latin typeface="Times New Roman" panose="02020603050405020304" pitchFamily="18" charset="0"/>
                <a:ea typeface="Times New Roman" panose="02020603050405020304" pitchFamily="18" charset="0"/>
              </a:rPr>
              <a:t>world</a:t>
            </a:r>
            <a:r>
              <a:rPr lang="en-US" sz="32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(Olam)</a:t>
            </a:r>
            <a:r>
              <a:rPr lang="en-US" sz="2000" spc="9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does</a:t>
            </a:r>
            <a:r>
              <a:rPr lang="en-US" sz="3200" spc="6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not</a:t>
            </a:r>
            <a:r>
              <a:rPr lang="en-US" sz="3200" spc="55"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recognize</a:t>
            </a:r>
            <a:r>
              <a:rPr lang="en-US" sz="3200" spc="120" dirty="0">
                <a:effectLst/>
                <a:latin typeface="Times New Roman" panose="02020603050405020304" pitchFamily="18" charset="0"/>
                <a:ea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rPr>
              <a:t>him…”</a:t>
            </a:r>
            <a:endParaRPr lang="en-US" sz="3200" dirty="0"/>
          </a:p>
        </p:txBody>
      </p:sp>
      <p:sp>
        <p:nvSpPr>
          <p:cNvPr id="4" name="Slide Number Placeholder 3">
            <a:extLst>
              <a:ext uri="{FF2B5EF4-FFF2-40B4-BE49-F238E27FC236}">
                <a16:creationId xmlns:a16="http://schemas.microsoft.com/office/drawing/2014/main" id="{B1BB4FB6-7B79-4D53-B255-6FBB6B3A5E75}"/>
              </a:ext>
            </a:extLst>
          </p:cNvPr>
          <p:cNvSpPr>
            <a:spLocks noGrp="1"/>
          </p:cNvSpPr>
          <p:nvPr>
            <p:ph type="sldNum" sz="quarter" idx="12"/>
          </p:nvPr>
        </p:nvSpPr>
        <p:spPr/>
        <p:txBody>
          <a:bodyPr/>
          <a:lstStyle/>
          <a:p>
            <a:pPr lvl="0"/>
            <a:fld id="{BEE26109-1FAC-4D70-8C85-FBCF1745F7BB}" type="slidenum">
              <a:rPr lang="en-US" smtClean="0"/>
              <a:pPr lvl="0"/>
              <a:t>127</a:t>
            </a:fld>
            <a:endParaRPr lang="en-US"/>
          </a:p>
        </p:txBody>
      </p:sp>
    </p:spTree>
    <p:extLst>
      <p:ext uri="{BB962C8B-B14F-4D97-AF65-F5344CB8AC3E}">
        <p14:creationId xmlns:p14="http://schemas.microsoft.com/office/powerpoint/2010/main" val="140572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page58">
    <p:spTree>
      <p:nvGrpSpPr>
        <p:cNvPr id="1" name=""/>
        <p:cNvGrpSpPr/>
        <p:nvPr/>
      </p:nvGrpSpPr>
      <p:grpSpPr>
        <a:xfrm>
          <a:off x="0" y="0"/>
          <a:ext cx="0" cy="0"/>
          <a:chOff x="0" y="0"/>
          <a:chExt cx="0" cy="0"/>
        </a:xfrm>
      </p:grpSpPr>
      <p:sp>
        <p:nvSpPr>
          <p:cNvPr id="2" name="TextBox 1"/>
          <p:cNvSpPr txBox="1"/>
          <p:nvPr/>
        </p:nvSpPr>
        <p:spPr>
          <a:xfrm>
            <a:off x="533400" y="690364"/>
            <a:ext cx="8229600" cy="4201465"/>
          </a:xfrm>
          <a:prstGeom prst="rect">
            <a:avLst/>
          </a:prstGeom>
          <a:noFill/>
          <a:ln>
            <a:noFill/>
          </a:ln>
        </p:spPr>
        <p:txBody>
          <a:bodyPr vert="horz" wrap="square" lIns="72891" tIns="36446" rIns="72891" bIns="36446" compatLnSpc="0">
            <a:spAutoFit/>
          </a:bodyPr>
          <a:lstStyle/>
          <a:p>
            <a:pPr algn="ctr" hangingPunct="0"/>
            <a:r>
              <a:rPr lang="nb-NO" sz="3900" dirty="0">
                <a:latin typeface="Arial" pitchFamily="18"/>
                <a:ea typeface="MS Gothic" pitchFamily="2"/>
                <a:cs typeface="Tahoma" pitchFamily="2"/>
              </a:rPr>
              <a:t>By </a:t>
            </a:r>
            <a:r>
              <a:rPr lang="nb-NO" sz="3900" dirty="0">
                <a:solidFill>
                  <a:srgbClr val="FF0000"/>
                </a:solidFill>
                <a:latin typeface="Arial" pitchFamily="18"/>
                <a:ea typeface="MS Gothic" pitchFamily="2"/>
                <a:cs typeface="Tahoma" pitchFamily="2"/>
              </a:rPr>
              <a:t>adding</a:t>
            </a:r>
            <a:r>
              <a:rPr lang="nb-NO" sz="3900" dirty="0">
                <a:latin typeface="Arial" pitchFamily="18"/>
                <a:ea typeface="MS Gothic" pitchFamily="2"/>
                <a:cs typeface="Tahoma" pitchFamily="2"/>
              </a:rPr>
              <a:t> the verse </a:t>
            </a:r>
            <a:r>
              <a:rPr lang="nb-NO" sz="3900" b="1" dirty="0">
                <a:solidFill>
                  <a:srgbClr val="0070C0"/>
                </a:solidFill>
                <a:effectLst>
                  <a:outerShdw dist="17961" dir="2700000">
                    <a:scrgbClr r="0" g="0" b="0"/>
                  </a:outerShdw>
                </a:effectLst>
                <a:latin typeface="Arial" pitchFamily="18"/>
                <a:ea typeface="MS Gothic" pitchFamily="2"/>
                <a:cs typeface="Tahoma" pitchFamily="2"/>
              </a:rPr>
              <a:t>John 6,4</a:t>
            </a:r>
            <a:r>
              <a:rPr lang="nb-NO" sz="3900" dirty="0">
                <a:solidFill>
                  <a:srgbClr val="0070C0"/>
                </a:solidFill>
                <a:latin typeface="Arial" pitchFamily="18"/>
                <a:ea typeface="MS Gothic" pitchFamily="2"/>
                <a:cs typeface="Tahoma" pitchFamily="2"/>
              </a:rPr>
              <a:t> </a:t>
            </a:r>
          </a:p>
          <a:p>
            <a:pPr algn="just" hangingPunct="0"/>
            <a:r>
              <a:rPr lang="nb-NO" sz="3900" dirty="0">
                <a:latin typeface="Arial" pitchFamily="18"/>
                <a:ea typeface="MS Gothic" pitchFamily="2"/>
                <a:cs typeface="Tahoma" pitchFamily="2"/>
              </a:rPr>
              <a:t>that never was in the early manuscripts, a 3 years ministry of Jesus was </a:t>
            </a:r>
            <a:r>
              <a:rPr lang="nb-NO" sz="3900" dirty="0">
                <a:solidFill>
                  <a:srgbClr val="FF0000"/>
                </a:solidFill>
                <a:latin typeface="Arial" pitchFamily="18"/>
                <a:ea typeface="MS Gothic" pitchFamily="2"/>
                <a:cs typeface="Tahoma" pitchFamily="2"/>
              </a:rPr>
              <a:t>willingly created </a:t>
            </a:r>
            <a:r>
              <a:rPr lang="nb-NO" sz="3900" dirty="0">
                <a:latin typeface="Arial" pitchFamily="18"/>
                <a:ea typeface="MS Gothic" pitchFamily="2"/>
                <a:cs typeface="Tahoma" pitchFamily="2"/>
              </a:rPr>
              <a:t>and the</a:t>
            </a:r>
            <a:r>
              <a:rPr lang="nb-NO" sz="1800" dirty="0">
                <a:latin typeface="Arial" pitchFamily="18"/>
                <a:ea typeface="MS Gothic" pitchFamily="2"/>
                <a:cs typeface="Tahoma" pitchFamily="2"/>
              </a:rPr>
              <a:t> </a:t>
            </a:r>
            <a:r>
              <a:rPr lang="nb-NO" sz="3900" dirty="0">
                <a:latin typeface="Arial" pitchFamily="18"/>
                <a:ea typeface="MS Gothic" pitchFamily="2"/>
                <a:cs typeface="Tahoma" pitchFamily="2"/>
              </a:rPr>
              <a:t>70 weeks ministry of Yeshua denied.</a:t>
            </a:r>
            <a:endParaRPr lang="nb-NO" sz="1200" dirty="0">
              <a:latin typeface="Arial" pitchFamily="18"/>
              <a:ea typeface="MS Gothic" pitchFamily="2"/>
              <a:cs typeface="Tahoma" pitchFamily="2"/>
            </a:endParaRPr>
          </a:p>
          <a:p>
            <a:pPr algn="ctr" hangingPunct="0"/>
            <a:endParaRPr lang="en-US" sz="1200" b="1" dirty="0">
              <a:solidFill>
                <a:srgbClr val="0070C0"/>
              </a:solidFill>
              <a:effectLst>
                <a:outerShdw blurRad="38100" dist="38100" dir="2700000" algn="tl">
                  <a:srgbClr val="000000">
                    <a:alpha val="43137"/>
                  </a:srgbClr>
                </a:outerShdw>
              </a:effectLst>
            </a:endParaRPr>
          </a:p>
          <a:p>
            <a:pPr algn="ctr" hangingPunct="0"/>
            <a:r>
              <a:rPr lang="en-US" sz="2000" b="1" dirty="0">
                <a:solidFill>
                  <a:srgbClr val="0070C0"/>
                </a:solidFill>
                <a:effectLst>
                  <a:outerShdw blurRad="38100" dist="38100" dir="2700000" algn="tl">
                    <a:srgbClr val="000000">
                      <a:alpha val="43137"/>
                    </a:srgbClr>
                  </a:outerShdw>
                </a:effectLst>
              </a:rPr>
              <a:t>Luke 4:19 </a:t>
            </a:r>
            <a:r>
              <a:rPr lang="en-US" sz="2000" dirty="0"/>
              <a:t>To preach the acceptable </a:t>
            </a:r>
            <a:r>
              <a:rPr lang="en-US" sz="2000" dirty="0">
                <a:solidFill>
                  <a:srgbClr val="0070C0"/>
                </a:solidFill>
              </a:rPr>
              <a:t>year</a:t>
            </a:r>
            <a:r>
              <a:rPr lang="en-US" sz="2000" dirty="0"/>
              <a:t> of the Lord.</a:t>
            </a:r>
          </a:p>
          <a:p>
            <a:pPr algn="ctr" hangingPunct="0"/>
            <a:r>
              <a:rPr lang="en-US" sz="2000" b="1" dirty="0">
                <a:solidFill>
                  <a:srgbClr val="0070C0"/>
                </a:solidFill>
                <a:effectLst>
                  <a:outerShdw blurRad="38100" dist="38100" dir="2700000" algn="tl">
                    <a:srgbClr val="000000">
                      <a:alpha val="43137"/>
                    </a:srgbClr>
                  </a:outerShdw>
                </a:effectLst>
              </a:rPr>
              <a:t> Isaiah 61:2 </a:t>
            </a:r>
            <a:r>
              <a:rPr lang="en-US" sz="2000" dirty="0"/>
              <a:t>To proclaim the acceptable </a:t>
            </a:r>
            <a:r>
              <a:rPr lang="en-US" sz="2000" dirty="0">
                <a:solidFill>
                  <a:srgbClr val="0070C0"/>
                </a:solidFill>
              </a:rPr>
              <a:t>year</a:t>
            </a:r>
            <a:r>
              <a:rPr lang="en-US" sz="2000" dirty="0"/>
              <a:t> of the LORD, and the day of vengeance of our God; to comfort all that mourn;</a:t>
            </a:r>
            <a:endParaRPr lang="nb-NO" sz="2000" dirty="0"/>
          </a:p>
        </p:txBody>
      </p:sp>
      <p:sp>
        <p:nvSpPr>
          <p:cNvPr id="3" name="TextBox 2">
            <a:extLst>
              <a:ext uri="{FF2B5EF4-FFF2-40B4-BE49-F238E27FC236}">
                <a16:creationId xmlns:a16="http://schemas.microsoft.com/office/drawing/2014/main" id="{2B83A072-2A16-4B88-8AAA-FAC5A72D2B70}"/>
              </a:ext>
            </a:extLst>
          </p:cNvPr>
          <p:cNvSpPr txBox="1"/>
          <p:nvPr/>
        </p:nvSpPr>
        <p:spPr>
          <a:xfrm>
            <a:off x="477741" y="207317"/>
            <a:ext cx="4572000" cy="461665"/>
          </a:xfrm>
          <a:prstGeom prst="rect">
            <a:avLst/>
          </a:prstGeom>
          <a:noFill/>
        </p:spPr>
        <p:txBody>
          <a:bodyPr wrap="square">
            <a:spAutoFit/>
          </a:bodyPr>
          <a:lstStyle/>
          <a:p>
            <a:r>
              <a:rPr lang="en-US" sz="2400" b="1" dirty="0">
                <a:solidFill>
                  <a:srgbClr val="FF0000"/>
                </a:solidFill>
                <a:effectLst>
                  <a:outerShdw blurRad="38100" dist="38100" dir="2700000" algn="tl">
                    <a:srgbClr val="000000">
                      <a:alpha val="43137"/>
                    </a:srgbClr>
                  </a:outerShdw>
                </a:effectLst>
              </a:rPr>
              <a:t>Problems in the KJV</a:t>
            </a:r>
          </a:p>
        </p:txBody>
      </p:sp>
      <p:sp>
        <p:nvSpPr>
          <p:cNvPr id="4" name="L-Shape 3">
            <a:extLst>
              <a:ext uri="{FF2B5EF4-FFF2-40B4-BE49-F238E27FC236}">
                <a16:creationId xmlns:a16="http://schemas.microsoft.com/office/drawing/2014/main" id="{7DE85050-7E68-4E18-BD5B-17CDE092F0B1}"/>
              </a:ext>
            </a:extLst>
          </p:cNvPr>
          <p:cNvSpPr/>
          <p:nvPr/>
        </p:nvSpPr>
        <p:spPr>
          <a:xfrm rot="16200000" flipH="1">
            <a:off x="8046720" y="0"/>
            <a:ext cx="1097280" cy="1097280"/>
          </a:xfrm>
          <a:prstGeom prst="corner">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F4057B5E-4B65-4A20-AAF6-1316CC3E5EE8}"/>
              </a:ext>
            </a:extLst>
          </p:cNvPr>
          <p:cNvSpPr>
            <a:spLocks noGrp="1"/>
          </p:cNvSpPr>
          <p:nvPr>
            <p:ph type="sldNum" sz="quarter" idx="12"/>
          </p:nvPr>
        </p:nvSpPr>
        <p:spPr/>
        <p:txBody>
          <a:bodyPr/>
          <a:lstStyle/>
          <a:p>
            <a:pPr lvl="0"/>
            <a:fld id="{BEE26109-1FAC-4D70-8C85-FBCF1745F7BB}" type="slidenum">
              <a:rPr lang="en-US" smtClean="0"/>
              <a:pPr lvl="0"/>
              <a:t>128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35D803-76D2-455A-98D6-C39B1AC931E1}"/>
              </a:ext>
            </a:extLst>
          </p:cNvPr>
          <p:cNvSpPr>
            <a:spLocks noGrp="1"/>
          </p:cNvSpPr>
          <p:nvPr>
            <p:ph type="sldNum" sz="quarter" idx="12"/>
          </p:nvPr>
        </p:nvSpPr>
        <p:spPr/>
        <p:txBody>
          <a:bodyPr/>
          <a:lstStyle/>
          <a:p>
            <a:pPr lvl="0"/>
            <a:fld id="{BEE26109-1FAC-4D70-8C85-FBCF1745F7BB}" type="slidenum">
              <a:rPr lang="en-US" smtClean="0"/>
              <a:pPr lvl="0"/>
              <a:t>129</a:t>
            </a:fld>
            <a:endParaRPr lang="en-US"/>
          </a:p>
        </p:txBody>
      </p:sp>
      <p:sp>
        <p:nvSpPr>
          <p:cNvPr id="3" name="TextBox 2">
            <a:extLst>
              <a:ext uri="{FF2B5EF4-FFF2-40B4-BE49-F238E27FC236}">
                <a16:creationId xmlns:a16="http://schemas.microsoft.com/office/drawing/2014/main" id="{9028D312-0199-44BA-A0FA-F2E0ABBD91E5}"/>
              </a:ext>
            </a:extLst>
          </p:cNvPr>
          <p:cNvSpPr txBox="1"/>
          <p:nvPr/>
        </p:nvSpPr>
        <p:spPr>
          <a:xfrm>
            <a:off x="467903" y="664273"/>
            <a:ext cx="8208194" cy="1077218"/>
          </a:xfrm>
          <a:prstGeom prst="rect">
            <a:avLst/>
          </a:prstGeom>
          <a:noFill/>
        </p:spPr>
        <p:txBody>
          <a:bodyPr wrap="square">
            <a:spAutoFit/>
          </a:bodyPr>
          <a:lstStyle/>
          <a:p>
            <a:pPr algn="ctr">
              <a:spcBef>
                <a:spcPts val="497"/>
              </a:spcBef>
              <a:spcAft>
                <a:spcPts val="497"/>
              </a:spcAft>
            </a:pPr>
            <a:r>
              <a:rPr lang="en-US" sz="3200" dirty="0">
                <a:effectLst/>
                <a:latin typeface="Times New Roman" panose="02020603050405020304" pitchFamily="18" charset="0"/>
              </a:rPr>
              <a:t>HEBREW MATTHEW</a:t>
            </a:r>
            <a:br>
              <a:rPr lang="en-US" sz="3200" dirty="0">
                <a:effectLst/>
                <a:latin typeface="Times New Roman" panose="02020603050405020304" pitchFamily="18" charset="0"/>
              </a:rPr>
            </a:br>
            <a:r>
              <a:rPr lang="en-US" sz="3200" dirty="0">
                <a:effectLst/>
                <a:latin typeface="Times New Roman" panose="02020603050405020304" pitchFamily="18" charset="0"/>
              </a:rPr>
              <a:t>Shem </a:t>
            </a:r>
            <a:r>
              <a:rPr lang="en-US" sz="3200" dirty="0" err="1">
                <a:effectLst/>
                <a:latin typeface="Times New Roman" panose="02020603050405020304" pitchFamily="18" charset="0"/>
              </a:rPr>
              <a:t>Tob</a:t>
            </a:r>
            <a:r>
              <a:rPr lang="en-US" sz="3200" dirty="0">
                <a:effectLst/>
                <a:latin typeface="Times New Roman" panose="02020603050405020304" pitchFamily="18" charset="0"/>
              </a:rPr>
              <a:t> - du Tillet – Münster – Martini</a:t>
            </a:r>
            <a:endParaRPr lang="en-US" sz="2800" dirty="0">
              <a:effectLst/>
            </a:endParaRPr>
          </a:p>
        </p:txBody>
      </p:sp>
      <p:sp>
        <p:nvSpPr>
          <p:cNvPr id="4" name="TextBox 3">
            <a:extLst>
              <a:ext uri="{FF2B5EF4-FFF2-40B4-BE49-F238E27FC236}">
                <a16:creationId xmlns:a16="http://schemas.microsoft.com/office/drawing/2014/main" id="{A1C4C0C0-014A-4FFE-B58F-B3239CCB9661}"/>
              </a:ext>
            </a:extLst>
          </p:cNvPr>
          <p:cNvSpPr txBox="1"/>
          <p:nvPr/>
        </p:nvSpPr>
        <p:spPr>
          <a:xfrm>
            <a:off x="477741" y="207317"/>
            <a:ext cx="4572000" cy="461665"/>
          </a:xfrm>
          <a:prstGeom prst="rect">
            <a:avLst/>
          </a:prstGeom>
          <a:noFill/>
        </p:spPr>
        <p:txBody>
          <a:bodyPr wrap="square">
            <a:spAutoFit/>
          </a:bodyPr>
          <a:lstStyle/>
          <a:p>
            <a:r>
              <a:rPr lang="en-US" sz="2400" b="1" dirty="0">
                <a:solidFill>
                  <a:schemeClr val="accent6">
                    <a:lumMod val="50000"/>
                  </a:schemeClr>
                </a:solidFill>
                <a:effectLst>
                  <a:outerShdw blurRad="38100" dist="38100" dir="2700000" algn="tl">
                    <a:srgbClr val="000000">
                      <a:alpha val="43137"/>
                    </a:srgbClr>
                  </a:outerShdw>
                </a:effectLst>
              </a:rPr>
              <a:t>Problems Hebrew </a:t>
            </a:r>
            <a:r>
              <a:rPr lang="en-US" sz="2400" b="1" dirty="0" err="1">
                <a:solidFill>
                  <a:schemeClr val="accent6">
                    <a:lumMod val="50000"/>
                  </a:schemeClr>
                </a:solidFill>
                <a:effectLst>
                  <a:outerShdw blurRad="38100" dist="38100" dir="2700000" algn="tl">
                    <a:srgbClr val="000000">
                      <a:alpha val="43137"/>
                    </a:srgbClr>
                  </a:outerShdw>
                </a:effectLst>
              </a:rPr>
              <a:t>Manuscpits</a:t>
            </a:r>
            <a:endParaRPr lang="en-US" sz="2400" b="1" dirty="0">
              <a:solidFill>
                <a:schemeClr val="accent6">
                  <a:lumMod val="50000"/>
                </a:schemeClr>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189F5A97-5F01-47D1-AEDE-CD69FFF82586}"/>
              </a:ext>
            </a:extLst>
          </p:cNvPr>
          <p:cNvSpPr txBox="1"/>
          <p:nvPr/>
        </p:nvSpPr>
        <p:spPr>
          <a:xfrm>
            <a:off x="272052" y="1594127"/>
            <a:ext cx="8599896" cy="1200329"/>
          </a:xfrm>
          <a:prstGeom prst="rect">
            <a:avLst/>
          </a:prstGeom>
          <a:noFill/>
        </p:spPr>
        <p:txBody>
          <a:bodyPr wrap="square" rtlCol="0">
            <a:spAutoFit/>
          </a:bodyPr>
          <a:lstStyle/>
          <a:p>
            <a:pPr algn="ctr"/>
            <a:r>
              <a:rPr lang="en-US" sz="2400" dirty="0"/>
              <a:t>These are mainly found in Jewish apologetic writings.</a:t>
            </a:r>
          </a:p>
          <a:p>
            <a:pPr algn="ctr"/>
            <a:r>
              <a:rPr lang="en-US" sz="2400" dirty="0"/>
              <a:t>They are from about 1350 A.D. to 1400 A.D. from France and Spain</a:t>
            </a:r>
          </a:p>
          <a:p>
            <a:pPr algn="ctr"/>
            <a:r>
              <a:rPr lang="en-US" sz="2400" dirty="0"/>
              <a:t>and tent to be polemic and omit that Jesus is the Messiah</a:t>
            </a:r>
          </a:p>
        </p:txBody>
      </p:sp>
      <p:sp>
        <p:nvSpPr>
          <p:cNvPr id="6" name="L-Shape 5">
            <a:extLst>
              <a:ext uri="{FF2B5EF4-FFF2-40B4-BE49-F238E27FC236}">
                <a16:creationId xmlns:a16="http://schemas.microsoft.com/office/drawing/2014/main" id="{03A24E7F-3A9D-4A85-821A-774CE5B0532C}"/>
              </a:ext>
            </a:extLst>
          </p:cNvPr>
          <p:cNvSpPr/>
          <p:nvPr/>
        </p:nvSpPr>
        <p:spPr>
          <a:xfrm rot="5400000" flipH="1">
            <a:off x="-1988" y="4046220"/>
            <a:ext cx="1097280" cy="1097280"/>
          </a:xfrm>
          <a:prstGeom prst="corner">
            <a:avLst/>
          </a:prstGeom>
          <a:solidFill>
            <a:srgbClr val="FFFF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A43B645-93DB-4B4E-94F9-7F1BB38747FE}"/>
              </a:ext>
            </a:extLst>
          </p:cNvPr>
          <p:cNvSpPr txBox="1"/>
          <p:nvPr/>
        </p:nvSpPr>
        <p:spPr>
          <a:xfrm>
            <a:off x="381000" y="2875360"/>
            <a:ext cx="8186148" cy="1815882"/>
          </a:xfrm>
          <a:prstGeom prst="rect">
            <a:avLst/>
          </a:prstGeom>
          <a:noFill/>
        </p:spPr>
        <p:txBody>
          <a:bodyPr wrap="square" rtlCol="0">
            <a:spAutoFit/>
          </a:bodyPr>
          <a:lstStyle/>
          <a:p>
            <a:pPr algn="ctr"/>
            <a:r>
              <a:rPr lang="en-US" sz="2800" dirty="0"/>
              <a:t>The Hebrew Texts from </a:t>
            </a:r>
            <a:r>
              <a:rPr lang="en-US" sz="2800" b="1" dirty="0" err="1">
                <a:solidFill>
                  <a:srgbClr val="0070C0"/>
                </a:solidFill>
                <a:effectLst>
                  <a:outerShdw blurRad="38100" dist="38100" dir="2700000" algn="tl">
                    <a:srgbClr val="000000">
                      <a:alpha val="43137"/>
                    </a:srgbClr>
                  </a:outerShdw>
                </a:effectLst>
              </a:rPr>
              <a:t>Sepharad</a:t>
            </a:r>
            <a:r>
              <a:rPr lang="en-US" sz="2800" dirty="0"/>
              <a:t> are translated from the Catalan language but pretty precise and from native Hebrew Believers in the Messiah. </a:t>
            </a:r>
          </a:p>
          <a:p>
            <a:pPr algn="ctr"/>
            <a:r>
              <a:rPr lang="en-US" sz="2800" dirty="0"/>
              <a:t>	Still they miss some info</a:t>
            </a:r>
          </a:p>
        </p:txBody>
      </p:sp>
      <p:sp>
        <p:nvSpPr>
          <p:cNvPr id="8" name="Oval 7">
            <a:extLst>
              <a:ext uri="{FF2B5EF4-FFF2-40B4-BE49-F238E27FC236}">
                <a16:creationId xmlns:a16="http://schemas.microsoft.com/office/drawing/2014/main" id="{95353CF8-556A-4916-90E3-CC573D2F24AA}"/>
              </a:ext>
            </a:extLst>
          </p:cNvPr>
          <p:cNvSpPr/>
          <p:nvPr/>
        </p:nvSpPr>
        <p:spPr>
          <a:xfrm>
            <a:off x="8356057" y="80916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1</a:t>
            </a:r>
          </a:p>
        </p:txBody>
      </p:sp>
      <p:sp>
        <p:nvSpPr>
          <p:cNvPr id="9" name="Oval 8">
            <a:extLst>
              <a:ext uri="{FF2B5EF4-FFF2-40B4-BE49-F238E27FC236}">
                <a16:creationId xmlns:a16="http://schemas.microsoft.com/office/drawing/2014/main" id="{DB13BAEB-E2AB-4C62-BF72-CCA5811A14B1}"/>
              </a:ext>
            </a:extLst>
          </p:cNvPr>
          <p:cNvSpPr/>
          <p:nvPr/>
        </p:nvSpPr>
        <p:spPr>
          <a:xfrm>
            <a:off x="8335415" y="372618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2</a:t>
            </a:r>
          </a:p>
        </p:txBody>
      </p:sp>
    </p:spTree>
    <p:extLst>
      <p:ext uri="{BB962C8B-B14F-4D97-AF65-F5344CB8AC3E}">
        <p14:creationId xmlns:p14="http://schemas.microsoft.com/office/powerpoint/2010/main" val="34045920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35D803-76D2-455A-98D6-C39B1AC931E1}"/>
              </a:ext>
            </a:extLst>
          </p:cNvPr>
          <p:cNvSpPr>
            <a:spLocks noGrp="1"/>
          </p:cNvSpPr>
          <p:nvPr>
            <p:ph type="sldNum" sz="quarter" idx="12"/>
          </p:nvPr>
        </p:nvSpPr>
        <p:spPr/>
        <p:txBody>
          <a:bodyPr/>
          <a:lstStyle/>
          <a:p>
            <a:pPr lvl="0"/>
            <a:fld id="{BEE26109-1FAC-4D70-8C85-FBCF1745F7BB}" type="slidenum">
              <a:rPr lang="en-US" smtClean="0"/>
              <a:pPr lvl="0"/>
              <a:t>130</a:t>
            </a:fld>
            <a:endParaRPr lang="en-US"/>
          </a:p>
        </p:txBody>
      </p:sp>
      <p:sp>
        <p:nvSpPr>
          <p:cNvPr id="3" name="TextBox 2">
            <a:extLst>
              <a:ext uri="{FF2B5EF4-FFF2-40B4-BE49-F238E27FC236}">
                <a16:creationId xmlns:a16="http://schemas.microsoft.com/office/drawing/2014/main" id="{9028D312-0199-44BA-A0FA-F2E0ABBD91E5}"/>
              </a:ext>
            </a:extLst>
          </p:cNvPr>
          <p:cNvSpPr txBox="1"/>
          <p:nvPr/>
        </p:nvSpPr>
        <p:spPr>
          <a:xfrm>
            <a:off x="467903" y="742950"/>
            <a:ext cx="8208194" cy="1200329"/>
          </a:xfrm>
          <a:prstGeom prst="rect">
            <a:avLst/>
          </a:prstGeom>
          <a:noFill/>
        </p:spPr>
        <p:txBody>
          <a:bodyPr wrap="square">
            <a:spAutoFit/>
          </a:bodyPr>
          <a:lstStyle/>
          <a:p>
            <a:pPr algn="ctr">
              <a:spcBef>
                <a:spcPts val="497"/>
              </a:spcBef>
              <a:spcAft>
                <a:spcPts val="497"/>
              </a:spcAft>
            </a:pPr>
            <a:r>
              <a:rPr lang="en-US" sz="2400" dirty="0">
                <a:effectLst/>
                <a:latin typeface="Times New Roman" panose="02020603050405020304" pitchFamily="18" charset="0"/>
              </a:rPr>
              <a:t>The greatest treasures are still the </a:t>
            </a:r>
            <a:r>
              <a:rPr lang="en-US" sz="2400" i="1" dirty="0">
                <a:effectLst/>
                <a:latin typeface="Times New Roman" panose="02020603050405020304" pitchFamily="18" charset="0"/>
              </a:rPr>
              <a:t>sectarian</a:t>
            </a:r>
            <a:r>
              <a:rPr lang="en-US" sz="2400" dirty="0">
                <a:effectLst/>
                <a:latin typeface="Times New Roman" panose="02020603050405020304" pitchFamily="18" charset="0"/>
              </a:rPr>
              <a:t> scrolls of Qumran 737 Scrolls of exact writings from the supervision of </a:t>
            </a:r>
            <a:r>
              <a:rPr lang="en-US" sz="2400" b="1" dirty="0" err="1">
                <a:solidFill>
                  <a:srgbClr val="0070C0"/>
                </a:solidFill>
                <a:effectLst/>
                <a:latin typeface="Times New Roman" panose="02020603050405020304" pitchFamily="18" charset="0"/>
              </a:rPr>
              <a:t>Jochanan</a:t>
            </a:r>
            <a:r>
              <a:rPr lang="en-US" sz="2400" b="1" dirty="0">
                <a:solidFill>
                  <a:srgbClr val="0070C0"/>
                </a:solidFill>
                <a:effectLst/>
                <a:latin typeface="Times New Roman" panose="02020603050405020304" pitchFamily="18" charset="0"/>
              </a:rPr>
              <a:t> Ben </a:t>
            </a:r>
            <a:r>
              <a:rPr lang="en-US" sz="2400" b="1" dirty="0" err="1">
                <a:solidFill>
                  <a:srgbClr val="0070C0"/>
                </a:solidFill>
                <a:effectLst/>
                <a:latin typeface="Times New Roman" panose="02020603050405020304" pitchFamily="18" charset="0"/>
              </a:rPr>
              <a:t>Sacharia</a:t>
            </a:r>
            <a:r>
              <a:rPr lang="en-US" sz="2400" b="1" dirty="0">
                <a:solidFill>
                  <a:srgbClr val="0070C0"/>
                </a:solidFill>
                <a:effectLst/>
                <a:latin typeface="Times New Roman" panose="02020603050405020304" pitchFamily="18" charset="0"/>
              </a:rPr>
              <a:t> (</a:t>
            </a:r>
            <a:r>
              <a:rPr lang="en-US" sz="2400" b="1" dirty="0">
                <a:solidFill>
                  <a:srgbClr val="0070C0"/>
                </a:solidFill>
                <a:latin typeface="Times New Roman" panose="02020603050405020304" pitchFamily="18" charset="0"/>
              </a:rPr>
              <a:t>John the Baptist)</a:t>
            </a:r>
          </a:p>
        </p:txBody>
      </p:sp>
      <p:sp>
        <p:nvSpPr>
          <p:cNvPr id="4" name="TextBox 3">
            <a:extLst>
              <a:ext uri="{FF2B5EF4-FFF2-40B4-BE49-F238E27FC236}">
                <a16:creationId xmlns:a16="http://schemas.microsoft.com/office/drawing/2014/main" id="{A1C4C0C0-014A-4FFE-B58F-B3239CCB9661}"/>
              </a:ext>
            </a:extLst>
          </p:cNvPr>
          <p:cNvSpPr txBox="1"/>
          <p:nvPr/>
        </p:nvSpPr>
        <p:spPr>
          <a:xfrm>
            <a:off x="477741" y="207317"/>
            <a:ext cx="4572000" cy="461665"/>
          </a:xfrm>
          <a:prstGeom prst="rect">
            <a:avLst/>
          </a:prstGeom>
          <a:noFill/>
        </p:spPr>
        <p:txBody>
          <a:bodyPr wrap="square">
            <a:spAutoFit/>
          </a:bodyPr>
          <a:lstStyle/>
          <a:p>
            <a:r>
              <a:rPr lang="en-US" sz="2400" b="1" dirty="0">
                <a:solidFill>
                  <a:schemeClr val="accent6">
                    <a:lumMod val="50000"/>
                  </a:schemeClr>
                </a:solidFill>
                <a:effectLst>
                  <a:outerShdw blurRad="38100" dist="38100" dir="2700000" algn="tl">
                    <a:srgbClr val="000000">
                      <a:alpha val="43137"/>
                    </a:srgbClr>
                  </a:outerShdw>
                </a:effectLst>
              </a:rPr>
              <a:t>Hebrew </a:t>
            </a:r>
            <a:r>
              <a:rPr lang="en-US" sz="2400" b="1" dirty="0" err="1">
                <a:solidFill>
                  <a:schemeClr val="accent6">
                    <a:lumMod val="50000"/>
                  </a:schemeClr>
                </a:solidFill>
                <a:effectLst>
                  <a:outerShdw blurRad="38100" dist="38100" dir="2700000" algn="tl">
                    <a:srgbClr val="000000">
                      <a:alpha val="43137"/>
                    </a:srgbClr>
                  </a:outerShdw>
                </a:effectLst>
              </a:rPr>
              <a:t>Manuscpits</a:t>
            </a:r>
            <a:endParaRPr lang="en-US" sz="2400" b="1" dirty="0">
              <a:solidFill>
                <a:schemeClr val="accent6">
                  <a:lumMod val="50000"/>
                </a:schemeClr>
              </a:solidFill>
              <a:effectLst>
                <a:outerShdw blurRad="38100" dist="38100" dir="2700000" algn="tl">
                  <a:srgbClr val="000000">
                    <a:alpha val="43137"/>
                  </a:srgbClr>
                </a:outerShdw>
              </a:effectLst>
            </a:endParaRPr>
          </a:p>
        </p:txBody>
      </p:sp>
      <p:sp>
        <p:nvSpPr>
          <p:cNvPr id="6" name="L-Shape 5">
            <a:extLst>
              <a:ext uri="{FF2B5EF4-FFF2-40B4-BE49-F238E27FC236}">
                <a16:creationId xmlns:a16="http://schemas.microsoft.com/office/drawing/2014/main" id="{03A24E7F-3A9D-4A85-821A-774CE5B0532C}"/>
              </a:ext>
            </a:extLst>
          </p:cNvPr>
          <p:cNvSpPr/>
          <p:nvPr/>
        </p:nvSpPr>
        <p:spPr>
          <a:xfrm rot="5400000" flipH="1">
            <a:off x="-1988" y="4046220"/>
            <a:ext cx="1097280" cy="1097280"/>
          </a:xfrm>
          <a:prstGeom prst="corner">
            <a:avLst/>
          </a:prstGeom>
          <a:solidFill>
            <a:srgbClr val="FFFF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AFDE6C6-BB3D-4039-8127-5DBC7F09AEF2}"/>
              </a:ext>
            </a:extLst>
          </p:cNvPr>
          <p:cNvSpPr txBox="1"/>
          <p:nvPr/>
        </p:nvSpPr>
        <p:spPr>
          <a:xfrm>
            <a:off x="578126" y="2201811"/>
            <a:ext cx="7987747" cy="2308324"/>
          </a:xfrm>
          <a:prstGeom prst="rect">
            <a:avLst/>
          </a:prstGeom>
          <a:noFill/>
        </p:spPr>
        <p:txBody>
          <a:bodyPr wrap="square" rtlCol="0">
            <a:spAutoFit/>
          </a:bodyPr>
          <a:lstStyle/>
          <a:p>
            <a:r>
              <a:rPr lang="en-US" sz="2400" dirty="0"/>
              <a:t>Also at the </a:t>
            </a:r>
            <a:r>
              <a:rPr lang="en-US" sz="2400" dirty="0">
                <a:solidFill>
                  <a:srgbClr val="0070C0"/>
                </a:solidFill>
              </a:rPr>
              <a:t>Bar </a:t>
            </a:r>
            <a:r>
              <a:rPr lang="en-US" sz="2400" dirty="0" err="1">
                <a:solidFill>
                  <a:srgbClr val="0070C0"/>
                </a:solidFill>
              </a:rPr>
              <a:t>Ilan</a:t>
            </a:r>
            <a:r>
              <a:rPr lang="en-US" sz="2400" dirty="0">
                <a:solidFill>
                  <a:srgbClr val="0070C0"/>
                </a:solidFill>
              </a:rPr>
              <a:t> University in Tel Aviv </a:t>
            </a:r>
            <a:r>
              <a:rPr lang="en-US" sz="2400" dirty="0"/>
              <a:t>with an outpost at the </a:t>
            </a:r>
            <a:r>
              <a:rPr lang="en-US" sz="2400" dirty="0">
                <a:solidFill>
                  <a:srgbClr val="0070C0"/>
                </a:solidFill>
              </a:rPr>
              <a:t>Hebrew University of Jerusalem </a:t>
            </a:r>
            <a:r>
              <a:rPr lang="en-US" sz="2400" dirty="0"/>
              <a:t>is a database of about </a:t>
            </a:r>
            <a:r>
              <a:rPr lang="en-US" sz="2400" dirty="0">
                <a:solidFill>
                  <a:srgbClr val="FF0000"/>
                </a:solidFill>
              </a:rPr>
              <a:t>100,000 Hebrew manuscripts</a:t>
            </a:r>
            <a:r>
              <a:rPr lang="en-US" sz="2400" dirty="0"/>
              <a:t> that were scanned into a computer. These were in Jewish possession and had never been 	translated. They survived the changes of the Romans. 	Among those are also writing from the New Testament. </a:t>
            </a:r>
          </a:p>
        </p:txBody>
      </p:sp>
      <p:sp>
        <p:nvSpPr>
          <p:cNvPr id="9" name="Oval 8">
            <a:extLst>
              <a:ext uri="{FF2B5EF4-FFF2-40B4-BE49-F238E27FC236}">
                <a16:creationId xmlns:a16="http://schemas.microsoft.com/office/drawing/2014/main" id="{01B78655-D745-4EE7-AEDD-C8D4CC2B4374}"/>
              </a:ext>
            </a:extLst>
          </p:cNvPr>
          <p:cNvSpPr/>
          <p:nvPr/>
        </p:nvSpPr>
        <p:spPr>
          <a:xfrm>
            <a:off x="8373947" y="771341"/>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3</a:t>
            </a:r>
          </a:p>
        </p:txBody>
      </p:sp>
      <p:sp>
        <p:nvSpPr>
          <p:cNvPr id="10" name="Oval 9">
            <a:extLst>
              <a:ext uri="{FF2B5EF4-FFF2-40B4-BE49-F238E27FC236}">
                <a16:creationId xmlns:a16="http://schemas.microsoft.com/office/drawing/2014/main" id="{E5F1704C-7CF2-44DD-8A5F-889FDE419FA2}"/>
              </a:ext>
            </a:extLst>
          </p:cNvPr>
          <p:cNvSpPr/>
          <p:nvPr/>
        </p:nvSpPr>
        <p:spPr>
          <a:xfrm>
            <a:off x="8373947" y="310515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4</a:t>
            </a:r>
          </a:p>
        </p:txBody>
      </p:sp>
    </p:spTree>
    <p:extLst>
      <p:ext uri="{BB962C8B-B14F-4D97-AF65-F5344CB8AC3E}">
        <p14:creationId xmlns:p14="http://schemas.microsoft.com/office/powerpoint/2010/main" val="34409569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page59">
    <p:spTree>
      <p:nvGrpSpPr>
        <p:cNvPr id="1" name=""/>
        <p:cNvGrpSpPr/>
        <p:nvPr/>
      </p:nvGrpSpPr>
      <p:grpSpPr>
        <a:xfrm>
          <a:off x="0" y="0"/>
          <a:ext cx="0" cy="0"/>
          <a:chOff x="0" y="0"/>
          <a:chExt cx="0" cy="0"/>
        </a:xfrm>
      </p:grpSpPr>
      <p:sp>
        <p:nvSpPr>
          <p:cNvPr id="5" name="TextBox 4"/>
          <p:cNvSpPr txBox="1"/>
          <p:nvPr/>
        </p:nvSpPr>
        <p:spPr>
          <a:xfrm>
            <a:off x="359249" y="504998"/>
            <a:ext cx="8424936" cy="4154984"/>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GB"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And Elijah came unto all the people, and said, How long halt ye between two opinions? if </a:t>
            </a:r>
            <a:r>
              <a:rPr lang="en-GB" sz="44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YeHoWaH</a:t>
            </a:r>
            <a:r>
              <a:rPr lang="en-GB"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GB"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is</a:t>
            </a:r>
            <a:r>
              <a:rPr lang="en-GB"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God, follow him: but if Baal,  follow him. And the people answered him not a word.</a:t>
            </a:r>
          </a:p>
        </p:txBody>
      </p:sp>
      <p:sp>
        <p:nvSpPr>
          <p:cNvPr id="6" name="Rectangle 5"/>
          <p:cNvSpPr/>
          <p:nvPr/>
        </p:nvSpPr>
        <p:spPr>
          <a:xfrm>
            <a:off x="6876256" y="4587974"/>
            <a:ext cx="2107491" cy="461665"/>
          </a:xfrm>
          <a:prstGeom prst="rect">
            <a:avLst/>
          </a:prstGeom>
        </p:spPr>
        <p:txBody>
          <a:bodyPr wrap="square">
            <a:spAutoFit/>
          </a:bodyPr>
          <a:lstStyle/>
          <a:p>
            <a:pPr lvl="0" algn="r"/>
            <a:r>
              <a:rPr lang="en-GB" sz="2400" dirty="0">
                <a:solidFill>
                  <a:prstClr val="black"/>
                </a:solidFill>
              </a:rPr>
              <a:t>1 Kings 18:21 </a:t>
            </a:r>
          </a:p>
        </p:txBody>
      </p:sp>
      <p:sp>
        <p:nvSpPr>
          <p:cNvPr id="2" name="Slide Number Placeholder 1">
            <a:extLst>
              <a:ext uri="{FF2B5EF4-FFF2-40B4-BE49-F238E27FC236}">
                <a16:creationId xmlns:a16="http://schemas.microsoft.com/office/drawing/2014/main" id="{FA51EC4A-DA4E-4F7A-B94D-9570BA93B8E6}"/>
              </a:ext>
            </a:extLst>
          </p:cNvPr>
          <p:cNvSpPr>
            <a:spLocks noGrp="1"/>
          </p:cNvSpPr>
          <p:nvPr>
            <p:ph type="sldNum" sz="quarter" idx="12"/>
          </p:nvPr>
        </p:nvSpPr>
        <p:spPr/>
        <p:txBody>
          <a:bodyPr/>
          <a:lstStyle/>
          <a:p>
            <a:pPr lvl="0"/>
            <a:fld id="{BEE26109-1FAC-4D70-8C85-FBCF1745F7BB}" type="slidenum">
              <a:rPr lang="en-US" smtClean="0"/>
              <a:pPr lvl="0"/>
              <a:t>131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20304</TotalTime>
  <Words>11305</Words>
  <Application>Microsoft Office PowerPoint</Application>
  <PresentationFormat>On-screen Show (16:9)</PresentationFormat>
  <Paragraphs>1093</Paragraphs>
  <Slides>131</Slides>
  <Notes>57</Notes>
  <HiddenSlides>0</HiddenSlides>
  <MMClips>0</MMClips>
  <ScaleCrop>false</ScaleCrop>
  <HeadingPairs>
    <vt:vector size="8" baseType="variant">
      <vt:variant>
        <vt:lpstr>Fonts Used</vt:lpstr>
      </vt:variant>
      <vt:variant>
        <vt:i4>23</vt:i4>
      </vt:variant>
      <vt:variant>
        <vt:lpstr>Theme</vt:lpstr>
      </vt:variant>
      <vt:variant>
        <vt:i4>1</vt:i4>
      </vt:variant>
      <vt:variant>
        <vt:lpstr>Embedded OLE Servers</vt:lpstr>
      </vt:variant>
      <vt:variant>
        <vt:i4>1</vt:i4>
      </vt:variant>
      <vt:variant>
        <vt:lpstr>Slide Titles</vt:lpstr>
      </vt:variant>
      <vt:variant>
        <vt:i4>131</vt:i4>
      </vt:variant>
    </vt:vector>
  </HeadingPairs>
  <TitlesOfParts>
    <vt:vector size="156" baseType="lpstr">
      <vt:lpstr>Aharoni</vt:lpstr>
      <vt:lpstr>Arial</vt:lpstr>
      <vt:lpstr>Arial Narrow</vt:lpstr>
      <vt:lpstr>Bahnschrift Light</vt:lpstr>
      <vt:lpstr>Calibri</vt:lpstr>
      <vt:lpstr>Cambria</vt:lpstr>
      <vt:lpstr>Cardo</vt:lpstr>
      <vt:lpstr>Castellar</vt:lpstr>
      <vt:lpstr>Croobie</vt:lpstr>
      <vt:lpstr>EngrvrsOldEng Bd BT</vt:lpstr>
      <vt:lpstr>Eras Demi ITC</vt:lpstr>
      <vt:lpstr>Ezra SIL</vt:lpstr>
      <vt:lpstr>Forte</vt:lpstr>
      <vt:lpstr>Glimstick</vt:lpstr>
      <vt:lpstr>GreekUniversal</vt:lpstr>
      <vt:lpstr>HebrewUniversal</vt:lpstr>
      <vt:lpstr>Miriam</vt:lpstr>
      <vt:lpstr>P39</vt:lpstr>
      <vt:lpstr>Papyrus LET</vt:lpstr>
      <vt:lpstr>StarSymbol</vt:lpstr>
      <vt:lpstr>Times</vt:lpstr>
      <vt:lpstr>Times New Roman</vt:lpstr>
      <vt:lpstr>Wingdings</vt:lpstr>
      <vt:lpstr>Default</vt:lpstr>
      <vt:lpstr>Worksheet</vt:lpstr>
      <vt:lpstr>PowerPoint Presentation</vt:lpstr>
      <vt:lpstr>PowerPoint Presentation</vt:lpstr>
      <vt:lpstr>PowerPoint Presentation</vt:lpstr>
      <vt:lpstr>Strong Delusions</vt:lpstr>
      <vt:lpstr>Strong Delusions</vt:lpstr>
      <vt:lpstr>Strong Delusions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Tore Wilhelmsen</dc:creator>
  <cp:lastModifiedBy>Prof. Dr. Harald Hesse</cp:lastModifiedBy>
  <cp:revision>192</cp:revision>
  <dcterms:created xsi:type="dcterms:W3CDTF">2008-03-02T15:06:50Z</dcterms:created>
  <dcterms:modified xsi:type="dcterms:W3CDTF">2022-07-16T00:12:07Z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Info 4">
    <vt:lpwstr/>
  </property>
</Properties>
</file>