
<file path=[Content_Types].xml><?xml version="1.0" encoding="utf-8"?>
<Types xmlns="http://schemas.openxmlformats.org/package/2006/content-types">
  <Default Extension="gif" ContentType="image/gif"/>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6" r:id="rId1"/>
  </p:sldMasterIdLst>
  <p:notesMasterIdLst>
    <p:notesMasterId r:id="rId79"/>
  </p:notesMasterIdLst>
  <p:sldIdLst>
    <p:sldId id="256" r:id="rId2"/>
    <p:sldId id="711" r:id="rId3"/>
    <p:sldId id="289" r:id="rId4"/>
    <p:sldId id="712" r:id="rId5"/>
    <p:sldId id="713" r:id="rId6"/>
    <p:sldId id="714" r:id="rId7"/>
    <p:sldId id="715" r:id="rId8"/>
    <p:sldId id="572" r:id="rId9"/>
    <p:sldId id="740" r:id="rId10"/>
    <p:sldId id="738" r:id="rId11"/>
    <p:sldId id="739" r:id="rId12"/>
    <p:sldId id="741" r:id="rId13"/>
    <p:sldId id="742" r:id="rId14"/>
    <p:sldId id="743" r:id="rId15"/>
    <p:sldId id="758" r:id="rId16"/>
    <p:sldId id="744" r:id="rId17"/>
    <p:sldId id="746" r:id="rId18"/>
    <p:sldId id="747" r:id="rId19"/>
    <p:sldId id="748" r:id="rId20"/>
    <p:sldId id="749" r:id="rId21"/>
    <p:sldId id="750" r:id="rId22"/>
    <p:sldId id="751" r:id="rId23"/>
    <p:sldId id="745" r:id="rId24"/>
    <p:sldId id="258" r:id="rId25"/>
    <p:sldId id="723" r:id="rId26"/>
    <p:sldId id="753" r:id="rId27"/>
    <p:sldId id="754" r:id="rId28"/>
    <p:sldId id="755" r:id="rId29"/>
    <p:sldId id="259" r:id="rId30"/>
    <p:sldId id="724" r:id="rId31"/>
    <p:sldId id="728" r:id="rId32"/>
    <p:sldId id="736" r:id="rId33"/>
    <p:sldId id="737" r:id="rId34"/>
    <p:sldId id="718" r:id="rId35"/>
    <p:sldId id="727" r:id="rId36"/>
    <p:sldId id="734" r:id="rId37"/>
    <p:sldId id="725" r:id="rId38"/>
    <p:sldId id="732" r:id="rId39"/>
    <p:sldId id="733" r:id="rId40"/>
    <p:sldId id="720" r:id="rId41"/>
    <p:sldId id="260" r:id="rId42"/>
    <p:sldId id="729" r:id="rId43"/>
    <p:sldId id="730" r:id="rId44"/>
    <p:sldId id="731" r:id="rId45"/>
    <p:sldId id="752" r:id="rId46"/>
    <p:sldId id="262" r:id="rId47"/>
    <p:sldId id="257" r:id="rId48"/>
    <p:sldId id="716" r:id="rId49"/>
    <p:sldId id="717" r:id="rId50"/>
    <p:sldId id="266" r:id="rId51"/>
    <p:sldId id="264" r:id="rId52"/>
    <p:sldId id="765" r:id="rId53"/>
    <p:sldId id="756" r:id="rId54"/>
    <p:sldId id="757" r:id="rId55"/>
    <p:sldId id="719" r:id="rId56"/>
    <p:sldId id="295" r:id="rId57"/>
    <p:sldId id="294" r:id="rId58"/>
    <p:sldId id="304" r:id="rId59"/>
    <p:sldId id="265" r:id="rId60"/>
    <p:sldId id="709" r:id="rId61"/>
    <p:sldId id="764" r:id="rId62"/>
    <p:sldId id="704" r:id="rId63"/>
    <p:sldId id="762" r:id="rId64"/>
    <p:sldId id="707" r:id="rId65"/>
    <p:sldId id="319" r:id="rId66"/>
    <p:sldId id="353" r:id="rId67"/>
    <p:sldId id="330" r:id="rId68"/>
    <p:sldId id="327" r:id="rId69"/>
    <p:sldId id="708" r:id="rId70"/>
    <p:sldId id="759" r:id="rId71"/>
    <p:sldId id="710" r:id="rId72"/>
    <p:sldId id="310" r:id="rId73"/>
    <p:sldId id="726" r:id="rId74"/>
    <p:sldId id="722" r:id="rId75"/>
    <p:sldId id="571" r:id="rId76"/>
    <p:sldId id="735" r:id="rId77"/>
    <p:sldId id="761" r:id="rId7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58F3410-6C4E-49A1-A105-B492FAA89495}">
          <p14:sldIdLst>
            <p14:sldId id="256"/>
            <p14:sldId id="711"/>
            <p14:sldId id="289"/>
          </p14:sldIdLst>
        </p14:section>
        <p14:section name="Physical" id="{25CE8AC3-1FD9-43B2-AAD1-33CDBED8ACD7}">
          <p14:sldIdLst>
            <p14:sldId id="712"/>
            <p14:sldId id="713"/>
            <p14:sldId id="714"/>
            <p14:sldId id="715"/>
            <p14:sldId id="572"/>
            <p14:sldId id="740"/>
            <p14:sldId id="738"/>
            <p14:sldId id="739"/>
            <p14:sldId id="741"/>
            <p14:sldId id="742"/>
            <p14:sldId id="743"/>
            <p14:sldId id="758"/>
            <p14:sldId id="744"/>
            <p14:sldId id="746"/>
            <p14:sldId id="747"/>
            <p14:sldId id="748"/>
            <p14:sldId id="749"/>
            <p14:sldId id="750"/>
            <p14:sldId id="751"/>
            <p14:sldId id="745"/>
            <p14:sldId id="258"/>
            <p14:sldId id="723"/>
            <p14:sldId id="753"/>
            <p14:sldId id="754"/>
            <p14:sldId id="755"/>
            <p14:sldId id="259"/>
            <p14:sldId id="724"/>
            <p14:sldId id="728"/>
            <p14:sldId id="736"/>
            <p14:sldId id="737"/>
            <p14:sldId id="718"/>
            <p14:sldId id="727"/>
            <p14:sldId id="734"/>
            <p14:sldId id="725"/>
            <p14:sldId id="732"/>
            <p14:sldId id="733"/>
            <p14:sldId id="720"/>
            <p14:sldId id="260"/>
            <p14:sldId id="729"/>
            <p14:sldId id="730"/>
            <p14:sldId id="731"/>
          </p14:sldIdLst>
        </p14:section>
        <p14:section name="Eternal part" id="{9C1A29BC-4445-43A1-9CC6-5E28CDA44CD5}">
          <p14:sldIdLst>
            <p14:sldId id="752"/>
            <p14:sldId id="262"/>
            <p14:sldId id="257"/>
            <p14:sldId id="716"/>
            <p14:sldId id="717"/>
            <p14:sldId id="266"/>
            <p14:sldId id="264"/>
            <p14:sldId id="765"/>
            <p14:sldId id="756"/>
            <p14:sldId id="757"/>
            <p14:sldId id="719"/>
            <p14:sldId id="295"/>
            <p14:sldId id="294"/>
            <p14:sldId id="304"/>
            <p14:sldId id="265"/>
            <p14:sldId id="709"/>
            <p14:sldId id="764"/>
            <p14:sldId id="704"/>
            <p14:sldId id="762"/>
            <p14:sldId id="707"/>
            <p14:sldId id="319"/>
            <p14:sldId id="353"/>
            <p14:sldId id="330"/>
            <p14:sldId id="327"/>
            <p14:sldId id="708"/>
            <p14:sldId id="759"/>
            <p14:sldId id="710"/>
            <p14:sldId id="310"/>
            <p14:sldId id="726"/>
            <p14:sldId id="722"/>
            <p14:sldId id="571"/>
            <p14:sldId id="735"/>
            <p14:sldId id="76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3E3"/>
    <a:srgbClr val="2FA3EE"/>
    <a:srgbClr val="FFEC7E"/>
    <a:srgbClr val="FF99FF"/>
    <a:srgbClr val="FF7BDD"/>
    <a:srgbClr val="D9E8E5"/>
    <a:srgbClr val="92D050"/>
    <a:srgbClr val="FF00FF"/>
    <a:srgbClr val="00FAFF"/>
    <a:srgbClr val="81E3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82" d="100"/>
          <a:sy n="82" d="100"/>
        </p:scale>
        <p:origin x="720"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3200" b="1" dirty="0"/>
              <a:t>Generation from ADAM to Abraham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43558054695518"/>
          <c:y val="0.10187492759959885"/>
          <c:w val="0.84909435882398598"/>
          <c:h val="0.77907820193525135"/>
        </c:manualLayout>
      </c:layout>
      <c:barChart>
        <c:barDir val="bar"/>
        <c:grouping val="stacked"/>
        <c:varyColors val="0"/>
        <c:ser>
          <c:idx val="0"/>
          <c:order val="0"/>
          <c:tx>
            <c:v>Born</c:v>
          </c:tx>
          <c:spPr>
            <a:solidFill>
              <a:schemeClr val="accent1"/>
            </a:solidFill>
            <a:ln>
              <a:noFill/>
            </a:ln>
            <a:effectLst/>
          </c:spPr>
          <c:invertIfNegative val="0"/>
          <c:cat>
            <c:strRef>
              <c:f>Sheet1!$B$3:$B$22</c:f>
              <c:strCache>
                <c:ptCount val="20"/>
                <c:pt idx="0">
                  <c:v>Adam</c:v>
                </c:pt>
                <c:pt idx="1">
                  <c:v>Seth</c:v>
                </c:pt>
                <c:pt idx="2">
                  <c:v>Enos</c:v>
                </c:pt>
                <c:pt idx="3">
                  <c:v>Canaan</c:v>
                </c:pt>
                <c:pt idx="4">
                  <c:v>Mahalaleel</c:v>
                </c:pt>
                <c:pt idx="5">
                  <c:v>Jared</c:v>
                </c:pt>
                <c:pt idx="6">
                  <c:v>Enoch</c:v>
                </c:pt>
                <c:pt idx="7">
                  <c:v>Methusalah</c:v>
                </c:pt>
                <c:pt idx="8">
                  <c:v>Lamech</c:v>
                </c:pt>
                <c:pt idx="9">
                  <c:v>Noah</c:v>
                </c:pt>
                <c:pt idx="10">
                  <c:v>Shem</c:v>
                </c:pt>
                <c:pt idx="11">
                  <c:v>Arphaxad</c:v>
                </c:pt>
                <c:pt idx="12">
                  <c:v>Salah</c:v>
                </c:pt>
                <c:pt idx="13">
                  <c:v>Eber</c:v>
                </c:pt>
                <c:pt idx="14">
                  <c:v>Peleg</c:v>
                </c:pt>
                <c:pt idx="15">
                  <c:v>Reu</c:v>
                </c:pt>
                <c:pt idx="16">
                  <c:v>Serug</c:v>
                </c:pt>
                <c:pt idx="17">
                  <c:v>Nahor</c:v>
                </c:pt>
                <c:pt idx="18">
                  <c:v>Terah</c:v>
                </c:pt>
                <c:pt idx="19">
                  <c:v>Abraham</c:v>
                </c:pt>
              </c:strCache>
            </c:strRef>
          </c:cat>
          <c:val>
            <c:numRef>
              <c:f>Sheet1!$D$3:$D$22</c:f>
              <c:numCache>
                <c:formatCode>General</c:formatCode>
                <c:ptCount val="20"/>
                <c:pt idx="0">
                  <c:v>0</c:v>
                </c:pt>
                <c:pt idx="1">
                  <c:v>130</c:v>
                </c:pt>
                <c:pt idx="2">
                  <c:v>235</c:v>
                </c:pt>
                <c:pt idx="3">
                  <c:v>325</c:v>
                </c:pt>
                <c:pt idx="4">
                  <c:v>395</c:v>
                </c:pt>
                <c:pt idx="5">
                  <c:v>460</c:v>
                </c:pt>
                <c:pt idx="6">
                  <c:v>622</c:v>
                </c:pt>
                <c:pt idx="7">
                  <c:v>687</c:v>
                </c:pt>
                <c:pt idx="8">
                  <c:v>874</c:v>
                </c:pt>
                <c:pt idx="9">
                  <c:v>1056</c:v>
                </c:pt>
                <c:pt idx="10">
                  <c:v>1556</c:v>
                </c:pt>
                <c:pt idx="11">
                  <c:v>1656</c:v>
                </c:pt>
                <c:pt idx="12">
                  <c:v>1691</c:v>
                </c:pt>
                <c:pt idx="13">
                  <c:v>1721</c:v>
                </c:pt>
                <c:pt idx="14">
                  <c:v>1755</c:v>
                </c:pt>
                <c:pt idx="15">
                  <c:v>1785</c:v>
                </c:pt>
                <c:pt idx="16">
                  <c:v>1817</c:v>
                </c:pt>
                <c:pt idx="17">
                  <c:v>1847</c:v>
                </c:pt>
                <c:pt idx="18">
                  <c:v>1876</c:v>
                </c:pt>
                <c:pt idx="19">
                  <c:v>1946</c:v>
                </c:pt>
              </c:numCache>
            </c:numRef>
          </c:val>
          <c:extLst>
            <c:ext xmlns:c16="http://schemas.microsoft.com/office/drawing/2014/chart" uri="{C3380CC4-5D6E-409C-BE32-E72D297353CC}">
              <c16:uniqueId val="{00000000-3B79-45EC-9E14-039CE938F2C6}"/>
            </c:ext>
          </c:extLst>
        </c:ser>
        <c:ser>
          <c:idx val="1"/>
          <c:order val="1"/>
          <c:tx>
            <c:v>Life</c:v>
          </c:tx>
          <c:spPr>
            <a:solidFill>
              <a:srgbClr val="FF0000"/>
            </a:solidFill>
            <a:ln>
              <a:noFill/>
            </a:ln>
            <a:effectLst/>
          </c:spPr>
          <c:invertIfNegative val="0"/>
          <c:cat>
            <c:strRef>
              <c:f>Sheet1!$B$3:$B$22</c:f>
              <c:strCache>
                <c:ptCount val="20"/>
                <c:pt idx="0">
                  <c:v>Adam</c:v>
                </c:pt>
                <c:pt idx="1">
                  <c:v>Seth</c:v>
                </c:pt>
                <c:pt idx="2">
                  <c:v>Enos</c:v>
                </c:pt>
                <c:pt idx="3">
                  <c:v>Canaan</c:v>
                </c:pt>
                <c:pt idx="4">
                  <c:v>Mahalaleel</c:v>
                </c:pt>
                <c:pt idx="5">
                  <c:v>Jared</c:v>
                </c:pt>
                <c:pt idx="6">
                  <c:v>Enoch</c:v>
                </c:pt>
                <c:pt idx="7">
                  <c:v>Methusalah</c:v>
                </c:pt>
                <c:pt idx="8">
                  <c:v>Lamech</c:v>
                </c:pt>
                <c:pt idx="9">
                  <c:v>Noah</c:v>
                </c:pt>
                <c:pt idx="10">
                  <c:v>Shem</c:v>
                </c:pt>
                <c:pt idx="11">
                  <c:v>Arphaxad</c:v>
                </c:pt>
                <c:pt idx="12">
                  <c:v>Salah</c:v>
                </c:pt>
                <c:pt idx="13">
                  <c:v>Eber</c:v>
                </c:pt>
                <c:pt idx="14">
                  <c:v>Peleg</c:v>
                </c:pt>
                <c:pt idx="15">
                  <c:v>Reu</c:v>
                </c:pt>
                <c:pt idx="16">
                  <c:v>Serug</c:v>
                </c:pt>
                <c:pt idx="17">
                  <c:v>Nahor</c:v>
                </c:pt>
                <c:pt idx="18">
                  <c:v>Terah</c:v>
                </c:pt>
                <c:pt idx="19">
                  <c:v>Abraham</c:v>
                </c:pt>
              </c:strCache>
            </c:strRef>
          </c:cat>
          <c:val>
            <c:numRef>
              <c:f>Sheet1!$E$3:$E$22</c:f>
              <c:numCache>
                <c:formatCode>General</c:formatCode>
                <c:ptCount val="20"/>
                <c:pt idx="0">
                  <c:v>930</c:v>
                </c:pt>
                <c:pt idx="1">
                  <c:v>912</c:v>
                </c:pt>
                <c:pt idx="2">
                  <c:v>905</c:v>
                </c:pt>
                <c:pt idx="3">
                  <c:v>910</c:v>
                </c:pt>
                <c:pt idx="4">
                  <c:v>895</c:v>
                </c:pt>
                <c:pt idx="5">
                  <c:v>962</c:v>
                </c:pt>
                <c:pt idx="6">
                  <c:v>365</c:v>
                </c:pt>
                <c:pt idx="7">
                  <c:v>969</c:v>
                </c:pt>
                <c:pt idx="8">
                  <c:v>777</c:v>
                </c:pt>
                <c:pt idx="9">
                  <c:v>950</c:v>
                </c:pt>
                <c:pt idx="10">
                  <c:v>600</c:v>
                </c:pt>
                <c:pt idx="11">
                  <c:v>438</c:v>
                </c:pt>
                <c:pt idx="12">
                  <c:v>433</c:v>
                </c:pt>
                <c:pt idx="13">
                  <c:v>464</c:v>
                </c:pt>
                <c:pt idx="14">
                  <c:v>239</c:v>
                </c:pt>
                <c:pt idx="15">
                  <c:v>239</c:v>
                </c:pt>
                <c:pt idx="16">
                  <c:v>230</c:v>
                </c:pt>
                <c:pt idx="17">
                  <c:v>148</c:v>
                </c:pt>
                <c:pt idx="18">
                  <c:v>205</c:v>
                </c:pt>
                <c:pt idx="19">
                  <c:v>175</c:v>
                </c:pt>
              </c:numCache>
            </c:numRef>
          </c:val>
          <c:extLst>
            <c:ext xmlns:c16="http://schemas.microsoft.com/office/drawing/2014/chart" uri="{C3380CC4-5D6E-409C-BE32-E72D297353CC}">
              <c16:uniqueId val="{00000001-3B79-45EC-9E14-039CE938F2C6}"/>
            </c:ext>
          </c:extLst>
        </c:ser>
        <c:dLbls>
          <c:showLegendKey val="0"/>
          <c:showVal val="0"/>
          <c:showCatName val="0"/>
          <c:showSerName val="0"/>
          <c:showPercent val="0"/>
          <c:showBubbleSize val="0"/>
        </c:dLbls>
        <c:gapWidth val="63"/>
        <c:overlap val="100"/>
        <c:axId val="407044848"/>
        <c:axId val="410885440"/>
      </c:barChart>
      <c:catAx>
        <c:axId val="4070448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10885440"/>
        <c:crosses val="autoZero"/>
        <c:auto val="1"/>
        <c:lblAlgn val="ctr"/>
        <c:lblOffset val="100"/>
        <c:noMultiLvlLbl val="0"/>
      </c:catAx>
      <c:valAx>
        <c:axId val="4108854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407044848"/>
        <c:crosses val="autoZero"/>
        <c:crossBetween val="between"/>
      </c:valAx>
      <c:spPr>
        <a:noFill/>
        <a:ln>
          <a:noFill/>
        </a:ln>
        <a:effectLst/>
      </c:spPr>
    </c:plotArea>
    <c:legend>
      <c:legendPos val="b"/>
      <c:layout>
        <c:manualLayout>
          <c:xMode val="edge"/>
          <c:yMode val="edge"/>
          <c:x val="0.67358168536709484"/>
          <c:y val="0.7567843452134273"/>
          <c:w val="0.31329665117161565"/>
          <c:h val="0.10341302320762537"/>
        </c:manualLayout>
      </c:layout>
      <c:overlay val="0"/>
      <c:spPr>
        <a:solidFill>
          <a:schemeClr val="bg1"/>
        </a:solid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7A3291-970F-44D1-9ACB-8898EB3F73AA}" type="datetimeFigureOut">
              <a:rPr lang="en-GB" smtClean="0"/>
              <a:t>01/03/2025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DB9ABC-F2A4-4D50-B7F0-01E80E05854F}" type="slidenum">
              <a:rPr lang="en-GB" smtClean="0"/>
              <a:t>‹#›</a:t>
            </a:fld>
            <a:endParaRPr lang="en-GB"/>
          </a:p>
        </p:txBody>
      </p:sp>
    </p:spTree>
    <p:extLst>
      <p:ext uri="{BB962C8B-B14F-4D97-AF65-F5344CB8AC3E}">
        <p14:creationId xmlns:p14="http://schemas.microsoft.com/office/powerpoint/2010/main" val="3314329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FF3956-AB87-4DDB-8444-E7CAD89DAA63}" type="slidenum">
              <a:rPr lang="en-US" smtClean="0"/>
              <a:t>8</a:t>
            </a:fld>
            <a:endParaRPr lang="en-US"/>
          </a:p>
        </p:txBody>
      </p:sp>
    </p:spTree>
    <p:extLst>
      <p:ext uri="{BB962C8B-B14F-4D97-AF65-F5344CB8AC3E}">
        <p14:creationId xmlns:p14="http://schemas.microsoft.com/office/powerpoint/2010/main" val="3709709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h 38 min that mean 5 seconds for every animal</a:t>
            </a:r>
            <a:endParaRPr lang="en-GB" dirty="0"/>
          </a:p>
        </p:txBody>
      </p:sp>
      <p:sp>
        <p:nvSpPr>
          <p:cNvPr id="4" name="Slide Number Placeholder 3"/>
          <p:cNvSpPr>
            <a:spLocks noGrp="1"/>
          </p:cNvSpPr>
          <p:nvPr>
            <p:ph type="sldNum" sz="quarter" idx="5"/>
          </p:nvPr>
        </p:nvSpPr>
        <p:spPr/>
        <p:txBody>
          <a:bodyPr/>
          <a:lstStyle/>
          <a:p>
            <a:fld id="{3FDB9ABC-F2A4-4D50-B7F0-01E80E05854F}" type="slidenum">
              <a:rPr lang="en-GB" smtClean="0"/>
              <a:t>14</a:t>
            </a:fld>
            <a:endParaRPr lang="en-GB"/>
          </a:p>
        </p:txBody>
      </p:sp>
    </p:spTree>
    <p:extLst>
      <p:ext uri="{BB962C8B-B14F-4D97-AF65-F5344CB8AC3E}">
        <p14:creationId xmlns:p14="http://schemas.microsoft.com/office/powerpoint/2010/main" val="2116512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Traducianism</a:t>
            </a:r>
          </a:p>
        </p:txBody>
      </p:sp>
      <p:sp>
        <p:nvSpPr>
          <p:cNvPr id="4" name="Slide Number Placeholder 3"/>
          <p:cNvSpPr>
            <a:spLocks noGrp="1"/>
          </p:cNvSpPr>
          <p:nvPr>
            <p:ph type="sldNum" sz="quarter" idx="5"/>
          </p:nvPr>
        </p:nvSpPr>
        <p:spPr/>
        <p:txBody>
          <a:bodyPr/>
          <a:lstStyle/>
          <a:p>
            <a:fld id="{3FDB9ABC-F2A4-4D50-B7F0-01E80E05854F}" type="slidenum">
              <a:rPr lang="en-GB" smtClean="0"/>
              <a:t>25</a:t>
            </a:fld>
            <a:endParaRPr lang="en-GB"/>
          </a:p>
        </p:txBody>
      </p:sp>
    </p:spTree>
    <p:extLst>
      <p:ext uri="{BB962C8B-B14F-4D97-AF65-F5344CB8AC3E}">
        <p14:creationId xmlns:p14="http://schemas.microsoft.com/office/powerpoint/2010/main" val="323834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FDB9ABC-F2A4-4D50-B7F0-01E80E05854F}" type="slidenum">
              <a:rPr lang="en-GB" smtClean="0"/>
              <a:t>31</a:t>
            </a:fld>
            <a:endParaRPr lang="en-GB"/>
          </a:p>
        </p:txBody>
      </p:sp>
    </p:spTree>
    <p:extLst>
      <p:ext uri="{BB962C8B-B14F-4D97-AF65-F5344CB8AC3E}">
        <p14:creationId xmlns:p14="http://schemas.microsoft.com/office/powerpoint/2010/main" val="359741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Spiritual</a:t>
            </a:r>
            <a:endParaRPr lang="en-GB" dirty="0"/>
          </a:p>
        </p:txBody>
      </p:sp>
      <p:sp>
        <p:nvSpPr>
          <p:cNvPr id="4" name="Slide Number Placeholder 3"/>
          <p:cNvSpPr>
            <a:spLocks noGrp="1"/>
          </p:cNvSpPr>
          <p:nvPr>
            <p:ph type="sldNum" sz="quarter" idx="5"/>
          </p:nvPr>
        </p:nvSpPr>
        <p:spPr/>
        <p:txBody>
          <a:bodyPr/>
          <a:lstStyle/>
          <a:p>
            <a:fld id="{3FDB9ABC-F2A4-4D50-B7F0-01E80E05854F}" type="slidenum">
              <a:rPr lang="en-GB" smtClean="0"/>
              <a:t>50</a:t>
            </a:fld>
            <a:endParaRPr lang="en-GB"/>
          </a:p>
        </p:txBody>
      </p:sp>
    </p:spTree>
    <p:extLst>
      <p:ext uri="{BB962C8B-B14F-4D97-AF65-F5344CB8AC3E}">
        <p14:creationId xmlns:p14="http://schemas.microsoft.com/office/powerpoint/2010/main" val="3985360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solidFill>
                  <a:srgbClr val="0000FE"/>
                </a:solidFill>
                <a:highlight>
                  <a:srgbClr val="FFEBCB"/>
                </a:highlight>
                <a:latin typeface="Calibri" panose="020F0502020204030204" pitchFamily="34" charset="0"/>
              </a:rPr>
              <a:t>[FV] James 2:26 </a:t>
            </a:r>
            <a:r>
              <a:rPr lang="en-US" sz="1800">
                <a:solidFill>
                  <a:srgbClr val="000000"/>
                </a:solidFill>
                <a:highlight>
                  <a:srgbClr val="FFEBCB"/>
                </a:highlight>
                <a:latin typeface="Calibri" panose="020F0502020204030204" pitchFamily="34" charset="0"/>
              </a:rPr>
              <a:t>For as the body without </a:t>
            </a:r>
            <a:r>
              <a:rPr lang="en-US" sz="1800" i="1">
                <a:solidFill>
                  <a:srgbClr val="000000"/>
                </a:solidFill>
                <a:highlight>
                  <a:srgbClr val="FFEBCB"/>
                </a:highlight>
                <a:latin typeface="Calibri" panose="020F0502020204030204" pitchFamily="34" charset="0"/>
              </a:rPr>
              <a:t>the</a:t>
            </a:r>
            <a:r>
              <a:rPr lang="en-US" sz="1800" i="0">
                <a:solidFill>
                  <a:srgbClr val="000000"/>
                </a:solidFill>
                <a:highlight>
                  <a:srgbClr val="FFEBCB"/>
                </a:highlight>
                <a:latin typeface="Calibri" panose="020F0502020204030204" pitchFamily="34" charset="0"/>
              </a:rPr>
              <a:t> spirit is dead, in the same way also, faith without works is dead.</a:t>
            </a:r>
            <a:endParaRPr lang="en-GB" dirty="0"/>
          </a:p>
        </p:txBody>
      </p:sp>
      <p:sp>
        <p:nvSpPr>
          <p:cNvPr id="4" name="Slide Number Placeholder 3"/>
          <p:cNvSpPr>
            <a:spLocks noGrp="1"/>
          </p:cNvSpPr>
          <p:nvPr>
            <p:ph type="sldNum" sz="quarter" idx="5"/>
          </p:nvPr>
        </p:nvSpPr>
        <p:spPr/>
        <p:txBody>
          <a:bodyPr/>
          <a:lstStyle/>
          <a:p>
            <a:fld id="{3FDB9ABC-F2A4-4D50-B7F0-01E80E05854F}" type="slidenum">
              <a:rPr lang="en-GB" smtClean="0"/>
              <a:t>51</a:t>
            </a:fld>
            <a:endParaRPr lang="en-GB"/>
          </a:p>
        </p:txBody>
      </p:sp>
    </p:spTree>
    <p:extLst>
      <p:ext uri="{BB962C8B-B14F-4D97-AF65-F5344CB8AC3E}">
        <p14:creationId xmlns:p14="http://schemas.microsoft.com/office/powerpoint/2010/main" val="25692731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GB"/>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656160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456574" y="0"/>
            <a:ext cx="11278225" cy="1003154"/>
          </a:xfrm>
        </p:spPr>
        <p:txBody>
          <a:bodyPr/>
          <a:lstStyle/>
          <a:p>
            <a:r>
              <a:rPr lang="en-GB"/>
              <a:t>Click to edit Master title style</a:t>
            </a:r>
            <a:endParaRPr lang="en-US" dirty="0"/>
          </a:p>
        </p:txBody>
      </p:sp>
      <p:sp>
        <p:nvSpPr>
          <p:cNvPr id="12" name="Content Placeholder 2"/>
          <p:cNvSpPr>
            <a:spLocks noGrp="1"/>
          </p:cNvSpPr>
          <p:nvPr>
            <p:ph sz="quarter" idx="13"/>
          </p:nvPr>
        </p:nvSpPr>
        <p:spPr>
          <a:xfrm>
            <a:off x="456573" y="1229172"/>
            <a:ext cx="11278225" cy="512823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a:xfrm>
            <a:off x="7678737" y="6357406"/>
            <a:ext cx="3235874" cy="365125"/>
          </a:xfrm>
        </p:spPr>
        <p:txBody>
          <a:bodyPr/>
          <a:lstStyle/>
          <a:p>
            <a:fld id="{B61BEF0D-F0BB-DE4B-95CE-6DB70DBA9567}" type="datetimeFigureOut">
              <a:rPr lang="en-US" smtClean="0"/>
              <a:pPr/>
              <a:t>3/1/2025</a:t>
            </a:fld>
            <a:endParaRPr lang="en-US" dirty="0"/>
          </a:p>
        </p:txBody>
      </p:sp>
      <p:sp>
        <p:nvSpPr>
          <p:cNvPr id="5" name="Footer Placeholder 4"/>
          <p:cNvSpPr>
            <a:spLocks noGrp="1"/>
          </p:cNvSpPr>
          <p:nvPr>
            <p:ph type="ftr" sz="quarter" idx="11"/>
          </p:nvPr>
        </p:nvSpPr>
        <p:spPr>
          <a:xfrm>
            <a:off x="456886" y="6357406"/>
            <a:ext cx="7129776" cy="365125"/>
          </a:xfrm>
        </p:spPr>
        <p:txBody>
          <a:bodyPr/>
          <a:lstStyle/>
          <a:p>
            <a:endParaRPr lang="en-US" dirty="0"/>
          </a:p>
        </p:txBody>
      </p:sp>
      <p:sp>
        <p:nvSpPr>
          <p:cNvPr id="6" name="Slide Number Placeholder 5"/>
          <p:cNvSpPr>
            <a:spLocks noGrp="1"/>
          </p:cNvSpPr>
          <p:nvPr>
            <p:ph type="sldNum" sz="quarter" idx="12"/>
          </p:nvPr>
        </p:nvSpPr>
        <p:spPr>
          <a:xfrm>
            <a:off x="10997738" y="6357406"/>
            <a:ext cx="737374"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29621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GB"/>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7606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GB"/>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92926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GB"/>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46441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15320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smtClean="0"/>
              <a:pPr/>
              <a:t>3/1/2025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78261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GB"/>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41267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60325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58171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GB"/>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486793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GB"/>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8122830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GB"/>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219493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GB"/>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3/1/2025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70272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GB"/>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3/1/2025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075101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GB"/>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477278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GB"/>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198186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3693" y="34636"/>
            <a:ext cx="11504612" cy="1280890"/>
          </a:xfrm>
        </p:spPr>
        <p:txBody>
          <a:bodyPr>
            <a:normAutofit/>
          </a:bodyPr>
          <a:lstStyle>
            <a:lvl1pPr>
              <a:defRPr sz="4800"/>
            </a:lvl1pPr>
          </a:lstStyle>
          <a:p>
            <a:r>
              <a:rPr lang="en-GB" dirty="0"/>
              <a:t>Click to edit Master title style</a:t>
            </a:r>
            <a:endParaRPr lang="en-US" dirty="0"/>
          </a:p>
        </p:txBody>
      </p:sp>
      <p:sp>
        <p:nvSpPr>
          <p:cNvPr id="4" name="Date Placeholder 3"/>
          <p:cNvSpPr>
            <a:spLocks noGrp="1"/>
          </p:cNvSpPr>
          <p:nvPr>
            <p:ph type="dt" sz="half" idx="10"/>
          </p:nvPr>
        </p:nvSpPr>
        <p:spPr>
          <a:xfrm>
            <a:off x="7653799" y="6248400"/>
            <a:ext cx="3352252" cy="365125"/>
          </a:xfrm>
        </p:spPr>
        <p:txBody>
          <a:bodyPr/>
          <a:lstStyle/>
          <a:p>
            <a:fld id="{52647F38-B617-4D2F-AE0A-013F0C4D2C57}" type="datetimeFigureOut">
              <a:rPr lang="en-US" smtClean="0"/>
              <a:t>3/1/2025</a:t>
            </a:fld>
            <a:endParaRPr lang="en-US" dirty="0"/>
          </a:p>
        </p:txBody>
      </p:sp>
      <p:sp>
        <p:nvSpPr>
          <p:cNvPr id="5" name="Footer Placeholder 4"/>
          <p:cNvSpPr>
            <a:spLocks noGrp="1"/>
          </p:cNvSpPr>
          <p:nvPr>
            <p:ph type="ftr" sz="quarter" idx="11"/>
          </p:nvPr>
        </p:nvSpPr>
        <p:spPr>
          <a:xfrm>
            <a:off x="343693" y="6248400"/>
            <a:ext cx="7209717" cy="365125"/>
          </a:xfrm>
        </p:spPr>
        <p:txBody>
          <a:bodyPr/>
          <a:lstStyle/>
          <a:p>
            <a:endParaRPr lang="en-US" dirty="0"/>
          </a:p>
        </p:txBody>
      </p:sp>
      <p:sp>
        <p:nvSpPr>
          <p:cNvPr id="6" name="Slide Number Placeholder 5"/>
          <p:cNvSpPr>
            <a:spLocks noGrp="1"/>
          </p:cNvSpPr>
          <p:nvPr>
            <p:ph type="sldNum" sz="quarter" idx="12"/>
          </p:nvPr>
        </p:nvSpPr>
        <p:spPr>
          <a:xfrm>
            <a:off x="11068539" y="6248400"/>
            <a:ext cx="779767" cy="365125"/>
          </a:xfrm>
        </p:spPr>
        <p:txBody>
          <a:bodyPr/>
          <a:lstStyle/>
          <a:p>
            <a:fld id="{E97799C9-84D9-46D2-A11E-BCF8A720529D}" type="slidenum">
              <a:rPr lang="en-US" smtClean="0"/>
              <a:t>‹#›</a:t>
            </a:fld>
            <a:endParaRPr lang="en-US" dirty="0"/>
          </a:p>
        </p:txBody>
      </p:sp>
      <p:sp>
        <p:nvSpPr>
          <p:cNvPr id="9" name="Text Placeholder 2">
            <a:extLst>
              <a:ext uri="{FF2B5EF4-FFF2-40B4-BE49-F238E27FC236}">
                <a16:creationId xmlns:a16="http://schemas.microsoft.com/office/drawing/2014/main" id="{C1C15770-C7BC-4A49-460F-32F7FE7B3274}"/>
              </a:ext>
            </a:extLst>
          </p:cNvPr>
          <p:cNvSpPr>
            <a:spLocks noGrp="1"/>
          </p:cNvSpPr>
          <p:nvPr>
            <p:ph idx="1"/>
          </p:nvPr>
        </p:nvSpPr>
        <p:spPr>
          <a:xfrm>
            <a:off x="343693" y="1453128"/>
            <a:ext cx="11504611" cy="4795272"/>
          </a:xfrm>
          <a:prstGeom prst="rect">
            <a:avLst/>
          </a:prstGeom>
        </p:spPr>
        <p:txBody>
          <a:bodyPr vert="horz" lIns="91440" tIns="45720" rIns="91440" bIns="4572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7987039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50174-BD9E-90FA-D57E-A03A108C8D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0DFF13-8974-1B57-4045-A2F4401188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39EF08-4CD4-9606-A119-0C8CED67E94C}"/>
              </a:ext>
            </a:extLst>
          </p:cNvPr>
          <p:cNvSpPr>
            <a:spLocks noGrp="1"/>
          </p:cNvSpPr>
          <p:nvPr>
            <p:ph type="dt" sz="half" idx="10"/>
          </p:nvPr>
        </p:nvSpPr>
        <p:spPr/>
        <p:txBody>
          <a:bodyPr/>
          <a:lstStyle/>
          <a:p>
            <a:fld id="{DDA597A8-9867-4BE2-90C1-0EB3BBDAE4A5}" type="datetimeFigureOut">
              <a:rPr lang="en-US" smtClean="0"/>
              <a:t>3/1/2025</a:t>
            </a:fld>
            <a:endParaRPr lang="en-US"/>
          </a:p>
        </p:txBody>
      </p:sp>
      <p:sp>
        <p:nvSpPr>
          <p:cNvPr id="5" name="Footer Placeholder 4">
            <a:extLst>
              <a:ext uri="{FF2B5EF4-FFF2-40B4-BE49-F238E27FC236}">
                <a16:creationId xmlns:a16="http://schemas.microsoft.com/office/drawing/2014/main" id="{9930F6AC-B934-E456-883B-678C0E84B1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8DE22C-BBAB-040D-F673-7BAA97B270B1}"/>
              </a:ext>
            </a:extLst>
          </p:cNvPr>
          <p:cNvSpPr>
            <a:spLocks noGrp="1"/>
          </p:cNvSpPr>
          <p:nvPr>
            <p:ph type="sldNum" sz="quarter" idx="12"/>
          </p:nvPr>
        </p:nvSpPr>
        <p:spPr/>
        <p:txBody>
          <a:bodyPr/>
          <a:lstStyle/>
          <a:p>
            <a:fld id="{29590D34-E19F-49C8-8133-C8F919586E26}" type="slidenum">
              <a:rPr lang="en-US" smtClean="0"/>
              <a:t>‹#›</a:t>
            </a:fld>
            <a:endParaRPr lang="en-US"/>
          </a:p>
        </p:txBody>
      </p:sp>
    </p:spTree>
    <p:extLst>
      <p:ext uri="{BB962C8B-B14F-4D97-AF65-F5344CB8AC3E}">
        <p14:creationId xmlns:p14="http://schemas.microsoft.com/office/powerpoint/2010/main" val="3734599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6887" y="268712"/>
            <a:ext cx="11278225" cy="1003154"/>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456886" y="1453128"/>
            <a:ext cx="11278227" cy="4340843"/>
          </a:xfrm>
          <a:prstGeom prst="rect">
            <a:avLst/>
          </a:prstGeom>
        </p:spPr>
        <p:txBody>
          <a:bodyPr vert="horz" lIns="91440" tIns="45720" rIns="91440" bIns="4572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2"/>
          </p:nvPr>
        </p:nvSpPr>
        <p:spPr>
          <a:xfrm>
            <a:off x="7678737" y="5883275"/>
            <a:ext cx="3235874" cy="365125"/>
          </a:xfrm>
          <a:prstGeom prst="rect">
            <a:avLst/>
          </a:prstGeom>
        </p:spPr>
        <p:txBody>
          <a:bodyPr vert="horz" lIns="91440" tIns="45720" rIns="91440" bIns="45720" rtlCol="0" anchor="ctr"/>
          <a:lstStyle>
            <a:lvl1pPr algn="r">
              <a:defRPr sz="1000">
                <a:solidFill>
                  <a:schemeClr val="tx1"/>
                </a:solidFill>
              </a:defRPr>
            </a:lvl1pPr>
          </a:lstStyle>
          <a:p>
            <a:fld id="{B61BEF0D-F0BB-DE4B-95CE-6DB70DBA9567}" type="datetimeFigureOut">
              <a:rPr lang="en-US" smtClean="0"/>
              <a:pPr/>
              <a:t>3/1/2025</a:t>
            </a:fld>
            <a:endParaRPr lang="en-US" dirty="0"/>
          </a:p>
        </p:txBody>
      </p:sp>
      <p:sp>
        <p:nvSpPr>
          <p:cNvPr id="5" name="Footer Placeholder 4"/>
          <p:cNvSpPr>
            <a:spLocks noGrp="1"/>
          </p:cNvSpPr>
          <p:nvPr>
            <p:ph type="ftr" sz="quarter" idx="3"/>
          </p:nvPr>
        </p:nvSpPr>
        <p:spPr>
          <a:xfrm>
            <a:off x="456886" y="5883275"/>
            <a:ext cx="7129776"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997738" y="5883275"/>
            <a:ext cx="737374" cy="365125"/>
          </a:xfrm>
          <a:prstGeom prst="rect">
            <a:avLst/>
          </a:prstGeom>
        </p:spPr>
        <p:txBody>
          <a:bodyPr vert="horz" lIns="91440" tIns="45720" rIns="91440" bIns="45720" rtlCol="0" anchor="ctr"/>
          <a:lstStyle>
            <a:lvl1pPr algn="r">
              <a:defRPr sz="1000">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42952453"/>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 id="2147483724" r:id="rId18"/>
    <p:sldLayoutId id="2147483725" r:id="rId19"/>
  </p:sldLayoutIdLst>
  <p:txStyles>
    <p:titleStyle>
      <a:lvl1pPr algn="ctr" defTabSz="914400" rtl="0" eaLnBrk="1" latinLnBrk="0" hangingPunct="1">
        <a:lnSpc>
          <a:spcPct val="90000"/>
        </a:lnSpc>
        <a:spcBef>
          <a:spcPct val="0"/>
        </a:spcBef>
        <a:buNone/>
        <a:defRPr sz="4800" kern="1200" cap="all" baseline="0">
          <a:solidFill>
            <a:schemeClr val="tx1"/>
          </a:solidFill>
          <a:effectLst/>
          <a:latin typeface="+mj-lt"/>
          <a:ea typeface="+mj-ea"/>
          <a:cs typeface="+mj-cs"/>
        </a:defRPr>
      </a:lvl1pPr>
    </p:titleStyle>
    <p:bodyStyle>
      <a:lvl1pPr marL="0" indent="0" algn="l" defTabSz="914400" rtl="0" eaLnBrk="1" latinLnBrk="0" hangingPunct="1">
        <a:lnSpc>
          <a:spcPct val="120000"/>
        </a:lnSpc>
        <a:spcBef>
          <a:spcPts val="1000"/>
        </a:spcBef>
        <a:buClr>
          <a:schemeClr val="tx1"/>
        </a:buClr>
        <a:buFont typeface="Arial" panose="020B0604020202020204" pitchFamily="34" charset="0"/>
        <a:buNone/>
        <a:defRPr sz="5400" kern="1200" cap="none" baseline="0">
          <a:solidFill>
            <a:schemeClr val="tx1"/>
          </a:solidFill>
          <a:effectLst/>
          <a:latin typeface="+mn-lt"/>
          <a:ea typeface="+mn-ea"/>
          <a:cs typeface="+mn-cs"/>
        </a:defRPr>
      </a:lvl1pPr>
      <a:lvl2pPr marL="457200" indent="0" algn="l" defTabSz="914400" rtl="0" eaLnBrk="1" latinLnBrk="0" hangingPunct="1">
        <a:lnSpc>
          <a:spcPct val="120000"/>
        </a:lnSpc>
        <a:spcBef>
          <a:spcPts val="500"/>
        </a:spcBef>
        <a:buClr>
          <a:schemeClr val="tx1"/>
        </a:buClr>
        <a:buFont typeface="Arial" panose="020B0604020202020204" pitchFamily="34" charset="0"/>
        <a:buNone/>
        <a:defRPr sz="4800" kern="1200" cap="none" baseline="0">
          <a:solidFill>
            <a:schemeClr val="tx1"/>
          </a:solidFill>
          <a:effectLst/>
          <a:latin typeface="+mn-lt"/>
          <a:ea typeface="+mn-ea"/>
          <a:cs typeface="+mn-cs"/>
        </a:defRPr>
      </a:lvl2pPr>
      <a:lvl3pPr marL="914400" indent="0" algn="l" defTabSz="914400" rtl="0" eaLnBrk="1" latinLnBrk="0" hangingPunct="1">
        <a:lnSpc>
          <a:spcPct val="120000"/>
        </a:lnSpc>
        <a:spcBef>
          <a:spcPts val="500"/>
        </a:spcBef>
        <a:buClr>
          <a:schemeClr val="tx1"/>
        </a:buClr>
        <a:buFont typeface="Arial" panose="020B0604020202020204" pitchFamily="34" charset="0"/>
        <a:buNone/>
        <a:defRPr sz="4400" kern="1200" cap="none" baseline="0">
          <a:solidFill>
            <a:schemeClr val="tx1"/>
          </a:solidFill>
          <a:effectLst/>
          <a:latin typeface="+mn-lt"/>
          <a:ea typeface="+mn-ea"/>
          <a:cs typeface="+mn-cs"/>
        </a:defRPr>
      </a:lvl3pPr>
      <a:lvl4pPr marL="1371600" indent="0" algn="l" defTabSz="914400" rtl="0" eaLnBrk="1" latinLnBrk="0" hangingPunct="1">
        <a:lnSpc>
          <a:spcPct val="120000"/>
        </a:lnSpc>
        <a:spcBef>
          <a:spcPts val="500"/>
        </a:spcBef>
        <a:buClr>
          <a:schemeClr val="tx1"/>
        </a:buClr>
        <a:buFont typeface="Arial" panose="020B0604020202020204" pitchFamily="34" charset="0"/>
        <a:buNone/>
        <a:defRPr sz="4000" kern="1200" cap="none" baseline="0">
          <a:solidFill>
            <a:schemeClr val="tx1"/>
          </a:solidFill>
          <a:effectLst/>
          <a:latin typeface="+mn-lt"/>
          <a:ea typeface="+mn-ea"/>
          <a:cs typeface="+mn-cs"/>
        </a:defRPr>
      </a:lvl4pPr>
      <a:lvl5pPr marL="1828800" indent="0" algn="l" defTabSz="914400" rtl="0" eaLnBrk="1" latinLnBrk="0" hangingPunct="1">
        <a:lnSpc>
          <a:spcPct val="120000"/>
        </a:lnSpc>
        <a:spcBef>
          <a:spcPts val="500"/>
        </a:spcBef>
        <a:buClr>
          <a:schemeClr val="tx1"/>
        </a:buClr>
        <a:buFont typeface="Arial" panose="020B0604020202020204" pitchFamily="34" charset="0"/>
        <a:buNone/>
        <a:defRPr sz="4000" kern="1200" cap="none"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11.sv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19.xml"/><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17.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16.gif"/><Relationship Id="rId5" Type="http://schemas.openxmlformats.org/officeDocument/2006/relationships/notesSlide" Target="../notesSlides/notesSlide1.xml"/><Relationship Id="rId4"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s>
</file>

<file path=ppt/slides/_rels/slide3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4.png"/><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9.xml"/><Relationship Id="rId5" Type="http://schemas.openxmlformats.org/officeDocument/2006/relationships/image" Target="../media/image31.png"/><Relationship Id="rId4" Type="http://schemas.openxmlformats.org/officeDocument/2006/relationships/image" Target="../media/image30.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4.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Layout" Target="../slideLayouts/slideLayout1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7.xml"/><Relationship Id="rId4" Type="http://schemas.openxmlformats.org/officeDocument/2006/relationships/image" Target="../media/image37.jpg"/></Relationships>
</file>

<file path=ppt/slides/_rels/slide6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8" Type="http://schemas.openxmlformats.org/officeDocument/2006/relationships/image" Target="../media/image11.svg"/><Relationship Id="rId3" Type="http://schemas.microsoft.com/office/2007/relationships/hdphoto" Target="../media/hdphoto7.wdp"/><Relationship Id="rId7" Type="http://schemas.openxmlformats.org/officeDocument/2006/relationships/image" Target="../media/image10.png"/><Relationship Id="rId2" Type="http://schemas.openxmlformats.org/officeDocument/2006/relationships/image" Target="../media/image42.png"/><Relationship Id="rId1" Type="http://schemas.openxmlformats.org/officeDocument/2006/relationships/slideLayout" Target="../slideLayouts/slideLayout19.xml"/><Relationship Id="rId6" Type="http://schemas.openxmlformats.org/officeDocument/2006/relationships/image" Target="../media/image9.svg"/><Relationship Id="rId5" Type="http://schemas.openxmlformats.org/officeDocument/2006/relationships/image" Target="../media/image8.png"/><Relationship Id="rId10" Type="http://schemas.microsoft.com/office/2007/relationships/hdphoto" Target="../media/hdphoto8.wdp"/><Relationship Id="rId4" Type="http://schemas.openxmlformats.org/officeDocument/2006/relationships/image" Target="../media/image43.png"/><Relationship Id="rId9" Type="http://schemas.openxmlformats.org/officeDocument/2006/relationships/image" Target="../media/image44.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2D64C-11B4-8449-2D87-B2AED5FA43AF}"/>
              </a:ext>
            </a:extLst>
          </p:cNvPr>
          <p:cNvSpPr>
            <a:spLocks noGrp="1"/>
          </p:cNvSpPr>
          <p:nvPr>
            <p:ph type="ctrTitle"/>
          </p:nvPr>
        </p:nvSpPr>
        <p:spPr>
          <a:xfrm>
            <a:off x="1751012" y="345594"/>
            <a:ext cx="8689976" cy="2509213"/>
          </a:xfrm>
        </p:spPr>
        <p:txBody>
          <a:bodyPr>
            <a:normAutofit/>
          </a:bodyPr>
          <a:lstStyle/>
          <a:p>
            <a:r>
              <a:rPr lang="en-US" sz="8800" dirty="0"/>
              <a:t>Anthropology</a:t>
            </a:r>
            <a:endParaRPr lang="en-GB" sz="8800" dirty="0"/>
          </a:p>
        </p:txBody>
      </p:sp>
      <p:sp>
        <p:nvSpPr>
          <p:cNvPr id="3" name="Subtitle 2">
            <a:extLst>
              <a:ext uri="{FF2B5EF4-FFF2-40B4-BE49-F238E27FC236}">
                <a16:creationId xmlns:a16="http://schemas.microsoft.com/office/drawing/2014/main" id="{257576A8-A700-0E76-CF2A-5A692FB89EA7}"/>
              </a:ext>
            </a:extLst>
          </p:cNvPr>
          <p:cNvSpPr>
            <a:spLocks noGrp="1"/>
          </p:cNvSpPr>
          <p:nvPr>
            <p:ph type="subTitle" idx="1"/>
          </p:nvPr>
        </p:nvSpPr>
        <p:spPr>
          <a:xfrm>
            <a:off x="437753" y="3886200"/>
            <a:ext cx="11316494" cy="1371599"/>
          </a:xfrm>
        </p:spPr>
        <p:txBody>
          <a:bodyPr>
            <a:normAutofit fontScale="92500"/>
          </a:bodyPr>
          <a:lstStyle/>
          <a:p>
            <a:r>
              <a:rPr lang="en-US" sz="5400" dirty="0"/>
              <a:t>Origin, Ethnology, Function, Birth, Life, Death</a:t>
            </a:r>
            <a:endParaRPr lang="en-GB" sz="5400" dirty="0"/>
          </a:p>
        </p:txBody>
      </p:sp>
    </p:spTree>
    <p:extLst>
      <p:ext uri="{BB962C8B-B14F-4D97-AF65-F5344CB8AC3E}">
        <p14:creationId xmlns:p14="http://schemas.microsoft.com/office/powerpoint/2010/main" val="831302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10C5430-05FA-6E83-DEF7-5B31AA05DEF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781" b="93825" l="6464" r="92015">
                        <a14:foregroundMark x1="7414" y1="57968" x2="6464" y2="46016"/>
                        <a14:foregroundMark x1="6464" y1="46016" x2="11787" y2="28884"/>
                        <a14:foregroundMark x1="31939" y1="9761" x2="50760" y2="5179"/>
                        <a14:foregroundMark x1="50760" y1="5179" x2="61977" y2="7570"/>
                        <a14:foregroundMark x1="61977" y1="7570" x2="66350" y2="10558"/>
                        <a14:foregroundMark x1="89734" y1="34661" x2="92395" y2="46813"/>
                        <a14:foregroundMark x1="92395" y1="46813" x2="90114" y2="60359"/>
                        <a14:foregroundMark x1="90114" y1="60359" x2="88783" y2="63347"/>
                        <a14:foregroundMark x1="92015" y1="61554" x2="92395" y2="74104"/>
                        <a14:foregroundMark x1="35551" y1="89641" x2="46578" y2="93825"/>
                        <a14:foregroundMark x1="46578" y1="93825" x2="65019" y2="89442"/>
                        <a14:foregroundMark x1="39354" y1="5378" x2="49620" y2="4781"/>
                        <a14:foregroundMark x1="49620" y1="4781" x2="56844" y2="6175"/>
                        <a14:foregroundMark x1="61027" y1="32669" x2="64068" y2="39243"/>
                        <a14:foregroundMark x1="39163" y1="59960" x2="61407" y2="65737"/>
                        <a14:foregroundMark x1="43346" y1="55378" x2="32510" y2="63147"/>
                        <a14:foregroundMark x1="34030" y1="63147" x2="52852" y2="68127"/>
                        <a14:foregroundMark x1="30418" y1="65339" x2="36882" y2="65737"/>
                        <a14:foregroundMark x1="55133" y1="57769" x2="63878" y2="61554"/>
                      </a14:backgroundRemoval>
                    </a14:imgEffect>
                  </a14:imgLayer>
                </a14:imgProps>
              </a:ext>
              <a:ext uri="{28A0092B-C50C-407E-A947-70E740481C1C}">
                <a14:useLocalDpi xmlns:a14="http://schemas.microsoft.com/office/drawing/2010/main" val="0"/>
              </a:ext>
            </a:extLst>
          </a:blip>
          <a:stretch>
            <a:fillRect/>
          </a:stretch>
        </p:blipFill>
        <p:spPr>
          <a:xfrm>
            <a:off x="208890" y="191787"/>
            <a:ext cx="4102414" cy="4127965"/>
          </a:xfrm>
          <a:prstGeom prst="rect">
            <a:avLst/>
          </a:prstGeom>
        </p:spPr>
      </p:pic>
      <p:grpSp>
        <p:nvGrpSpPr>
          <p:cNvPr id="10" name="Graphic 8">
            <a:extLst>
              <a:ext uri="{FF2B5EF4-FFF2-40B4-BE49-F238E27FC236}">
                <a16:creationId xmlns:a16="http://schemas.microsoft.com/office/drawing/2014/main" id="{1D3E771C-D609-A051-065D-BE4DA82DDC50}"/>
              </a:ext>
            </a:extLst>
          </p:cNvPr>
          <p:cNvGrpSpPr>
            <a:grpSpLocks noChangeAspect="1"/>
          </p:cNvGrpSpPr>
          <p:nvPr/>
        </p:nvGrpSpPr>
        <p:grpSpPr>
          <a:xfrm>
            <a:off x="7744994" y="4319752"/>
            <a:ext cx="1629104" cy="2388939"/>
            <a:chOff x="4308471" y="482267"/>
            <a:chExt cx="4571448" cy="6703630"/>
          </a:xfrm>
        </p:grpSpPr>
        <p:grpSp>
          <p:nvGrpSpPr>
            <p:cNvPr id="12" name="Graphic 8">
              <a:extLst>
                <a:ext uri="{FF2B5EF4-FFF2-40B4-BE49-F238E27FC236}">
                  <a16:creationId xmlns:a16="http://schemas.microsoft.com/office/drawing/2014/main" id="{191ECC73-B5A6-4FA0-A60B-F2D8CC8C20CB}"/>
                </a:ext>
              </a:extLst>
            </p:cNvPr>
            <p:cNvGrpSpPr/>
            <p:nvPr/>
          </p:nvGrpSpPr>
          <p:grpSpPr>
            <a:xfrm>
              <a:off x="4360681" y="482267"/>
              <a:ext cx="4389222" cy="5733508"/>
              <a:chOff x="4360681" y="482267"/>
              <a:chExt cx="4389222" cy="5733508"/>
            </a:xfrm>
            <a:solidFill>
              <a:srgbClr val="000000"/>
            </a:solidFill>
          </p:grpSpPr>
          <p:sp>
            <p:nvSpPr>
              <p:cNvPr id="13" name="Freeform: Shape 12">
                <a:extLst>
                  <a:ext uri="{FF2B5EF4-FFF2-40B4-BE49-F238E27FC236}">
                    <a16:creationId xmlns:a16="http://schemas.microsoft.com/office/drawing/2014/main" id="{15EE4AB9-84AA-C55E-E993-0D0319373C47}"/>
                  </a:ext>
                </a:extLst>
              </p:cNvPr>
              <p:cNvSpPr/>
              <p:nvPr/>
            </p:nvSpPr>
            <p:spPr>
              <a:xfrm>
                <a:off x="4360681" y="482267"/>
                <a:ext cx="4311908" cy="4792531"/>
              </a:xfrm>
              <a:custGeom>
                <a:avLst/>
                <a:gdLst>
                  <a:gd name="connsiteX0" fmla="*/ 2689010 w 4311908"/>
                  <a:gd name="connsiteY0" fmla="*/ 12080 h 4792531"/>
                  <a:gd name="connsiteX1" fmla="*/ 4304212 w 4311908"/>
                  <a:gd name="connsiteY1" fmla="*/ 1734438 h 4792531"/>
                  <a:gd name="connsiteX2" fmla="*/ 3530543 w 4311908"/>
                  <a:gd name="connsiteY2" fmla="*/ 4048299 h 4792531"/>
                  <a:gd name="connsiteX3" fmla="*/ 3314802 w 4311908"/>
                  <a:gd name="connsiteY3" fmla="*/ 3835415 h 4792531"/>
                  <a:gd name="connsiteX4" fmla="*/ 3479108 w 4311908"/>
                  <a:gd name="connsiteY4" fmla="*/ 3593242 h 4792531"/>
                  <a:gd name="connsiteX5" fmla="*/ 3973456 w 4311908"/>
                  <a:gd name="connsiteY5" fmla="*/ 2338085 h 4792531"/>
                  <a:gd name="connsiteX6" fmla="*/ 2826170 w 4311908"/>
                  <a:gd name="connsiteY6" fmla="*/ 317832 h 4792531"/>
                  <a:gd name="connsiteX7" fmla="*/ 647326 w 4311908"/>
                  <a:gd name="connsiteY7" fmla="*/ 1427971 h 4792531"/>
                  <a:gd name="connsiteX8" fmla="*/ 594462 w 4311908"/>
                  <a:gd name="connsiteY8" fmla="*/ 3903281 h 4792531"/>
                  <a:gd name="connsiteX9" fmla="*/ 2261814 w 4311908"/>
                  <a:gd name="connsiteY9" fmla="*/ 4477638 h 4792531"/>
                  <a:gd name="connsiteX10" fmla="*/ 2428977 w 4311908"/>
                  <a:gd name="connsiteY10" fmla="*/ 4429775 h 4792531"/>
                  <a:gd name="connsiteX11" fmla="*/ 2428263 w 4311908"/>
                  <a:gd name="connsiteY11" fmla="*/ 4726955 h 4792531"/>
                  <a:gd name="connsiteX12" fmla="*/ 2178232 w 4311908"/>
                  <a:gd name="connsiteY12" fmla="*/ 4784819 h 4792531"/>
                  <a:gd name="connsiteX13" fmla="*/ 1669596 w 4311908"/>
                  <a:gd name="connsiteY13" fmla="*/ 4779819 h 4792531"/>
                  <a:gd name="connsiteX14" fmla="*/ 695189 w 4311908"/>
                  <a:gd name="connsiteY14" fmla="*/ 4449063 h 4792531"/>
                  <a:gd name="connsiteX15" fmla="*/ 45822 w 4311908"/>
                  <a:gd name="connsiteY15" fmla="*/ 2270934 h 4792531"/>
                  <a:gd name="connsiteX16" fmla="*/ 2689010 w 4311908"/>
                  <a:gd name="connsiteY16" fmla="*/ 12080 h 479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11908" h="4792531">
                    <a:moveTo>
                      <a:pt x="2689010" y="12080"/>
                    </a:moveTo>
                    <a:cubicBezTo>
                      <a:pt x="3645558" y="109949"/>
                      <a:pt x="4236346" y="787177"/>
                      <a:pt x="4304212" y="1734438"/>
                    </a:cubicBezTo>
                    <a:cubicBezTo>
                      <a:pt x="4366362" y="2604547"/>
                      <a:pt x="4047036" y="3366785"/>
                      <a:pt x="3530543" y="4048299"/>
                    </a:cubicBezTo>
                    <a:cubicBezTo>
                      <a:pt x="3481966" y="4004007"/>
                      <a:pt x="3314802" y="3835415"/>
                      <a:pt x="3314802" y="3835415"/>
                    </a:cubicBezTo>
                    <a:cubicBezTo>
                      <a:pt x="3314802" y="3835415"/>
                      <a:pt x="3441961" y="3645391"/>
                      <a:pt x="3479108" y="3593242"/>
                    </a:cubicBezTo>
                    <a:cubicBezTo>
                      <a:pt x="3743427" y="3215337"/>
                      <a:pt x="3916306" y="2794571"/>
                      <a:pt x="3973456" y="2338085"/>
                    </a:cubicBezTo>
                    <a:cubicBezTo>
                      <a:pt x="4080612" y="1483692"/>
                      <a:pt x="3782718" y="479995"/>
                      <a:pt x="2826170" y="317832"/>
                    </a:cubicBezTo>
                    <a:cubicBezTo>
                      <a:pt x="1895339" y="160670"/>
                      <a:pt x="1110955" y="632157"/>
                      <a:pt x="647326" y="1427971"/>
                    </a:cubicBezTo>
                    <a:cubicBezTo>
                      <a:pt x="260135" y="2030903"/>
                      <a:pt x="146549" y="3265343"/>
                      <a:pt x="594462" y="3903281"/>
                    </a:cubicBezTo>
                    <a:cubicBezTo>
                      <a:pt x="989511" y="4501212"/>
                      <a:pt x="1643879" y="4543361"/>
                      <a:pt x="2261814" y="4477638"/>
                    </a:cubicBezTo>
                    <a:cubicBezTo>
                      <a:pt x="2353968" y="4464779"/>
                      <a:pt x="2424691" y="4431918"/>
                      <a:pt x="2428977" y="4429775"/>
                    </a:cubicBezTo>
                    <a:cubicBezTo>
                      <a:pt x="2428977" y="4543361"/>
                      <a:pt x="2428263" y="4726955"/>
                      <a:pt x="2428263" y="4726955"/>
                    </a:cubicBezTo>
                    <a:cubicBezTo>
                      <a:pt x="2401831" y="4757673"/>
                      <a:pt x="2286102" y="4774818"/>
                      <a:pt x="2178232" y="4784819"/>
                    </a:cubicBezTo>
                    <a:cubicBezTo>
                      <a:pt x="2027498" y="4797678"/>
                      <a:pt x="1852476" y="4793392"/>
                      <a:pt x="1669596" y="4779819"/>
                    </a:cubicBezTo>
                    <a:cubicBezTo>
                      <a:pt x="1320981" y="4751958"/>
                      <a:pt x="980939" y="4656232"/>
                      <a:pt x="695189" y="4449063"/>
                    </a:cubicBezTo>
                    <a:cubicBezTo>
                      <a:pt x="20105" y="3959716"/>
                      <a:pt x="-77765" y="3036029"/>
                      <a:pt x="45822" y="2270934"/>
                    </a:cubicBezTo>
                    <a:cubicBezTo>
                      <a:pt x="253705" y="980772"/>
                      <a:pt x="1315267" y="-128652"/>
                      <a:pt x="2689010" y="12080"/>
                    </a:cubicBezTo>
                  </a:path>
                </a:pathLst>
              </a:custGeom>
              <a:solidFill>
                <a:srgbClr val="000000"/>
              </a:solidFill>
              <a:ln w="7144"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6AFEF4E-3976-874A-59B8-530ECE481D8D}"/>
                  </a:ext>
                </a:extLst>
              </p:cNvPr>
              <p:cNvSpPr/>
              <p:nvPr/>
            </p:nvSpPr>
            <p:spPr>
              <a:xfrm>
                <a:off x="6787422" y="3444001"/>
                <a:ext cx="1962481" cy="2771774"/>
              </a:xfrm>
              <a:custGeom>
                <a:avLst/>
                <a:gdLst>
                  <a:gd name="connsiteX0" fmla="*/ 10094 w 1962481"/>
                  <a:gd name="connsiteY0" fmla="*/ 0 h 2771774"/>
                  <a:gd name="connsiteX1" fmla="*/ 175115 w 1962481"/>
                  <a:gd name="connsiteY1" fmla="*/ 163592 h 2771774"/>
                  <a:gd name="connsiteX2" fmla="*/ 1962481 w 1962481"/>
                  <a:gd name="connsiteY2" fmla="*/ 1945243 h 2771774"/>
                  <a:gd name="connsiteX3" fmla="*/ 955212 w 1962481"/>
                  <a:gd name="connsiteY3" fmla="*/ 1938814 h 2771774"/>
                  <a:gd name="connsiteX4" fmla="*/ 1200958 w 1962481"/>
                  <a:gd name="connsiteY4" fmla="*/ 2558177 h 2771774"/>
                  <a:gd name="connsiteX5" fmla="*/ 944497 w 1962481"/>
                  <a:gd name="connsiteY5" fmla="*/ 2658190 h 2771774"/>
                  <a:gd name="connsiteX6" fmla="*/ 555162 w 1962481"/>
                  <a:gd name="connsiteY6" fmla="*/ 1696640 h 2771774"/>
                  <a:gd name="connsiteX7" fmla="*/ 1328830 w 1962481"/>
                  <a:gd name="connsiteY7" fmla="*/ 1696640 h 2771774"/>
                  <a:gd name="connsiteX8" fmla="*/ 253696 w 1962481"/>
                  <a:gd name="connsiteY8" fmla="*/ 655796 h 2771774"/>
                  <a:gd name="connsiteX9" fmla="*/ 253696 w 1962481"/>
                  <a:gd name="connsiteY9" fmla="*/ 2128837 h 2771774"/>
                  <a:gd name="connsiteX10" fmla="*/ 464437 w 1962481"/>
                  <a:gd name="connsiteY10" fmla="*/ 1941671 h 2771774"/>
                  <a:gd name="connsiteX11" fmla="*/ 583023 w 1962481"/>
                  <a:gd name="connsiteY11" fmla="*/ 2190988 h 2771774"/>
                  <a:gd name="connsiteX12" fmla="*/ 93 w 1962481"/>
                  <a:gd name="connsiteY12" fmla="*/ 2771775 h 2771774"/>
                  <a:gd name="connsiteX13" fmla="*/ 5094 w 1962481"/>
                  <a:gd name="connsiteY13" fmla="*/ 0 h 2771774"/>
                  <a:gd name="connsiteX14" fmla="*/ 10094 w 1962481"/>
                  <a:gd name="connsiteY14" fmla="*/ 0 h 2771774"/>
                  <a:gd name="connsiteX15" fmla="*/ 10094 w 1962481"/>
                  <a:gd name="connsiteY15" fmla="*/ 0 h 2771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62481" h="2771774">
                    <a:moveTo>
                      <a:pt x="10094" y="0"/>
                    </a:moveTo>
                    <a:cubicBezTo>
                      <a:pt x="65815" y="54293"/>
                      <a:pt x="120108" y="109299"/>
                      <a:pt x="175115" y="163592"/>
                    </a:cubicBezTo>
                    <a:cubicBezTo>
                      <a:pt x="210834" y="198596"/>
                      <a:pt x="1946765" y="1930956"/>
                      <a:pt x="1962481" y="1945243"/>
                    </a:cubicBezTo>
                    <a:cubicBezTo>
                      <a:pt x="1604579" y="1948101"/>
                      <a:pt x="1293112" y="1945958"/>
                      <a:pt x="955212" y="1938814"/>
                    </a:cubicBezTo>
                    <a:cubicBezTo>
                      <a:pt x="1038080" y="2148840"/>
                      <a:pt x="1119519" y="2351722"/>
                      <a:pt x="1200958" y="2558177"/>
                    </a:cubicBezTo>
                    <a:cubicBezTo>
                      <a:pt x="1115947" y="2591038"/>
                      <a:pt x="1033079" y="2623900"/>
                      <a:pt x="944497" y="2658190"/>
                    </a:cubicBezTo>
                    <a:cubicBezTo>
                      <a:pt x="815909" y="2338864"/>
                      <a:pt x="687322" y="2020967"/>
                      <a:pt x="555162" y="1696640"/>
                    </a:cubicBezTo>
                    <a:cubicBezTo>
                      <a:pt x="811623" y="1696640"/>
                      <a:pt x="1299541" y="1696640"/>
                      <a:pt x="1328830" y="1696640"/>
                    </a:cubicBezTo>
                    <a:cubicBezTo>
                      <a:pt x="1304542" y="1672352"/>
                      <a:pt x="267984" y="666512"/>
                      <a:pt x="253696" y="655796"/>
                    </a:cubicBezTo>
                    <a:lnTo>
                      <a:pt x="253696" y="2128837"/>
                    </a:lnTo>
                    <a:cubicBezTo>
                      <a:pt x="324419" y="2065972"/>
                      <a:pt x="392999" y="2004536"/>
                      <a:pt x="464437" y="1941671"/>
                    </a:cubicBezTo>
                    <a:cubicBezTo>
                      <a:pt x="503013" y="2020253"/>
                      <a:pt x="583023" y="2190988"/>
                      <a:pt x="583023" y="2190988"/>
                    </a:cubicBezTo>
                    <a:cubicBezTo>
                      <a:pt x="583023" y="2190988"/>
                      <a:pt x="48671" y="2726055"/>
                      <a:pt x="93" y="2771775"/>
                    </a:cubicBezTo>
                    <a:cubicBezTo>
                      <a:pt x="-621" y="2756773"/>
                      <a:pt x="2951" y="302895"/>
                      <a:pt x="5094" y="0"/>
                    </a:cubicBezTo>
                    <a:lnTo>
                      <a:pt x="10094" y="0"/>
                    </a:lnTo>
                    <a:lnTo>
                      <a:pt x="10094" y="0"/>
                    </a:lnTo>
                    <a:close/>
                  </a:path>
                </a:pathLst>
              </a:custGeom>
              <a:solidFill>
                <a:srgbClr val="000000"/>
              </a:solidFill>
              <a:ln w="7144" cap="flat">
                <a:noFill/>
                <a:prstDash val="solid"/>
                <a:miter/>
              </a:ln>
            </p:spPr>
            <p:txBody>
              <a:bodyPr rtlCol="0" anchor="ctr"/>
              <a:lstStyle/>
              <a:p>
                <a:endParaRPr lang="en-US"/>
              </a:p>
            </p:txBody>
          </p:sp>
        </p:grpSp>
        <p:grpSp>
          <p:nvGrpSpPr>
            <p:cNvPr id="15" name="Graphic 8">
              <a:extLst>
                <a:ext uri="{FF2B5EF4-FFF2-40B4-BE49-F238E27FC236}">
                  <a16:creationId xmlns:a16="http://schemas.microsoft.com/office/drawing/2014/main" id="{7C2390C4-3107-342B-98FA-754B1F6A3BB7}"/>
                </a:ext>
              </a:extLst>
            </p:cNvPr>
            <p:cNvGrpSpPr/>
            <p:nvPr/>
          </p:nvGrpSpPr>
          <p:grpSpPr>
            <a:xfrm>
              <a:off x="4308471" y="6419629"/>
              <a:ext cx="4571448" cy="766268"/>
              <a:chOff x="4308471" y="6419629"/>
              <a:chExt cx="4571448" cy="766268"/>
            </a:xfrm>
          </p:grpSpPr>
          <p:sp>
            <p:nvSpPr>
              <p:cNvPr id="16" name="Freeform: Shape 15">
                <a:extLst>
                  <a:ext uri="{FF2B5EF4-FFF2-40B4-BE49-F238E27FC236}">
                    <a16:creationId xmlns:a16="http://schemas.microsoft.com/office/drawing/2014/main" id="{AA7148F1-3523-92DB-269E-A5FF87D107A3}"/>
                  </a:ext>
                </a:extLst>
              </p:cNvPr>
              <p:cNvSpPr/>
              <p:nvPr/>
            </p:nvSpPr>
            <p:spPr>
              <a:xfrm>
                <a:off x="6077186" y="6421113"/>
                <a:ext cx="600315" cy="638456"/>
              </a:xfrm>
              <a:custGeom>
                <a:avLst/>
                <a:gdLst>
                  <a:gd name="connsiteX0" fmla="*/ 408148 w 600315"/>
                  <a:gd name="connsiteY0" fmla="*/ 621196 h 638456"/>
                  <a:gd name="connsiteX1" fmla="*/ 406005 w 600315"/>
                  <a:gd name="connsiteY1" fmla="*/ 581905 h 638456"/>
                  <a:gd name="connsiteX2" fmla="*/ 313136 w 600315"/>
                  <a:gd name="connsiteY2" fmla="*/ 628339 h 638456"/>
                  <a:gd name="connsiteX3" fmla="*/ 53104 w 600315"/>
                  <a:gd name="connsiteY3" fmla="*/ 553330 h 638456"/>
                  <a:gd name="connsiteX4" fmla="*/ 1669 w 600315"/>
                  <a:gd name="connsiteY4" fmla="*/ 416170 h 638456"/>
                  <a:gd name="connsiteX5" fmla="*/ 72392 w 600315"/>
                  <a:gd name="connsiteY5" fmla="*/ 133278 h 638456"/>
                  <a:gd name="connsiteX6" fmla="*/ 254558 w 600315"/>
                  <a:gd name="connsiteY6" fmla="*/ 11120 h 638456"/>
                  <a:gd name="connsiteX7" fmla="*/ 454583 w 600315"/>
                  <a:gd name="connsiteY7" fmla="*/ 16835 h 638456"/>
                  <a:gd name="connsiteX8" fmla="*/ 595315 w 600315"/>
                  <a:gd name="connsiteY8" fmla="*/ 184713 h 638456"/>
                  <a:gd name="connsiteX9" fmla="*/ 600315 w 600315"/>
                  <a:gd name="connsiteY9" fmla="*/ 228289 h 638456"/>
                  <a:gd name="connsiteX10" fmla="*/ 424579 w 600315"/>
                  <a:gd name="connsiteY10" fmla="*/ 228289 h 638456"/>
                  <a:gd name="connsiteX11" fmla="*/ 415292 w 600315"/>
                  <a:gd name="connsiteY11" fmla="*/ 206144 h 638456"/>
                  <a:gd name="connsiteX12" fmla="*/ 323138 w 600315"/>
                  <a:gd name="connsiteY12" fmla="*/ 154709 h 638456"/>
                  <a:gd name="connsiteX13" fmla="*/ 235984 w 600315"/>
                  <a:gd name="connsiteY13" fmla="*/ 206144 h 638456"/>
                  <a:gd name="connsiteX14" fmla="*/ 196693 w 600315"/>
                  <a:gd name="connsiteY14" fmla="*/ 416170 h 638456"/>
                  <a:gd name="connsiteX15" fmla="*/ 288848 w 600315"/>
                  <a:gd name="connsiteY15" fmla="*/ 484036 h 638456"/>
                  <a:gd name="connsiteX16" fmla="*/ 398861 w 600315"/>
                  <a:gd name="connsiteY16" fmla="*/ 419028 h 638456"/>
                  <a:gd name="connsiteX17" fmla="*/ 359571 w 600315"/>
                  <a:gd name="connsiteY17" fmla="*/ 416885 h 638456"/>
                  <a:gd name="connsiteX18" fmla="*/ 318851 w 600315"/>
                  <a:gd name="connsiteY18" fmla="*/ 416885 h 638456"/>
                  <a:gd name="connsiteX19" fmla="*/ 343140 w 600315"/>
                  <a:gd name="connsiteY19" fmla="*/ 293298 h 638456"/>
                  <a:gd name="connsiteX20" fmla="*/ 594600 w 600315"/>
                  <a:gd name="connsiteY20" fmla="*/ 290440 h 638456"/>
                  <a:gd name="connsiteX21" fmla="*/ 526020 w 600315"/>
                  <a:gd name="connsiteY21" fmla="*/ 621196 h 638456"/>
                  <a:gd name="connsiteX22" fmla="*/ 408148 w 600315"/>
                  <a:gd name="connsiteY22" fmla="*/ 621196 h 638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0315" h="638456">
                    <a:moveTo>
                      <a:pt x="408148" y="621196"/>
                    </a:moveTo>
                    <a:cubicBezTo>
                      <a:pt x="407434" y="606908"/>
                      <a:pt x="406005" y="592621"/>
                      <a:pt x="406005" y="581905"/>
                    </a:cubicBezTo>
                    <a:cubicBezTo>
                      <a:pt x="374573" y="598336"/>
                      <a:pt x="345283" y="618338"/>
                      <a:pt x="313136" y="628339"/>
                    </a:cubicBezTo>
                    <a:cubicBezTo>
                      <a:pt x="230269" y="653343"/>
                      <a:pt x="113111" y="633340"/>
                      <a:pt x="53104" y="553330"/>
                    </a:cubicBezTo>
                    <a:cubicBezTo>
                      <a:pt x="23100" y="511896"/>
                      <a:pt x="5241" y="465462"/>
                      <a:pt x="1669" y="416170"/>
                    </a:cubicBezTo>
                    <a:cubicBezTo>
                      <a:pt x="-6189" y="314014"/>
                      <a:pt x="13099" y="218288"/>
                      <a:pt x="72392" y="133278"/>
                    </a:cubicBezTo>
                    <a:cubicBezTo>
                      <a:pt x="116683" y="69698"/>
                      <a:pt x="178834" y="28264"/>
                      <a:pt x="254558" y="11120"/>
                    </a:cubicBezTo>
                    <a:cubicBezTo>
                      <a:pt x="322423" y="-3882"/>
                      <a:pt x="388860" y="-5311"/>
                      <a:pt x="454583" y="16835"/>
                    </a:cubicBezTo>
                    <a:cubicBezTo>
                      <a:pt x="535307" y="43981"/>
                      <a:pt x="583170" y="99702"/>
                      <a:pt x="595315" y="184713"/>
                    </a:cubicBezTo>
                    <a:cubicBezTo>
                      <a:pt x="597458" y="197571"/>
                      <a:pt x="598172" y="211859"/>
                      <a:pt x="600315" y="228289"/>
                    </a:cubicBezTo>
                    <a:cubicBezTo>
                      <a:pt x="538879" y="228289"/>
                      <a:pt x="481729" y="228289"/>
                      <a:pt x="424579" y="228289"/>
                    </a:cubicBezTo>
                    <a:cubicBezTo>
                      <a:pt x="421721" y="221146"/>
                      <a:pt x="417435" y="214002"/>
                      <a:pt x="415292" y="206144"/>
                    </a:cubicBezTo>
                    <a:cubicBezTo>
                      <a:pt x="402433" y="165424"/>
                      <a:pt x="373858" y="151851"/>
                      <a:pt x="323138" y="154709"/>
                    </a:cubicBezTo>
                    <a:cubicBezTo>
                      <a:pt x="285990" y="157567"/>
                      <a:pt x="256701" y="176140"/>
                      <a:pt x="235984" y="206144"/>
                    </a:cubicBezTo>
                    <a:cubicBezTo>
                      <a:pt x="192407" y="269723"/>
                      <a:pt x="177405" y="340446"/>
                      <a:pt x="196693" y="416170"/>
                    </a:cubicBezTo>
                    <a:cubicBezTo>
                      <a:pt x="208123" y="460461"/>
                      <a:pt x="238841" y="481178"/>
                      <a:pt x="288848" y="484036"/>
                    </a:cubicBezTo>
                    <a:cubicBezTo>
                      <a:pt x="339568" y="486893"/>
                      <a:pt x="378144" y="466176"/>
                      <a:pt x="398861" y="419028"/>
                    </a:cubicBezTo>
                    <a:cubicBezTo>
                      <a:pt x="384574" y="418313"/>
                      <a:pt x="372430" y="416885"/>
                      <a:pt x="359571" y="416885"/>
                    </a:cubicBezTo>
                    <a:cubicBezTo>
                      <a:pt x="347426" y="416885"/>
                      <a:pt x="335996" y="416885"/>
                      <a:pt x="318851" y="416885"/>
                    </a:cubicBezTo>
                    <a:cubicBezTo>
                      <a:pt x="328138" y="372593"/>
                      <a:pt x="335996" y="333303"/>
                      <a:pt x="343140" y="293298"/>
                    </a:cubicBezTo>
                    <a:cubicBezTo>
                      <a:pt x="370286" y="286154"/>
                      <a:pt x="531021" y="284011"/>
                      <a:pt x="594600" y="290440"/>
                    </a:cubicBezTo>
                    <a:cubicBezTo>
                      <a:pt x="572455" y="399739"/>
                      <a:pt x="548880" y="509039"/>
                      <a:pt x="526020" y="621196"/>
                    </a:cubicBezTo>
                    <a:cubicBezTo>
                      <a:pt x="487444" y="621196"/>
                      <a:pt x="448868" y="621196"/>
                      <a:pt x="408148" y="621196"/>
                    </a:cubicBezTo>
                    <a:close/>
                  </a:path>
                </a:pathLst>
              </a:custGeom>
              <a:solidFill>
                <a:srgbClr val="000000"/>
              </a:solidFill>
              <a:ln w="7144"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43B9C445-4D52-2868-CC83-681134C5373F}"/>
                  </a:ext>
                </a:extLst>
              </p:cNvPr>
              <p:cNvSpPr/>
              <p:nvPr/>
            </p:nvSpPr>
            <p:spPr>
              <a:xfrm>
                <a:off x="7566183" y="6589335"/>
                <a:ext cx="558265" cy="596562"/>
              </a:xfrm>
              <a:custGeom>
                <a:avLst/>
                <a:gdLst>
                  <a:gd name="connsiteX0" fmla="*/ 170736 w 558265"/>
                  <a:gd name="connsiteY0" fmla="*/ 596563 h 596562"/>
                  <a:gd name="connsiteX1" fmla="*/ 0 w 558265"/>
                  <a:gd name="connsiteY1" fmla="*/ 596563 h 596562"/>
                  <a:gd name="connsiteX2" fmla="*/ 122158 w 558265"/>
                  <a:gd name="connsiteY2" fmla="*/ 12204 h 596562"/>
                  <a:gd name="connsiteX3" fmla="*/ 283607 w 558265"/>
                  <a:gd name="connsiteY3" fmla="*/ 12204 h 596562"/>
                  <a:gd name="connsiteX4" fmla="*/ 283607 w 558265"/>
                  <a:gd name="connsiteY4" fmla="*/ 42208 h 596562"/>
                  <a:gd name="connsiteX5" fmla="*/ 290751 w 558265"/>
                  <a:gd name="connsiteY5" fmla="*/ 42208 h 596562"/>
                  <a:gd name="connsiteX6" fmla="*/ 441484 w 558265"/>
                  <a:gd name="connsiteY6" fmla="*/ 5775 h 596562"/>
                  <a:gd name="connsiteX7" fmla="*/ 550783 w 558265"/>
                  <a:gd name="connsiteY7" fmla="*/ 124361 h 596562"/>
                  <a:gd name="connsiteX8" fmla="*/ 489347 w 558265"/>
                  <a:gd name="connsiteY8" fmla="*/ 397966 h 596562"/>
                  <a:gd name="connsiteX9" fmla="*/ 319326 w 558265"/>
                  <a:gd name="connsiteY9" fmla="*/ 464403 h 596562"/>
                  <a:gd name="connsiteX10" fmla="*/ 211455 w 558265"/>
                  <a:gd name="connsiteY10" fmla="*/ 407968 h 596562"/>
                  <a:gd name="connsiteX11" fmla="*/ 170736 w 558265"/>
                  <a:gd name="connsiteY11" fmla="*/ 596563 h 596562"/>
                  <a:gd name="connsiteX12" fmla="*/ 385763 w 558265"/>
                  <a:gd name="connsiteY12" fmla="*/ 235803 h 596562"/>
                  <a:gd name="connsiteX13" fmla="*/ 387906 w 558265"/>
                  <a:gd name="connsiteY13" fmla="*/ 206514 h 596562"/>
                  <a:gd name="connsiteX14" fmla="*/ 385763 w 558265"/>
                  <a:gd name="connsiteY14" fmla="*/ 181511 h 596562"/>
                  <a:gd name="connsiteX15" fmla="*/ 349330 w 558265"/>
                  <a:gd name="connsiteY15" fmla="*/ 128647 h 596562"/>
                  <a:gd name="connsiteX16" fmla="*/ 280749 w 558265"/>
                  <a:gd name="connsiteY16" fmla="*/ 146507 h 596562"/>
                  <a:gd name="connsiteX17" fmla="*/ 247174 w 558265"/>
                  <a:gd name="connsiteY17" fmla="*/ 297954 h 596562"/>
                  <a:gd name="connsiteX18" fmla="*/ 324326 w 558265"/>
                  <a:gd name="connsiteY18" fmla="*/ 334387 h 596562"/>
                  <a:gd name="connsiteX19" fmla="*/ 362902 w 558265"/>
                  <a:gd name="connsiteY19" fmla="*/ 298668 h 596562"/>
                  <a:gd name="connsiteX20" fmla="*/ 385763 w 558265"/>
                  <a:gd name="connsiteY20" fmla="*/ 235803 h 596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8265" h="596562">
                    <a:moveTo>
                      <a:pt x="170736" y="596563"/>
                    </a:moveTo>
                    <a:cubicBezTo>
                      <a:pt x="115015" y="596563"/>
                      <a:pt x="59293" y="596563"/>
                      <a:pt x="0" y="596563"/>
                    </a:cubicBezTo>
                    <a:cubicBezTo>
                      <a:pt x="41434" y="400110"/>
                      <a:pt x="82153" y="206514"/>
                      <a:pt x="122158" y="12204"/>
                    </a:cubicBezTo>
                    <a:cubicBezTo>
                      <a:pt x="177880" y="12204"/>
                      <a:pt x="229315" y="12204"/>
                      <a:pt x="283607" y="12204"/>
                    </a:cubicBezTo>
                    <a:cubicBezTo>
                      <a:pt x="283607" y="22205"/>
                      <a:pt x="283607" y="32207"/>
                      <a:pt x="283607" y="42208"/>
                    </a:cubicBezTo>
                    <a:cubicBezTo>
                      <a:pt x="286465" y="42208"/>
                      <a:pt x="289322" y="42922"/>
                      <a:pt x="290751" y="42208"/>
                    </a:cubicBezTo>
                    <a:cubicBezTo>
                      <a:pt x="334327" y="60"/>
                      <a:pt x="385048" y="-7084"/>
                      <a:pt x="441484" y="5775"/>
                    </a:cubicBezTo>
                    <a:cubicBezTo>
                      <a:pt x="505063" y="20062"/>
                      <a:pt x="538639" y="65068"/>
                      <a:pt x="550783" y="124361"/>
                    </a:cubicBezTo>
                    <a:cubicBezTo>
                      <a:pt x="570071" y="223659"/>
                      <a:pt x="552926" y="317242"/>
                      <a:pt x="489347" y="397966"/>
                    </a:cubicBezTo>
                    <a:cubicBezTo>
                      <a:pt x="447199" y="452259"/>
                      <a:pt x="387906" y="470833"/>
                      <a:pt x="319326" y="464403"/>
                    </a:cubicBezTo>
                    <a:cubicBezTo>
                      <a:pt x="277177" y="461546"/>
                      <a:pt x="242173" y="445115"/>
                      <a:pt x="211455" y="407968"/>
                    </a:cubicBezTo>
                    <a:cubicBezTo>
                      <a:pt x="197168" y="474404"/>
                      <a:pt x="183594" y="533697"/>
                      <a:pt x="170736" y="596563"/>
                    </a:cubicBezTo>
                    <a:close/>
                    <a:moveTo>
                      <a:pt x="385763" y="235803"/>
                    </a:moveTo>
                    <a:cubicBezTo>
                      <a:pt x="386477" y="230803"/>
                      <a:pt x="388620" y="213658"/>
                      <a:pt x="387906" y="206514"/>
                    </a:cubicBezTo>
                    <a:cubicBezTo>
                      <a:pt x="387191" y="198656"/>
                      <a:pt x="387191" y="189369"/>
                      <a:pt x="385763" y="181511"/>
                    </a:cubicBezTo>
                    <a:cubicBezTo>
                      <a:pt x="382905" y="157222"/>
                      <a:pt x="374333" y="135791"/>
                      <a:pt x="349330" y="128647"/>
                    </a:cubicBezTo>
                    <a:cubicBezTo>
                      <a:pt x="322898" y="120789"/>
                      <a:pt x="298609" y="124361"/>
                      <a:pt x="280749" y="146507"/>
                    </a:cubicBezTo>
                    <a:cubicBezTo>
                      <a:pt x="244316" y="190797"/>
                      <a:pt x="232172" y="242233"/>
                      <a:pt x="247174" y="297954"/>
                    </a:cubicBezTo>
                    <a:cubicBezTo>
                      <a:pt x="256461" y="333672"/>
                      <a:pt x="291465" y="349389"/>
                      <a:pt x="324326" y="334387"/>
                    </a:cubicBezTo>
                    <a:cubicBezTo>
                      <a:pt x="339328" y="327243"/>
                      <a:pt x="356473" y="314385"/>
                      <a:pt x="362902" y="298668"/>
                    </a:cubicBezTo>
                    <a:cubicBezTo>
                      <a:pt x="377190" y="270808"/>
                      <a:pt x="384334" y="251519"/>
                      <a:pt x="385763" y="235803"/>
                    </a:cubicBezTo>
                    <a:close/>
                  </a:path>
                </a:pathLst>
              </a:custGeom>
              <a:solidFill>
                <a:srgbClr val="000000"/>
              </a:solidFill>
              <a:ln w="7144"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4359727B-8477-40EC-EB16-2B7215DB1A2D}"/>
                  </a:ext>
                </a:extLst>
              </p:cNvPr>
              <p:cNvSpPr/>
              <p:nvPr/>
            </p:nvSpPr>
            <p:spPr>
              <a:xfrm>
                <a:off x="6678897" y="6587119"/>
                <a:ext cx="488083" cy="467782"/>
              </a:xfrm>
              <a:custGeom>
                <a:avLst/>
                <a:gdLst>
                  <a:gd name="connsiteX0" fmla="*/ 487950 w 488083"/>
                  <a:gd name="connsiteY0" fmla="*/ 199443 h 467782"/>
                  <a:gd name="connsiteX1" fmla="*/ 410798 w 488083"/>
                  <a:gd name="connsiteY1" fmla="*/ 399468 h 467782"/>
                  <a:gd name="connsiteX2" fmla="*/ 293640 w 488083"/>
                  <a:gd name="connsiteY2" fmla="*/ 460189 h 467782"/>
                  <a:gd name="connsiteX3" fmla="*/ 157909 w 488083"/>
                  <a:gd name="connsiteY3" fmla="*/ 460904 h 467782"/>
                  <a:gd name="connsiteX4" fmla="*/ 2175 w 488083"/>
                  <a:gd name="connsiteY4" fmla="*/ 290168 h 467782"/>
                  <a:gd name="connsiteX5" fmla="*/ 118619 w 488083"/>
                  <a:gd name="connsiteY5" fmla="*/ 38708 h 467782"/>
                  <a:gd name="connsiteX6" fmla="*/ 196485 w 488083"/>
                  <a:gd name="connsiteY6" fmla="*/ 10133 h 467782"/>
                  <a:gd name="connsiteX7" fmla="*/ 357220 w 488083"/>
                  <a:gd name="connsiteY7" fmla="*/ 10847 h 467782"/>
                  <a:gd name="connsiteX8" fmla="*/ 486522 w 488083"/>
                  <a:gd name="connsiteY8" fmla="*/ 172296 h 467782"/>
                  <a:gd name="connsiteX9" fmla="*/ 487950 w 488083"/>
                  <a:gd name="connsiteY9" fmla="*/ 199443 h 467782"/>
                  <a:gd name="connsiteX10" fmla="*/ 320787 w 488083"/>
                  <a:gd name="connsiteY10" fmla="*/ 203729 h 467782"/>
                  <a:gd name="connsiteX11" fmla="*/ 316500 w 488083"/>
                  <a:gd name="connsiteY11" fmla="*/ 173725 h 467782"/>
                  <a:gd name="connsiteX12" fmla="*/ 219345 w 488083"/>
                  <a:gd name="connsiteY12" fmla="*/ 146579 h 467782"/>
                  <a:gd name="connsiteX13" fmla="*/ 205058 w 488083"/>
                  <a:gd name="connsiteY13" fmla="*/ 163010 h 467782"/>
                  <a:gd name="connsiteX14" fmla="*/ 175769 w 488083"/>
                  <a:gd name="connsiteY14" fmla="*/ 294454 h 467782"/>
                  <a:gd name="connsiteX15" fmla="*/ 256493 w 488083"/>
                  <a:gd name="connsiteY15" fmla="*/ 335888 h 467782"/>
                  <a:gd name="connsiteX16" fmla="*/ 292926 w 488083"/>
                  <a:gd name="connsiteY16" fmla="*/ 301598 h 467782"/>
                  <a:gd name="connsiteX17" fmla="*/ 320787 w 488083"/>
                  <a:gd name="connsiteY17" fmla="*/ 203729 h 467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083" h="467782">
                    <a:moveTo>
                      <a:pt x="487950" y="199443"/>
                    </a:moveTo>
                    <a:cubicBezTo>
                      <a:pt x="490094" y="276595"/>
                      <a:pt x="466519" y="343746"/>
                      <a:pt x="410798" y="399468"/>
                    </a:cubicBezTo>
                    <a:cubicBezTo>
                      <a:pt x="378651" y="433043"/>
                      <a:pt x="337932" y="450903"/>
                      <a:pt x="293640" y="460189"/>
                    </a:cubicBezTo>
                    <a:cubicBezTo>
                      <a:pt x="249349" y="470191"/>
                      <a:pt x="202915" y="470191"/>
                      <a:pt x="157909" y="460904"/>
                    </a:cubicBezTo>
                    <a:cubicBezTo>
                      <a:pt x="74327" y="443759"/>
                      <a:pt x="15034" y="395182"/>
                      <a:pt x="2175" y="290168"/>
                    </a:cubicBezTo>
                    <a:cubicBezTo>
                      <a:pt x="-9255" y="195871"/>
                      <a:pt x="23607" y="95144"/>
                      <a:pt x="118619" y="38708"/>
                    </a:cubicBezTo>
                    <a:cubicBezTo>
                      <a:pt x="142193" y="24421"/>
                      <a:pt x="170053" y="17277"/>
                      <a:pt x="196485" y="10133"/>
                    </a:cubicBezTo>
                    <a:cubicBezTo>
                      <a:pt x="250064" y="-4868"/>
                      <a:pt x="303642" y="-2011"/>
                      <a:pt x="357220" y="10847"/>
                    </a:cubicBezTo>
                    <a:cubicBezTo>
                      <a:pt x="437230" y="30850"/>
                      <a:pt x="485807" y="90857"/>
                      <a:pt x="486522" y="172296"/>
                    </a:cubicBezTo>
                    <a:cubicBezTo>
                      <a:pt x="488665" y="182297"/>
                      <a:pt x="487950" y="190156"/>
                      <a:pt x="487950" y="199443"/>
                    </a:cubicBezTo>
                    <a:close/>
                    <a:moveTo>
                      <a:pt x="320787" y="203729"/>
                    </a:moveTo>
                    <a:cubicBezTo>
                      <a:pt x="320072" y="194442"/>
                      <a:pt x="318644" y="183726"/>
                      <a:pt x="316500" y="173725"/>
                    </a:cubicBezTo>
                    <a:cubicBezTo>
                      <a:pt x="303642" y="125147"/>
                      <a:pt x="255064" y="112289"/>
                      <a:pt x="219345" y="146579"/>
                    </a:cubicBezTo>
                    <a:cubicBezTo>
                      <a:pt x="214345" y="151579"/>
                      <a:pt x="209344" y="156580"/>
                      <a:pt x="205058" y="163010"/>
                    </a:cubicBezTo>
                    <a:cubicBezTo>
                      <a:pt x="180769" y="203729"/>
                      <a:pt x="168625" y="246591"/>
                      <a:pt x="175769" y="294454"/>
                    </a:cubicBezTo>
                    <a:cubicBezTo>
                      <a:pt x="181484" y="335888"/>
                      <a:pt x="220060" y="355891"/>
                      <a:pt x="256493" y="335888"/>
                    </a:cubicBezTo>
                    <a:cubicBezTo>
                      <a:pt x="270780" y="328030"/>
                      <a:pt x="283639" y="315886"/>
                      <a:pt x="292926" y="301598"/>
                    </a:cubicBezTo>
                    <a:cubicBezTo>
                      <a:pt x="312214" y="273023"/>
                      <a:pt x="319358" y="240162"/>
                      <a:pt x="320787" y="203729"/>
                    </a:cubicBezTo>
                    <a:close/>
                  </a:path>
                </a:pathLst>
              </a:custGeom>
              <a:solidFill>
                <a:srgbClr val="000000"/>
              </a:solidFill>
              <a:ln w="7144"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A85A5A7B-05E1-75DC-6C25-B9DF17D7C657}"/>
                  </a:ext>
                </a:extLst>
              </p:cNvPr>
              <p:cNvSpPr/>
              <p:nvPr/>
            </p:nvSpPr>
            <p:spPr>
              <a:xfrm>
                <a:off x="8135580" y="6587135"/>
                <a:ext cx="483783" cy="466938"/>
              </a:xfrm>
              <a:custGeom>
                <a:avLst/>
                <a:gdLst>
                  <a:gd name="connsiteX0" fmla="*/ 475020 w 483783"/>
                  <a:gd name="connsiteY0" fmla="*/ 273008 h 466938"/>
                  <a:gd name="connsiteX1" fmla="*/ 160695 w 483783"/>
                  <a:gd name="connsiteY1" fmla="*/ 273008 h 466938"/>
                  <a:gd name="connsiteX2" fmla="*/ 194270 w 483783"/>
                  <a:gd name="connsiteY2" fmla="*/ 348017 h 466938"/>
                  <a:gd name="connsiteX3" fmla="*/ 279281 w 483783"/>
                  <a:gd name="connsiteY3" fmla="*/ 340873 h 466938"/>
                  <a:gd name="connsiteX4" fmla="*/ 328573 w 483783"/>
                  <a:gd name="connsiteY4" fmla="*/ 325872 h 466938"/>
                  <a:gd name="connsiteX5" fmla="*/ 460732 w 483783"/>
                  <a:gd name="connsiteY5" fmla="*/ 323729 h 466938"/>
                  <a:gd name="connsiteX6" fmla="*/ 394295 w 483783"/>
                  <a:gd name="connsiteY6" fmla="*/ 419455 h 466938"/>
                  <a:gd name="connsiteX7" fmla="*/ 287853 w 483783"/>
                  <a:gd name="connsiteY7" fmla="*/ 461603 h 466938"/>
                  <a:gd name="connsiteX8" fmla="*/ 144264 w 483783"/>
                  <a:gd name="connsiteY8" fmla="*/ 458745 h 466938"/>
                  <a:gd name="connsiteX9" fmla="*/ 675 w 483783"/>
                  <a:gd name="connsiteY9" fmla="*/ 286581 h 466938"/>
                  <a:gd name="connsiteX10" fmla="*/ 59968 w 483783"/>
                  <a:gd name="connsiteY10" fmla="*/ 90128 h 466938"/>
                  <a:gd name="connsiteX11" fmla="*/ 142835 w 483783"/>
                  <a:gd name="connsiteY11" fmla="*/ 27263 h 466938"/>
                  <a:gd name="connsiteX12" fmla="*/ 351433 w 483783"/>
                  <a:gd name="connsiteY12" fmla="*/ 14404 h 466938"/>
                  <a:gd name="connsiteX13" fmla="*/ 482878 w 483783"/>
                  <a:gd name="connsiteY13" fmla="*/ 225859 h 466938"/>
                  <a:gd name="connsiteX14" fmla="*/ 475020 w 483783"/>
                  <a:gd name="connsiteY14" fmla="*/ 273008 h 466938"/>
                  <a:gd name="connsiteX15" fmla="*/ 322143 w 483783"/>
                  <a:gd name="connsiteY15" fmla="*/ 174424 h 466938"/>
                  <a:gd name="connsiteX16" fmla="*/ 262850 w 483783"/>
                  <a:gd name="connsiteY16" fmla="*/ 112988 h 466938"/>
                  <a:gd name="connsiteX17" fmla="*/ 182126 w 483783"/>
                  <a:gd name="connsiteY17" fmla="*/ 178710 h 466938"/>
                  <a:gd name="connsiteX18" fmla="*/ 322143 w 483783"/>
                  <a:gd name="connsiteY18" fmla="*/ 174424 h 466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83783" h="466938">
                    <a:moveTo>
                      <a:pt x="475020" y="273008"/>
                    </a:moveTo>
                    <a:cubicBezTo>
                      <a:pt x="370721" y="273008"/>
                      <a:pt x="266422" y="273008"/>
                      <a:pt x="160695" y="273008"/>
                    </a:cubicBezTo>
                    <a:cubicBezTo>
                      <a:pt x="162838" y="304440"/>
                      <a:pt x="165695" y="331587"/>
                      <a:pt x="194270" y="348017"/>
                    </a:cubicBezTo>
                    <a:cubicBezTo>
                      <a:pt x="224274" y="365876"/>
                      <a:pt x="254992" y="360162"/>
                      <a:pt x="279281" y="340873"/>
                    </a:cubicBezTo>
                    <a:cubicBezTo>
                      <a:pt x="295712" y="328015"/>
                      <a:pt x="310713" y="325872"/>
                      <a:pt x="328573" y="325872"/>
                    </a:cubicBezTo>
                    <a:cubicBezTo>
                      <a:pt x="370007" y="325872"/>
                      <a:pt x="416441" y="323729"/>
                      <a:pt x="460732" y="323729"/>
                    </a:cubicBezTo>
                    <a:cubicBezTo>
                      <a:pt x="447874" y="365162"/>
                      <a:pt x="424299" y="396594"/>
                      <a:pt x="394295" y="419455"/>
                    </a:cubicBezTo>
                    <a:cubicBezTo>
                      <a:pt x="362863" y="443743"/>
                      <a:pt x="326430" y="455888"/>
                      <a:pt x="287853" y="461603"/>
                    </a:cubicBezTo>
                    <a:cubicBezTo>
                      <a:pt x="239276" y="469461"/>
                      <a:pt x="192127" y="468747"/>
                      <a:pt x="144264" y="458745"/>
                    </a:cubicBezTo>
                    <a:cubicBezTo>
                      <a:pt x="60682" y="440886"/>
                      <a:pt x="5675" y="380164"/>
                      <a:pt x="675" y="286581"/>
                    </a:cubicBezTo>
                    <a:cubicBezTo>
                      <a:pt x="-3612" y="215143"/>
                      <a:pt x="12105" y="147992"/>
                      <a:pt x="59968" y="90128"/>
                    </a:cubicBezTo>
                    <a:cubicBezTo>
                      <a:pt x="83542" y="62982"/>
                      <a:pt x="111403" y="41550"/>
                      <a:pt x="142835" y="27263"/>
                    </a:cubicBezTo>
                    <a:cubicBezTo>
                      <a:pt x="209272" y="-2027"/>
                      <a:pt x="279995" y="-9885"/>
                      <a:pt x="351433" y="14404"/>
                    </a:cubicBezTo>
                    <a:cubicBezTo>
                      <a:pt x="455732" y="50837"/>
                      <a:pt x="490021" y="126561"/>
                      <a:pt x="482878" y="225859"/>
                    </a:cubicBezTo>
                    <a:cubicBezTo>
                      <a:pt x="482878" y="241575"/>
                      <a:pt x="478592" y="255148"/>
                      <a:pt x="475020" y="273008"/>
                    </a:cubicBezTo>
                    <a:close/>
                    <a:moveTo>
                      <a:pt x="322143" y="174424"/>
                    </a:moveTo>
                    <a:cubicBezTo>
                      <a:pt x="315000" y="130133"/>
                      <a:pt x="299998" y="115131"/>
                      <a:pt x="262850" y="112988"/>
                    </a:cubicBezTo>
                    <a:cubicBezTo>
                      <a:pt x="223560" y="112273"/>
                      <a:pt x="191413" y="137276"/>
                      <a:pt x="182126" y="178710"/>
                    </a:cubicBezTo>
                    <a:cubicBezTo>
                      <a:pt x="224274" y="187283"/>
                      <a:pt x="300712" y="184425"/>
                      <a:pt x="322143" y="174424"/>
                    </a:cubicBezTo>
                    <a:close/>
                  </a:path>
                </a:pathLst>
              </a:custGeom>
              <a:solidFill>
                <a:srgbClr val="000000"/>
              </a:solidFill>
              <a:ln w="7144"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F8D9054C-CC45-9EB6-7BCA-6D969EC10839}"/>
                  </a:ext>
                </a:extLst>
              </p:cNvPr>
              <p:cNvSpPr/>
              <p:nvPr/>
            </p:nvSpPr>
            <p:spPr>
              <a:xfrm>
                <a:off x="7161300" y="6587144"/>
                <a:ext cx="456744" cy="468004"/>
              </a:xfrm>
              <a:custGeom>
                <a:avLst/>
                <a:gdLst>
                  <a:gd name="connsiteX0" fmla="*/ 453461 w 456744"/>
                  <a:gd name="connsiteY0" fmla="*/ 143697 h 468004"/>
                  <a:gd name="connsiteX1" fmla="*/ 310586 w 456744"/>
                  <a:gd name="connsiteY1" fmla="*/ 143697 h 468004"/>
                  <a:gd name="connsiteX2" fmla="*/ 245578 w 456744"/>
                  <a:gd name="connsiteY2" fmla="*/ 99405 h 468004"/>
                  <a:gd name="connsiteX3" fmla="*/ 208430 w 456744"/>
                  <a:gd name="connsiteY3" fmla="*/ 132981 h 468004"/>
                  <a:gd name="connsiteX4" fmla="*/ 242006 w 456744"/>
                  <a:gd name="connsiteY4" fmla="*/ 164413 h 468004"/>
                  <a:gd name="connsiteX5" fmla="*/ 334160 w 456744"/>
                  <a:gd name="connsiteY5" fmla="*/ 182273 h 468004"/>
                  <a:gd name="connsiteX6" fmla="*/ 394882 w 456744"/>
                  <a:gd name="connsiteY6" fmla="*/ 211562 h 468004"/>
                  <a:gd name="connsiteX7" fmla="*/ 429172 w 456744"/>
                  <a:gd name="connsiteY7" fmla="*/ 336578 h 468004"/>
                  <a:gd name="connsiteX8" fmla="*/ 314872 w 456744"/>
                  <a:gd name="connsiteY8" fmla="*/ 450878 h 468004"/>
                  <a:gd name="connsiteX9" fmla="*/ 76985 w 456744"/>
                  <a:gd name="connsiteY9" fmla="*/ 443734 h 468004"/>
                  <a:gd name="connsiteX10" fmla="*/ 1261 w 456744"/>
                  <a:gd name="connsiteY10" fmla="*/ 312289 h 468004"/>
                  <a:gd name="connsiteX11" fmla="*/ 150566 w 456744"/>
                  <a:gd name="connsiteY11" fmla="*/ 312289 h 468004"/>
                  <a:gd name="connsiteX12" fmla="*/ 213431 w 456744"/>
                  <a:gd name="connsiteY12" fmla="*/ 360152 h 468004"/>
                  <a:gd name="connsiteX13" fmla="*/ 249150 w 456744"/>
                  <a:gd name="connsiteY13" fmla="*/ 345150 h 468004"/>
                  <a:gd name="connsiteX14" fmla="*/ 242006 w 456744"/>
                  <a:gd name="connsiteY14" fmla="*/ 298716 h 468004"/>
                  <a:gd name="connsiteX15" fmla="*/ 175569 w 456744"/>
                  <a:gd name="connsiteY15" fmla="*/ 281571 h 468004"/>
                  <a:gd name="connsiteX16" fmla="*/ 109132 w 456744"/>
                  <a:gd name="connsiteY16" fmla="*/ 266569 h 468004"/>
                  <a:gd name="connsiteX17" fmla="*/ 39123 w 456744"/>
                  <a:gd name="connsiteY17" fmla="*/ 171557 h 468004"/>
                  <a:gd name="connsiteX18" fmla="*/ 175569 w 456744"/>
                  <a:gd name="connsiteY18" fmla="*/ 8680 h 468004"/>
                  <a:gd name="connsiteX19" fmla="*/ 361307 w 456744"/>
                  <a:gd name="connsiteY19" fmla="*/ 12966 h 468004"/>
                  <a:gd name="connsiteX20" fmla="*/ 388453 w 456744"/>
                  <a:gd name="connsiteY20" fmla="*/ 22967 h 468004"/>
                  <a:gd name="connsiteX21" fmla="*/ 453461 w 456744"/>
                  <a:gd name="connsiteY21" fmla="*/ 143697 h 468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56744" h="468004">
                    <a:moveTo>
                      <a:pt x="453461" y="143697"/>
                    </a:moveTo>
                    <a:cubicBezTo>
                      <a:pt x="404883" y="143697"/>
                      <a:pt x="357735" y="143697"/>
                      <a:pt x="310586" y="143697"/>
                    </a:cubicBezTo>
                    <a:cubicBezTo>
                      <a:pt x="294155" y="105120"/>
                      <a:pt x="278439" y="94405"/>
                      <a:pt x="245578" y="99405"/>
                    </a:cubicBezTo>
                    <a:cubicBezTo>
                      <a:pt x="223432" y="102263"/>
                      <a:pt x="209145" y="115836"/>
                      <a:pt x="208430" y="132981"/>
                    </a:cubicBezTo>
                    <a:cubicBezTo>
                      <a:pt x="207716" y="149412"/>
                      <a:pt x="218432" y="160127"/>
                      <a:pt x="242006" y="164413"/>
                    </a:cubicBezTo>
                    <a:cubicBezTo>
                      <a:pt x="272010" y="170129"/>
                      <a:pt x="304871" y="174415"/>
                      <a:pt x="334160" y="182273"/>
                    </a:cubicBezTo>
                    <a:cubicBezTo>
                      <a:pt x="355592" y="187988"/>
                      <a:pt x="377737" y="198704"/>
                      <a:pt x="394882" y="211562"/>
                    </a:cubicBezTo>
                    <a:cubicBezTo>
                      <a:pt x="435601" y="243709"/>
                      <a:pt x="439173" y="290143"/>
                      <a:pt x="429172" y="336578"/>
                    </a:cubicBezTo>
                    <a:cubicBezTo>
                      <a:pt x="416314" y="399443"/>
                      <a:pt x="372736" y="434447"/>
                      <a:pt x="314872" y="450878"/>
                    </a:cubicBezTo>
                    <a:cubicBezTo>
                      <a:pt x="236291" y="474452"/>
                      <a:pt x="154852" y="475166"/>
                      <a:pt x="76985" y="443734"/>
                    </a:cubicBezTo>
                    <a:cubicBezTo>
                      <a:pt x="22693" y="421588"/>
                      <a:pt x="-6597" y="373011"/>
                      <a:pt x="1261" y="312289"/>
                    </a:cubicBezTo>
                    <a:cubicBezTo>
                      <a:pt x="49839" y="312289"/>
                      <a:pt x="99131" y="312289"/>
                      <a:pt x="150566" y="312289"/>
                    </a:cubicBezTo>
                    <a:cubicBezTo>
                      <a:pt x="157710" y="343722"/>
                      <a:pt x="177712" y="363724"/>
                      <a:pt x="213431" y="360152"/>
                    </a:cubicBezTo>
                    <a:cubicBezTo>
                      <a:pt x="225575" y="359438"/>
                      <a:pt x="239863" y="353008"/>
                      <a:pt x="249150" y="345150"/>
                    </a:cubicBezTo>
                    <a:cubicBezTo>
                      <a:pt x="267009" y="330863"/>
                      <a:pt x="263437" y="308003"/>
                      <a:pt x="242006" y="298716"/>
                    </a:cubicBezTo>
                    <a:cubicBezTo>
                      <a:pt x="220575" y="290858"/>
                      <a:pt x="197715" y="286572"/>
                      <a:pt x="175569" y="281571"/>
                    </a:cubicBezTo>
                    <a:cubicBezTo>
                      <a:pt x="153423" y="276570"/>
                      <a:pt x="129849" y="273713"/>
                      <a:pt x="109132" y="266569"/>
                    </a:cubicBezTo>
                    <a:cubicBezTo>
                      <a:pt x="64841" y="252282"/>
                      <a:pt x="41267" y="217277"/>
                      <a:pt x="39123" y="171557"/>
                    </a:cubicBezTo>
                    <a:cubicBezTo>
                      <a:pt x="34123" y="73688"/>
                      <a:pt x="92701" y="25825"/>
                      <a:pt x="175569" y="8680"/>
                    </a:cubicBezTo>
                    <a:cubicBezTo>
                      <a:pt x="237005" y="-4179"/>
                      <a:pt x="299870" y="-2750"/>
                      <a:pt x="361307" y="12966"/>
                    </a:cubicBezTo>
                    <a:cubicBezTo>
                      <a:pt x="370593" y="15109"/>
                      <a:pt x="379166" y="18681"/>
                      <a:pt x="388453" y="22967"/>
                    </a:cubicBezTo>
                    <a:cubicBezTo>
                      <a:pt x="433458" y="42969"/>
                      <a:pt x="467748" y="82975"/>
                      <a:pt x="453461" y="143697"/>
                    </a:cubicBezTo>
                    <a:close/>
                  </a:path>
                </a:pathLst>
              </a:custGeom>
              <a:solidFill>
                <a:srgbClr val="000000"/>
              </a:solidFill>
              <a:ln w="7144"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F1B64297-FDEA-0BFD-EE60-5B8FF6E4BA09}"/>
                  </a:ext>
                </a:extLst>
              </p:cNvPr>
              <p:cNvSpPr/>
              <p:nvPr/>
            </p:nvSpPr>
            <p:spPr>
              <a:xfrm>
                <a:off x="8582739" y="6436518"/>
                <a:ext cx="297180" cy="605789"/>
              </a:xfrm>
              <a:custGeom>
                <a:avLst/>
                <a:gdLst>
                  <a:gd name="connsiteX0" fmla="*/ 126444 w 297180"/>
                  <a:gd name="connsiteY0" fmla="*/ 0 h 605789"/>
                  <a:gd name="connsiteX1" fmla="*/ 297180 w 297180"/>
                  <a:gd name="connsiteY1" fmla="*/ 0 h 605789"/>
                  <a:gd name="connsiteX2" fmla="*/ 172165 w 297180"/>
                  <a:gd name="connsiteY2" fmla="*/ 605790 h 605789"/>
                  <a:gd name="connsiteX3" fmla="*/ 0 w 297180"/>
                  <a:gd name="connsiteY3" fmla="*/ 605790 h 605789"/>
                  <a:gd name="connsiteX4" fmla="*/ 126444 w 297180"/>
                  <a:gd name="connsiteY4" fmla="*/ 0 h 6057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180" h="605789">
                    <a:moveTo>
                      <a:pt x="126444" y="0"/>
                    </a:moveTo>
                    <a:cubicBezTo>
                      <a:pt x="185023" y="0"/>
                      <a:pt x="239316" y="0"/>
                      <a:pt x="297180" y="0"/>
                    </a:cubicBezTo>
                    <a:cubicBezTo>
                      <a:pt x="255032" y="202883"/>
                      <a:pt x="213598" y="403622"/>
                      <a:pt x="172165" y="605790"/>
                    </a:cubicBezTo>
                    <a:cubicBezTo>
                      <a:pt x="114300" y="605790"/>
                      <a:pt x="60008" y="605790"/>
                      <a:pt x="0" y="605790"/>
                    </a:cubicBezTo>
                    <a:cubicBezTo>
                      <a:pt x="43577" y="403622"/>
                      <a:pt x="85011" y="202168"/>
                      <a:pt x="126444" y="0"/>
                    </a:cubicBezTo>
                    <a:close/>
                  </a:path>
                </a:pathLst>
              </a:custGeom>
              <a:solidFill>
                <a:srgbClr val="000000"/>
              </a:solidFill>
              <a:ln w="7144"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048F8EEF-9A46-B1AB-1505-41C7E6C637DA}"/>
                  </a:ext>
                </a:extLst>
              </p:cNvPr>
              <p:cNvSpPr/>
              <p:nvPr/>
            </p:nvSpPr>
            <p:spPr>
              <a:xfrm>
                <a:off x="4308471" y="6419629"/>
                <a:ext cx="580949" cy="757695"/>
              </a:xfrm>
              <a:custGeom>
                <a:avLst/>
                <a:gdLst>
                  <a:gd name="connsiteX0" fmla="*/ 400927 w 580949"/>
                  <a:gd name="connsiteY0" fmla="*/ 624822 h 757695"/>
                  <a:gd name="connsiteX1" fmla="*/ 507369 w 580949"/>
                  <a:gd name="connsiteY1" fmla="*/ 624822 h 757695"/>
                  <a:gd name="connsiteX2" fmla="*/ 356635 w 580949"/>
                  <a:gd name="connsiteY2" fmla="*/ 475518 h 757695"/>
                  <a:gd name="connsiteX3" fmla="*/ 356635 w 580949"/>
                  <a:gd name="connsiteY3" fmla="*/ 579816 h 757695"/>
                  <a:gd name="connsiteX4" fmla="*/ 356635 w 580949"/>
                  <a:gd name="connsiteY4" fmla="*/ 677686 h 757695"/>
                  <a:gd name="connsiteX5" fmla="*/ 381639 w 580949"/>
                  <a:gd name="connsiteY5" fmla="*/ 650540 h 757695"/>
                  <a:gd name="connsiteX6" fmla="*/ 393069 w 580949"/>
                  <a:gd name="connsiteY6" fmla="*/ 682686 h 757695"/>
                  <a:gd name="connsiteX7" fmla="*/ 325203 w 580949"/>
                  <a:gd name="connsiteY7" fmla="*/ 757696 h 757695"/>
                  <a:gd name="connsiteX8" fmla="*/ 324489 w 580949"/>
                  <a:gd name="connsiteY8" fmla="*/ 628394 h 757695"/>
                  <a:gd name="connsiteX9" fmla="*/ 238764 w 580949"/>
                  <a:gd name="connsiteY9" fmla="*/ 638395 h 757695"/>
                  <a:gd name="connsiteX10" fmla="*/ 877 w 580949"/>
                  <a:gd name="connsiteY10" fmla="*/ 402651 h 757695"/>
                  <a:gd name="connsiteX11" fmla="*/ 35167 w 580949"/>
                  <a:gd name="connsiteY11" fmla="*/ 204769 h 757695"/>
                  <a:gd name="connsiteX12" fmla="*/ 285912 w 580949"/>
                  <a:gd name="connsiteY12" fmla="*/ 3316 h 757695"/>
                  <a:gd name="connsiteX13" fmla="*/ 502368 w 580949"/>
                  <a:gd name="connsiteY13" fmla="*/ 61894 h 757695"/>
                  <a:gd name="connsiteX14" fmla="*/ 572377 w 580949"/>
                  <a:gd name="connsiteY14" fmla="*/ 220486 h 757695"/>
                  <a:gd name="connsiteX15" fmla="*/ 492367 w 580949"/>
                  <a:gd name="connsiteY15" fmla="*/ 507665 h 757695"/>
                  <a:gd name="connsiteX16" fmla="*/ 475936 w 580949"/>
                  <a:gd name="connsiteY16" fmla="*/ 529810 h 757695"/>
                  <a:gd name="connsiteX17" fmla="*/ 468792 w 580949"/>
                  <a:gd name="connsiteY17" fmla="*/ 539097 h 757695"/>
                  <a:gd name="connsiteX18" fmla="*/ 580949 w 580949"/>
                  <a:gd name="connsiteY18" fmla="*/ 653397 h 757695"/>
                  <a:gd name="connsiteX19" fmla="*/ 449504 w 580949"/>
                  <a:gd name="connsiteY19" fmla="*/ 653397 h 757695"/>
                  <a:gd name="connsiteX20" fmla="*/ 483080 w 580949"/>
                  <a:gd name="connsiteY20" fmla="*/ 735550 h 757695"/>
                  <a:gd name="connsiteX21" fmla="*/ 450933 w 580949"/>
                  <a:gd name="connsiteY21" fmla="*/ 748409 h 757695"/>
                  <a:gd name="connsiteX22" fmla="*/ 440217 w 580949"/>
                  <a:gd name="connsiteY22" fmla="*/ 511236 h 757695"/>
                  <a:gd name="connsiteX23" fmla="*/ 520942 w 580949"/>
                  <a:gd name="connsiteY23" fmla="*/ 178337 h 757695"/>
                  <a:gd name="connsiteX24" fmla="*/ 385210 w 580949"/>
                  <a:gd name="connsiteY24" fmla="*/ 41892 h 757695"/>
                  <a:gd name="connsiteX25" fmla="*/ 116605 w 580949"/>
                  <a:gd name="connsiteY25" fmla="*/ 141904 h 757695"/>
                  <a:gd name="connsiteX26" fmla="*/ 43739 w 580949"/>
                  <a:gd name="connsiteY26" fmla="*/ 429083 h 757695"/>
                  <a:gd name="connsiteX27" fmla="*/ 195187 w 580949"/>
                  <a:gd name="connsiteY27" fmla="*/ 596961 h 757695"/>
                  <a:gd name="connsiteX28" fmla="*/ 278054 w 580949"/>
                  <a:gd name="connsiteY28" fmla="*/ 599819 h 757695"/>
                  <a:gd name="connsiteX29" fmla="*/ 324489 w 580949"/>
                  <a:gd name="connsiteY29" fmla="*/ 546241 h 757695"/>
                  <a:gd name="connsiteX30" fmla="*/ 324489 w 580949"/>
                  <a:gd name="connsiteY30" fmla="*/ 396936 h 757695"/>
                  <a:gd name="connsiteX31" fmla="*/ 440217 w 580949"/>
                  <a:gd name="connsiteY31" fmla="*/ 511236 h 757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80949" h="757695">
                    <a:moveTo>
                      <a:pt x="400927" y="624822"/>
                    </a:moveTo>
                    <a:cubicBezTo>
                      <a:pt x="435217" y="624822"/>
                      <a:pt x="468792" y="624822"/>
                      <a:pt x="507369" y="624822"/>
                    </a:cubicBezTo>
                    <a:cubicBezTo>
                      <a:pt x="448790" y="566958"/>
                      <a:pt x="410214" y="529096"/>
                      <a:pt x="356635" y="475518"/>
                    </a:cubicBezTo>
                    <a:cubicBezTo>
                      <a:pt x="356635" y="507665"/>
                      <a:pt x="356635" y="548384"/>
                      <a:pt x="356635" y="579816"/>
                    </a:cubicBezTo>
                    <a:cubicBezTo>
                      <a:pt x="356635" y="611249"/>
                      <a:pt x="356635" y="641253"/>
                      <a:pt x="356635" y="677686"/>
                    </a:cubicBezTo>
                    <a:cubicBezTo>
                      <a:pt x="366637" y="665541"/>
                      <a:pt x="373066" y="660541"/>
                      <a:pt x="381639" y="650540"/>
                    </a:cubicBezTo>
                    <a:cubicBezTo>
                      <a:pt x="385925" y="663398"/>
                      <a:pt x="388782" y="672685"/>
                      <a:pt x="393069" y="682686"/>
                    </a:cubicBezTo>
                    <a:cubicBezTo>
                      <a:pt x="370923" y="706975"/>
                      <a:pt x="351635" y="728406"/>
                      <a:pt x="325203" y="757696"/>
                    </a:cubicBezTo>
                    <a:cubicBezTo>
                      <a:pt x="324489" y="714119"/>
                      <a:pt x="324489" y="667684"/>
                      <a:pt x="324489" y="628394"/>
                    </a:cubicBezTo>
                    <a:cubicBezTo>
                      <a:pt x="306629" y="633394"/>
                      <a:pt x="266624" y="639824"/>
                      <a:pt x="238764" y="638395"/>
                    </a:cubicBezTo>
                    <a:cubicBezTo>
                      <a:pt x="95174" y="634109"/>
                      <a:pt x="9449" y="544098"/>
                      <a:pt x="877" y="402651"/>
                    </a:cubicBezTo>
                    <a:cubicBezTo>
                      <a:pt x="-3410" y="334072"/>
                      <a:pt x="8020" y="266920"/>
                      <a:pt x="35167" y="204769"/>
                    </a:cubicBezTo>
                    <a:cubicBezTo>
                      <a:pt x="83744" y="94756"/>
                      <a:pt x="162325" y="19747"/>
                      <a:pt x="285912" y="3316"/>
                    </a:cubicBezTo>
                    <a:cubicBezTo>
                      <a:pt x="364494" y="-6685"/>
                      <a:pt x="440932" y="4030"/>
                      <a:pt x="502368" y="61894"/>
                    </a:cubicBezTo>
                    <a:cubicBezTo>
                      <a:pt x="548802" y="104043"/>
                      <a:pt x="568091" y="159764"/>
                      <a:pt x="572377" y="220486"/>
                    </a:cubicBezTo>
                    <a:cubicBezTo>
                      <a:pt x="580235" y="327642"/>
                      <a:pt x="559518" y="420511"/>
                      <a:pt x="492367" y="507665"/>
                    </a:cubicBezTo>
                    <a:cubicBezTo>
                      <a:pt x="487366" y="514808"/>
                      <a:pt x="480937" y="522666"/>
                      <a:pt x="475936" y="529810"/>
                    </a:cubicBezTo>
                    <a:cubicBezTo>
                      <a:pt x="475222" y="530525"/>
                      <a:pt x="473079" y="534811"/>
                      <a:pt x="468792" y="539097"/>
                    </a:cubicBezTo>
                    <a:cubicBezTo>
                      <a:pt x="502368" y="573387"/>
                      <a:pt x="539516" y="610534"/>
                      <a:pt x="580949" y="653397"/>
                    </a:cubicBezTo>
                    <a:cubicBezTo>
                      <a:pt x="532372" y="653397"/>
                      <a:pt x="493795" y="653397"/>
                      <a:pt x="449504" y="653397"/>
                    </a:cubicBezTo>
                    <a:cubicBezTo>
                      <a:pt x="461649" y="683401"/>
                      <a:pt x="471650" y="706975"/>
                      <a:pt x="483080" y="735550"/>
                    </a:cubicBezTo>
                    <a:cubicBezTo>
                      <a:pt x="473793" y="738408"/>
                      <a:pt x="450933" y="748409"/>
                      <a:pt x="450933" y="748409"/>
                    </a:cubicBezTo>
                    <a:moveTo>
                      <a:pt x="440217" y="511236"/>
                    </a:moveTo>
                    <a:cubicBezTo>
                      <a:pt x="520942" y="409795"/>
                      <a:pt x="550231" y="301210"/>
                      <a:pt x="520942" y="178337"/>
                    </a:cubicBezTo>
                    <a:cubicBezTo>
                      <a:pt x="503797" y="108329"/>
                      <a:pt x="459506" y="58323"/>
                      <a:pt x="385210" y="41892"/>
                    </a:cubicBezTo>
                    <a:cubicBezTo>
                      <a:pt x="275197" y="17603"/>
                      <a:pt x="185185" y="54751"/>
                      <a:pt x="116605" y="141904"/>
                    </a:cubicBezTo>
                    <a:cubicBezTo>
                      <a:pt x="50169" y="225486"/>
                      <a:pt x="29452" y="324784"/>
                      <a:pt x="43739" y="429083"/>
                    </a:cubicBezTo>
                    <a:cubicBezTo>
                      <a:pt x="55884" y="518380"/>
                      <a:pt x="107319" y="579816"/>
                      <a:pt x="195187" y="596961"/>
                    </a:cubicBezTo>
                    <a:cubicBezTo>
                      <a:pt x="222333" y="601962"/>
                      <a:pt x="250908" y="601962"/>
                      <a:pt x="278054" y="599819"/>
                    </a:cubicBezTo>
                    <a:cubicBezTo>
                      <a:pt x="324489" y="595533"/>
                      <a:pt x="324489" y="594818"/>
                      <a:pt x="324489" y="546241"/>
                    </a:cubicBezTo>
                    <a:cubicBezTo>
                      <a:pt x="324489" y="499806"/>
                      <a:pt x="324489" y="453372"/>
                      <a:pt x="324489" y="396936"/>
                    </a:cubicBezTo>
                    <a:cubicBezTo>
                      <a:pt x="366637" y="439084"/>
                      <a:pt x="400927" y="473375"/>
                      <a:pt x="440217" y="511236"/>
                    </a:cubicBezTo>
                    <a:close/>
                  </a:path>
                </a:pathLst>
              </a:custGeom>
              <a:solidFill>
                <a:srgbClr val="000000"/>
              </a:solidFill>
              <a:ln w="7144"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3BC7CFAF-5B03-FD25-B05C-0C9C5F159DDD}"/>
                  </a:ext>
                </a:extLst>
              </p:cNvPr>
              <p:cNvSpPr/>
              <p:nvPr/>
            </p:nvSpPr>
            <p:spPr>
              <a:xfrm>
                <a:off x="5648801" y="6437947"/>
                <a:ext cx="416480" cy="607520"/>
              </a:xfrm>
              <a:custGeom>
                <a:avLst/>
                <a:gdLst>
                  <a:gd name="connsiteX0" fmla="*/ 416481 w 416480"/>
                  <a:gd name="connsiteY0" fmla="*/ 172879 h 607520"/>
                  <a:gd name="connsiteX1" fmla="*/ 202168 w 416480"/>
                  <a:gd name="connsiteY1" fmla="*/ 342900 h 607520"/>
                  <a:gd name="connsiteX2" fmla="*/ 355044 w 416480"/>
                  <a:gd name="connsiteY2" fmla="*/ 601504 h 607520"/>
                  <a:gd name="connsiteX3" fmla="*/ 298609 w 416480"/>
                  <a:gd name="connsiteY3" fmla="*/ 582216 h 607520"/>
                  <a:gd name="connsiteX4" fmla="*/ 182166 w 416480"/>
                  <a:gd name="connsiteY4" fmla="*/ 385048 h 607520"/>
                  <a:gd name="connsiteX5" fmla="*/ 170021 w 416480"/>
                  <a:gd name="connsiteY5" fmla="*/ 367903 h 607520"/>
                  <a:gd name="connsiteX6" fmla="*/ 79296 w 416480"/>
                  <a:gd name="connsiteY6" fmla="*/ 439341 h 607520"/>
                  <a:gd name="connsiteX7" fmla="*/ 62865 w 416480"/>
                  <a:gd name="connsiteY7" fmla="*/ 477917 h 607520"/>
                  <a:gd name="connsiteX8" fmla="*/ 36433 w 416480"/>
                  <a:gd name="connsiteY8" fmla="*/ 604361 h 607520"/>
                  <a:gd name="connsiteX9" fmla="*/ 0 w 416480"/>
                  <a:gd name="connsiteY9" fmla="*/ 604361 h 607520"/>
                  <a:gd name="connsiteX10" fmla="*/ 129302 w 416480"/>
                  <a:gd name="connsiteY10" fmla="*/ 0 h 607520"/>
                  <a:gd name="connsiteX11" fmla="*/ 165021 w 416480"/>
                  <a:gd name="connsiteY11" fmla="*/ 0 h 607520"/>
                  <a:gd name="connsiteX12" fmla="*/ 82153 w 416480"/>
                  <a:gd name="connsiteY12" fmla="*/ 382905 h 607520"/>
                  <a:gd name="connsiteX13" fmla="*/ 87868 w 416480"/>
                  <a:gd name="connsiteY13" fmla="*/ 387906 h 607520"/>
                  <a:gd name="connsiteX14" fmla="*/ 117872 w 416480"/>
                  <a:gd name="connsiteY14" fmla="*/ 366474 h 607520"/>
                  <a:gd name="connsiteX15" fmla="*/ 339328 w 416480"/>
                  <a:gd name="connsiteY15" fmla="*/ 189309 h 607520"/>
                  <a:gd name="connsiteX16" fmla="*/ 416481 w 416480"/>
                  <a:gd name="connsiteY16" fmla="*/ 172879 h 60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6480" h="607520">
                    <a:moveTo>
                      <a:pt x="416481" y="172879"/>
                    </a:moveTo>
                    <a:cubicBezTo>
                      <a:pt x="342900" y="230743"/>
                      <a:pt x="273606" y="285035"/>
                      <a:pt x="202168" y="342900"/>
                    </a:cubicBezTo>
                    <a:cubicBezTo>
                      <a:pt x="252889" y="428625"/>
                      <a:pt x="303609" y="515064"/>
                      <a:pt x="355044" y="601504"/>
                    </a:cubicBezTo>
                    <a:cubicBezTo>
                      <a:pt x="316468" y="611505"/>
                      <a:pt x="315754" y="611505"/>
                      <a:pt x="298609" y="582216"/>
                    </a:cubicBezTo>
                    <a:cubicBezTo>
                      <a:pt x="260032" y="516493"/>
                      <a:pt x="221456" y="450770"/>
                      <a:pt x="182166" y="385048"/>
                    </a:cubicBezTo>
                    <a:cubicBezTo>
                      <a:pt x="179308" y="380048"/>
                      <a:pt x="175022" y="375761"/>
                      <a:pt x="170021" y="367903"/>
                    </a:cubicBezTo>
                    <a:cubicBezTo>
                      <a:pt x="138589" y="392192"/>
                      <a:pt x="107156" y="414338"/>
                      <a:pt x="79296" y="439341"/>
                    </a:cubicBezTo>
                    <a:cubicBezTo>
                      <a:pt x="70009" y="447199"/>
                      <a:pt x="66437" y="464344"/>
                      <a:pt x="62865" y="477917"/>
                    </a:cubicBezTo>
                    <a:cubicBezTo>
                      <a:pt x="53578" y="519351"/>
                      <a:pt x="45720" y="560784"/>
                      <a:pt x="36433" y="604361"/>
                    </a:cubicBezTo>
                    <a:cubicBezTo>
                      <a:pt x="24289" y="604361"/>
                      <a:pt x="12859" y="604361"/>
                      <a:pt x="0" y="604361"/>
                    </a:cubicBezTo>
                    <a:cubicBezTo>
                      <a:pt x="43577" y="402907"/>
                      <a:pt x="85725" y="202882"/>
                      <a:pt x="129302" y="0"/>
                    </a:cubicBezTo>
                    <a:cubicBezTo>
                      <a:pt x="140732" y="0"/>
                      <a:pt x="150733" y="0"/>
                      <a:pt x="165021" y="0"/>
                    </a:cubicBezTo>
                    <a:cubicBezTo>
                      <a:pt x="136446" y="129302"/>
                      <a:pt x="109300" y="255746"/>
                      <a:pt x="82153" y="382905"/>
                    </a:cubicBezTo>
                    <a:cubicBezTo>
                      <a:pt x="84296" y="385048"/>
                      <a:pt x="86439" y="385763"/>
                      <a:pt x="87868" y="387906"/>
                    </a:cubicBezTo>
                    <a:cubicBezTo>
                      <a:pt x="97869" y="380762"/>
                      <a:pt x="107871" y="375047"/>
                      <a:pt x="117872" y="366474"/>
                    </a:cubicBezTo>
                    <a:cubicBezTo>
                      <a:pt x="191453" y="307895"/>
                      <a:pt x="266462" y="249317"/>
                      <a:pt x="339328" y="189309"/>
                    </a:cubicBezTo>
                    <a:cubicBezTo>
                      <a:pt x="360759" y="172879"/>
                      <a:pt x="381476" y="164306"/>
                      <a:pt x="416481" y="172879"/>
                    </a:cubicBezTo>
                    <a:close/>
                  </a:path>
                </a:pathLst>
              </a:custGeom>
              <a:solidFill>
                <a:srgbClr val="000000"/>
              </a:solidFill>
              <a:ln w="7144"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6163FDC5-525F-AEFF-7728-D6C3E71B3909}"/>
                  </a:ext>
                </a:extLst>
              </p:cNvPr>
              <p:cNvSpPr/>
              <p:nvPr/>
            </p:nvSpPr>
            <p:spPr>
              <a:xfrm>
                <a:off x="4867976" y="6608682"/>
                <a:ext cx="400777" cy="446008"/>
              </a:xfrm>
              <a:custGeom>
                <a:avLst/>
                <a:gdLst>
                  <a:gd name="connsiteX0" fmla="*/ 365058 w 400777"/>
                  <a:gd name="connsiteY0" fmla="*/ 0 h 446008"/>
                  <a:gd name="connsiteX1" fmla="*/ 400777 w 400777"/>
                  <a:gd name="connsiteY1" fmla="*/ 0 h 446008"/>
                  <a:gd name="connsiteX2" fmla="*/ 355057 w 400777"/>
                  <a:gd name="connsiteY2" fmla="*/ 217170 h 446008"/>
                  <a:gd name="connsiteX3" fmla="*/ 308623 w 400777"/>
                  <a:gd name="connsiteY3" fmla="*/ 434340 h 446008"/>
                  <a:gd name="connsiteX4" fmla="*/ 276476 w 400777"/>
                  <a:gd name="connsiteY4" fmla="*/ 436483 h 446008"/>
                  <a:gd name="connsiteX5" fmla="*/ 285763 w 400777"/>
                  <a:gd name="connsiteY5" fmla="*/ 370047 h 446008"/>
                  <a:gd name="connsiteX6" fmla="*/ 250044 w 400777"/>
                  <a:gd name="connsiteY6" fmla="*/ 402193 h 446008"/>
                  <a:gd name="connsiteX7" fmla="*/ 72879 w 400777"/>
                  <a:gd name="connsiteY7" fmla="*/ 436483 h 446008"/>
                  <a:gd name="connsiteX8" fmla="*/ 13 w 400777"/>
                  <a:gd name="connsiteY8" fmla="*/ 334328 h 446008"/>
                  <a:gd name="connsiteX9" fmla="*/ 12157 w 400777"/>
                  <a:gd name="connsiteY9" fmla="*/ 230029 h 446008"/>
                  <a:gd name="connsiteX10" fmla="*/ 58592 w 400777"/>
                  <a:gd name="connsiteY10" fmla="*/ 21431 h 446008"/>
                  <a:gd name="connsiteX11" fmla="*/ 97882 w 400777"/>
                  <a:gd name="connsiteY11" fmla="*/ 1429 h 446008"/>
                  <a:gd name="connsiteX12" fmla="*/ 74308 w 400777"/>
                  <a:gd name="connsiteY12" fmla="*/ 106442 h 446008"/>
                  <a:gd name="connsiteX13" fmla="*/ 38589 w 400777"/>
                  <a:gd name="connsiteY13" fmla="*/ 272177 h 446008"/>
                  <a:gd name="connsiteX14" fmla="*/ 35732 w 400777"/>
                  <a:gd name="connsiteY14" fmla="*/ 337185 h 446008"/>
                  <a:gd name="connsiteX15" fmla="*/ 94310 w 400777"/>
                  <a:gd name="connsiteY15" fmla="*/ 407908 h 446008"/>
                  <a:gd name="connsiteX16" fmla="*/ 214325 w 400777"/>
                  <a:gd name="connsiteY16" fmla="*/ 387906 h 446008"/>
                  <a:gd name="connsiteX17" fmla="*/ 307194 w 400777"/>
                  <a:gd name="connsiteY17" fmla="*/ 253603 h 446008"/>
                  <a:gd name="connsiteX18" fmla="*/ 347913 w 400777"/>
                  <a:gd name="connsiteY18" fmla="*/ 80725 h 446008"/>
                  <a:gd name="connsiteX19" fmla="*/ 365058 w 400777"/>
                  <a:gd name="connsiteY19" fmla="*/ 0 h 446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0777" h="446008">
                    <a:moveTo>
                      <a:pt x="365058" y="0"/>
                    </a:moveTo>
                    <a:cubicBezTo>
                      <a:pt x="377203" y="0"/>
                      <a:pt x="387204" y="0"/>
                      <a:pt x="400777" y="0"/>
                    </a:cubicBezTo>
                    <a:cubicBezTo>
                      <a:pt x="385775" y="73581"/>
                      <a:pt x="370773" y="145733"/>
                      <a:pt x="355057" y="217170"/>
                    </a:cubicBezTo>
                    <a:cubicBezTo>
                      <a:pt x="340055" y="288608"/>
                      <a:pt x="323625" y="360759"/>
                      <a:pt x="308623" y="434340"/>
                    </a:cubicBezTo>
                    <a:cubicBezTo>
                      <a:pt x="299336" y="434340"/>
                      <a:pt x="290763" y="435055"/>
                      <a:pt x="276476" y="436483"/>
                    </a:cubicBezTo>
                    <a:cubicBezTo>
                      <a:pt x="279333" y="414338"/>
                      <a:pt x="282191" y="394335"/>
                      <a:pt x="285763" y="370047"/>
                    </a:cubicBezTo>
                    <a:cubicBezTo>
                      <a:pt x="271475" y="382905"/>
                      <a:pt x="261474" y="392192"/>
                      <a:pt x="250044" y="402193"/>
                    </a:cubicBezTo>
                    <a:cubicBezTo>
                      <a:pt x="197180" y="447913"/>
                      <a:pt x="137173" y="455057"/>
                      <a:pt x="72879" y="436483"/>
                    </a:cubicBezTo>
                    <a:cubicBezTo>
                      <a:pt x="28588" y="423625"/>
                      <a:pt x="-702" y="380762"/>
                      <a:pt x="13" y="334328"/>
                    </a:cubicBezTo>
                    <a:cubicBezTo>
                      <a:pt x="727" y="300038"/>
                      <a:pt x="5013" y="264319"/>
                      <a:pt x="12157" y="230029"/>
                    </a:cubicBezTo>
                    <a:cubicBezTo>
                      <a:pt x="26445" y="160020"/>
                      <a:pt x="42161" y="90726"/>
                      <a:pt x="58592" y="21431"/>
                    </a:cubicBezTo>
                    <a:cubicBezTo>
                      <a:pt x="63592" y="-714"/>
                      <a:pt x="63592" y="-714"/>
                      <a:pt x="97882" y="1429"/>
                    </a:cubicBezTo>
                    <a:cubicBezTo>
                      <a:pt x="90024" y="37148"/>
                      <a:pt x="82880" y="71438"/>
                      <a:pt x="74308" y="106442"/>
                    </a:cubicBezTo>
                    <a:cubicBezTo>
                      <a:pt x="62163" y="162163"/>
                      <a:pt x="49305" y="216456"/>
                      <a:pt x="38589" y="272177"/>
                    </a:cubicBezTo>
                    <a:cubicBezTo>
                      <a:pt x="34303" y="293608"/>
                      <a:pt x="33588" y="315754"/>
                      <a:pt x="35732" y="337185"/>
                    </a:cubicBezTo>
                    <a:cubicBezTo>
                      <a:pt x="38589" y="372904"/>
                      <a:pt x="59306" y="397907"/>
                      <a:pt x="94310" y="407908"/>
                    </a:cubicBezTo>
                    <a:cubicBezTo>
                      <a:pt x="137887" y="420767"/>
                      <a:pt x="177892" y="413623"/>
                      <a:pt x="214325" y="387906"/>
                    </a:cubicBezTo>
                    <a:cubicBezTo>
                      <a:pt x="260760" y="353616"/>
                      <a:pt x="292192" y="307896"/>
                      <a:pt x="307194" y="253603"/>
                    </a:cubicBezTo>
                    <a:cubicBezTo>
                      <a:pt x="323625" y="197168"/>
                      <a:pt x="334340" y="138589"/>
                      <a:pt x="347913" y="80725"/>
                    </a:cubicBezTo>
                    <a:cubicBezTo>
                      <a:pt x="353628" y="54293"/>
                      <a:pt x="358629" y="28575"/>
                      <a:pt x="365058" y="0"/>
                    </a:cubicBezTo>
                    <a:close/>
                  </a:path>
                </a:pathLst>
              </a:custGeom>
              <a:solidFill>
                <a:srgbClr val="000000"/>
              </a:solidFill>
              <a:ln w="7144"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68E0A01F-D1CA-7B12-E1C4-E66E79BB649A}"/>
                  </a:ext>
                </a:extLst>
              </p:cNvPr>
              <p:cNvSpPr/>
              <p:nvPr/>
            </p:nvSpPr>
            <p:spPr>
              <a:xfrm>
                <a:off x="5299948" y="6594261"/>
                <a:ext cx="394051" cy="457506"/>
              </a:xfrm>
              <a:custGeom>
                <a:avLst/>
                <a:gdLst>
                  <a:gd name="connsiteX0" fmla="*/ 332422 w 394051"/>
                  <a:gd name="connsiteY0" fmla="*/ 305887 h 457506"/>
                  <a:gd name="connsiteX1" fmla="*/ 365997 w 394051"/>
                  <a:gd name="connsiteY1" fmla="*/ 305887 h 457506"/>
                  <a:gd name="connsiteX2" fmla="*/ 192404 w 394051"/>
                  <a:gd name="connsiteY2" fmla="*/ 457334 h 457506"/>
                  <a:gd name="connsiteX3" fmla="*/ 109537 w 394051"/>
                  <a:gd name="connsiteY3" fmla="*/ 451619 h 457506"/>
                  <a:gd name="connsiteX4" fmla="*/ 18811 w 394051"/>
                  <a:gd name="connsiteY4" fmla="*/ 370895 h 457506"/>
                  <a:gd name="connsiteX5" fmla="*/ 128111 w 394051"/>
                  <a:gd name="connsiteY5" fmla="*/ 30138 h 457506"/>
                  <a:gd name="connsiteX6" fmla="*/ 303133 w 394051"/>
                  <a:gd name="connsiteY6" fmla="*/ 10849 h 457506"/>
                  <a:gd name="connsiteX7" fmla="*/ 393858 w 394051"/>
                  <a:gd name="connsiteY7" fmla="*/ 146581 h 457506"/>
                  <a:gd name="connsiteX8" fmla="*/ 367426 w 394051"/>
                  <a:gd name="connsiteY8" fmla="*/ 150867 h 457506"/>
                  <a:gd name="connsiteX9" fmla="*/ 360283 w 394051"/>
                  <a:gd name="connsiteY9" fmla="*/ 140866 h 457506"/>
                  <a:gd name="connsiteX10" fmla="*/ 358140 w 394051"/>
                  <a:gd name="connsiteY10" fmla="*/ 133722 h 457506"/>
                  <a:gd name="connsiteX11" fmla="*/ 175259 w 394051"/>
                  <a:gd name="connsiteY11" fmla="*/ 43711 h 457506"/>
                  <a:gd name="connsiteX12" fmla="*/ 39528 w 394051"/>
                  <a:gd name="connsiteY12" fmla="*/ 223733 h 457506"/>
                  <a:gd name="connsiteX13" fmla="*/ 42386 w 394051"/>
                  <a:gd name="connsiteY13" fmla="*/ 330890 h 457506"/>
                  <a:gd name="connsiteX14" fmla="*/ 242411 w 394051"/>
                  <a:gd name="connsiteY14" fmla="*/ 411614 h 457506"/>
                  <a:gd name="connsiteX15" fmla="*/ 315277 w 394051"/>
                  <a:gd name="connsiteY15" fmla="*/ 338034 h 457506"/>
                  <a:gd name="connsiteX16" fmla="*/ 332422 w 394051"/>
                  <a:gd name="connsiteY16" fmla="*/ 305887 h 45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4051" h="457506">
                    <a:moveTo>
                      <a:pt x="332422" y="305887"/>
                    </a:moveTo>
                    <a:cubicBezTo>
                      <a:pt x="344566" y="305887"/>
                      <a:pt x="354568" y="305887"/>
                      <a:pt x="365997" y="305887"/>
                    </a:cubicBezTo>
                    <a:cubicBezTo>
                      <a:pt x="348853" y="384468"/>
                      <a:pt x="273843" y="454477"/>
                      <a:pt x="192404" y="457334"/>
                    </a:cubicBezTo>
                    <a:cubicBezTo>
                      <a:pt x="165258" y="458048"/>
                      <a:pt x="136683" y="456620"/>
                      <a:pt x="109537" y="451619"/>
                    </a:cubicBezTo>
                    <a:cubicBezTo>
                      <a:pt x="65246" y="442332"/>
                      <a:pt x="34527" y="412328"/>
                      <a:pt x="18811" y="370895"/>
                    </a:cubicBezTo>
                    <a:cubicBezTo>
                      <a:pt x="-30481" y="252308"/>
                      <a:pt x="20954" y="93003"/>
                      <a:pt x="128111" y="30138"/>
                    </a:cubicBezTo>
                    <a:cubicBezTo>
                      <a:pt x="183832" y="-2009"/>
                      <a:pt x="242411" y="-8438"/>
                      <a:pt x="303133" y="10849"/>
                    </a:cubicBezTo>
                    <a:cubicBezTo>
                      <a:pt x="350996" y="25852"/>
                      <a:pt x="397430" y="71571"/>
                      <a:pt x="393858" y="146581"/>
                    </a:cubicBezTo>
                    <a:cubicBezTo>
                      <a:pt x="384571" y="147295"/>
                      <a:pt x="375999" y="149438"/>
                      <a:pt x="367426" y="150867"/>
                    </a:cubicBezTo>
                    <a:cubicBezTo>
                      <a:pt x="364569" y="146581"/>
                      <a:pt x="362426" y="143723"/>
                      <a:pt x="360283" y="140866"/>
                    </a:cubicBezTo>
                    <a:cubicBezTo>
                      <a:pt x="359568" y="138723"/>
                      <a:pt x="359568" y="135865"/>
                      <a:pt x="358140" y="133722"/>
                    </a:cubicBezTo>
                    <a:cubicBezTo>
                      <a:pt x="348138" y="34424"/>
                      <a:pt x="246697" y="14421"/>
                      <a:pt x="175259" y="43711"/>
                    </a:cubicBezTo>
                    <a:cubicBezTo>
                      <a:pt x="95249" y="77287"/>
                      <a:pt x="58102" y="143723"/>
                      <a:pt x="39528" y="223733"/>
                    </a:cubicBezTo>
                    <a:cubicBezTo>
                      <a:pt x="31670" y="260166"/>
                      <a:pt x="33813" y="296599"/>
                      <a:pt x="42386" y="330890"/>
                    </a:cubicBezTo>
                    <a:cubicBezTo>
                      <a:pt x="67389" y="420187"/>
                      <a:pt x="159543" y="455905"/>
                      <a:pt x="242411" y="411614"/>
                    </a:cubicBezTo>
                    <a:cubicBezTo>
                      <a:pt x="273843" y="394469"/>
                      <a:pt x="298132" y="369466"/>
                      <a:pt x="315277" y="338034"/>
                    </a:cubicBezTo>
                    <a:cubicBezTo>
                      <a:pt x="322421" y="326603"/>
                      <a:pt x="327421" y="315888"/>
                      <a:pt x="332422" y="305887"/>
                    </a:cubicBezTo>
                    <a:close/>
                  </a:path>
                </a:pathLst>
              </a:custGeom>
              <a:solidFill>
                <a:srgbClr val="000000"/>
              </a:solidFill>
              <a:ln w="7144"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E6615D77-1F6D-EE39-053F-18A40532485A}"/>
                  </a:ext>
                </a:extLst>
              </p:cNvPr>
              <p:cNvSpPr/>
              <p:nvPr/>
            </p:nvSpPr>
            <p:spPr>
              <a:xfrm>
                <a:off x="5201602" y="6606539"/>
                <a:ext cx="126444" cy="436483"/>
              </a:xfrm>
              <a:custGeom>
                <a:avLst/>
                <a:gdLst>
                  <a:gd name="connsiteX0" fmla="*/ 35719 w 126444"/>
                  <a:gd name="connsiteY0" fmla="*/ 436483 h 436483"/>
                  <a:gd name="connsiteX1" fmla="*/ 0 w 126444"/>
                  <a:gd name="connsiteY1" fmla="*/ 436483 h 436483"/>
                  <a:gd name="connsiteX2" fmla="*/ 90011 w 126444"/>
                  <a:gd name="connsiteY2" fmla="*/ 2858 h 436483"/>
                  <a:gd name="connsiteX3" fmla="*/ 105013 w 126444"/>
                  <a:gd name="connsiteY3" fmla="*/ 0 h 436483"/>
                  <a:gd name="connsiteX4" fmla="*/ 126444 w 126444"/>
                  <a:gd name="connsiteY4" fmla="*/ 2143 h 436483"/>
                  <a:gd name="connsiteX5" fmla="*/ 35719 w 126444"/>
                  <a:gd name="connsiteY5" fmla="*/ 436483 h 43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444" h="436483">
                    <a:moveTo>
                      <a:pt x="35719" y="436483"/>
                    </a:moveTo>
                    <a:cubicBezTo>
                      <a:pt x="21431" y="436483"/>
                      <a:pt x="13573" y="436483"/>
                      <a:pt x="0" y="436483"/>
                    </a:cubicBezTo>
                    <a:cubicBezTo>
                      <a:pt x="30004" y="290751"/>
                      <a:pt x="59293" y="147162"/>
                      <a:pt x="90011" y="2858"/>
                    </a:cubicBezTo>
                    <a:cubicBezTo>
                      <a:pt x="95726" y="2143"/>
                      <a:pt x="100013" y="0"/>
                      <a:pt x="105013" y="0"/>
                    </a:cubicBezTo>
                    <a:cubicBezTo>
                      <a:pt x="110728" y="0"/>
                      <a:pt x="116443" y="715"/>
                      <a:pt x="126444" y="2143"/>
                    </a:cubicBezTo>
                    <a:cubicBezTo>
                      <a:pt x="95012" y="148590"/>
                      <a:pt x="65722" y="292180"/>
                      <a:pt x="35719" y="436483"/>
                    </a:cubicBezTo>
                    <a:close/>
                  </a:path>
                </a:pathLst>
              </a:custGeom>
              <a:solidFill>
                <a:srgbClr val="000000"/>
              </a:solidFill>
              <a:ln w="7144"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9161EF14-1C1A-8661-1B82-B75E6B1339AE}"/>
                  </a:ext>
                </a:extLst>
              </p:cNvPr>
              <p:cNvSpPr/>
              <p:nvPr/>
            </p:nvSpPr>
            <p:spPr>
              <a:xfrm>
                <a:off x="5310187" y="6437947"/>
                <a:ext cx="53578" cy="85725"/>
              </a:xfrm>
              <a:custGeom>
                <a:avLst/>
                <a:gdLst>
                  <a:gd name="connsiteX0" fmla="*/ 0 w 53578"/>
                  <a:gd name="connsiteY0" fmla="*/ 85725 h 85725"/>
                  <a:gd name="connsiteX1" fmla="*/ 17859 w 53578"/>
                  <a:gd name="connsiteY1" fmla="*/ 0 h 85725"/>
                  <a:gd name="connsiteX2" fmla="*/ 53578 w 53578"/>
                  <a:gd name="connsiteY2" fmla="*/ 0 h 85725"/>
                  <a:gd name="connsiteX3" fmla="*/ 35719 w 53578"/>
                  <a:gd name="connsiteY3" fmla="*/ 85725 h 85725"/>
                  <a:gd name="connsiteX4" fmla="*/ 0 w 53578"/>
                  <a:gd name="connsiteY4" fmla="*/ 85725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578" h="85725">
                    <a:moveTo>
                      <a:pt x="0" y="85725"/>
                    </a:moveTo>
                    <a:cubicBezTo>
                      <a:pt x="7144" y="54292"/>
                      <a:pt x="12144" y="27860"/>
                      <a:pt x="17859" y="0"/>
                    </a:cubicBezTo>
                    <a:cubicBezTo>
                      <a:pt x="29289" y="0"/>
                      <a:pt x="39291" y="0"/>
                      <a:pt x="53578" y="0"/>
                    </a:cubicBezTo>
                    <a:cubicBezTo>
                      <a:pt x="47863" y="30004"/>
                      <a:pt x="41434" y="57864"/>
                      <a:pt x="35719" y="85725"/>
                    </a:cubicBezTo>
                    <a:cubicBezTo>
                      <a:pt x="22860" y="85725"/>
                      <a:pt x="15002" y="85725"/>
                      <a:pt x="0" y="85725"/>
                    </a:cubicBezTo>
                    <a:close/>
                  </a:path>
                </a:pathLst>
              </a:custGeom>
              <a:solidFill>
                <a:srgbClr val="000000"/>
              </a:solidFill>
              <a:ln w="7144"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08ABEF3C-2B85-A0AF-9619-335C0A261A8F}"/>
                  </a:ext>
                </a:extLst>
              </p:cNvPr>
              <p:cNvSpPr/>
              <p:nvPr/>
            </p:nvSpPr>
            <p:spPr>
              <a:xfrm>
                <a:off x="4348500" y="6454943"/>
                <a:ext cx="492725" cy="566469"/>
              </a:xfrm>
              <a:custGeom>
                <a:avLst/>
                <a:gdLst>
                  <a:gd name="connsiteX0" fmla="*/ 238740 w 492725"/>
                  <a:gd name="connsiteY0" fmla="*/ 565220 h 566469"/>
                  <a:gd name="connsiteX1" fmla="*/ 155872 w 492725"/>
                  <a:gd name="connsiteY1" fmla="*/ 562362 h 566469"/>
                  <a:gd name="connsiteX2" fmla="*/ 63718 w 492725"/>
                  <a:gd name="connsiteY2" fmla="*/ 517357 h 566469"/>
                  <a:gd name="connsiteX3" fmla="*/ 4425 w 492725"/>
                  <a:gd name="connsiteY3" fmla="*/ 394484 h 566469"/>
                  <a:gd name="connsiteX4" fmla="*/ 77291 w 492725"/>
                  <a:gd name="connsiteY4" fmla="*/ 107305 h 566469"/>
                  <a:gd name="connsiteX5" fmla="*/ 345896 w 492725"/>
                  <a:gd name="connsiteY5" fmla="*/ 7293 h 566469"/>
                  <a:gd name="connsiteX6" fmla="*/ 481627 w 492725"/>
                  <a:gd name="connsiteY6" fmla="*/ 143738 h 566469"/>
                  <a:gd name="connsiteX7" fmla="*/ 400903 w 492725"/>
                  <a:gd name="connsiteY7" fmla="*/ 476637 h 566469"/>
                  <a:gd name="connsiteX8" fmla="*/ 285888 w 492725"/>
                  <a:gd name="connsiteY8" fmla="*/ 363766 h 566469"/>
                  <a:gd name="connsiteX9" fmla="*/ 285888 w 492725"/>
                  <a:gd name="connsiteY9" fmla="*/ 513070 h 566469"/>
                  <a:gd name="connsiteX10" fmla="*/ 238740 w 492725"/>
                  <a:gd name="connsiteY10" fmla="*/ 565220 h 566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2725" h="566469">
                    <a:moveTo>
                      <a:pt x="238740" y="565220"/>
                    </a:moveTo>
                    <a:cubicBezTo>
                      <a:pt x="218737" y="565934"/>
                      <a:pt x="193734" y="568792"/>
                      <a:pt x="155872" y="562362"/>
                    </a:cubicBezTo>
                    <a:cubicBezTo>
                      <a:pt x="138727" y="559505"/>
                      <a:pt x="98008" y="549503"/>
                      <a:pt x="63718" y="517357"/>
                    </a:cubicBezTo>
                    <a:cubicBezTo>
                      <a:pt x="31571" y="487353"/>
                      <a:pt x="11569" y="445205"/>
                      <a:pt x="4425" y="394484"/>
                    </a:cubicBezTo>
                    <a:cubicBezTo>
                      <a:pt x="-9863" y="290185"/>
                      <a:pt x="9425" y="191602"/>
                      <a:pt x="77291" y="107305"/>
                    </a:cubicBezTo>
                    <a:cubicBezTo>
                      <a:pt x="145871" y="20152"/>
                      <a:pt x="235882" y="-16996"/>
                      <a:pt x="345896" y="7293"/>
                    </a:cubicBezTo>
                    <a:cubicBezTo>
                      <a:pt x="419477" y="23724"/>
                      <a:pt x="464482" y="73730"/>
                      <a:pt x="481627" y="143738"/>
                    </a:cubicBezTo>
                    <a:cubicBezTo>
                      <a:pt x="510917" y="265182"/>
                      <a:pt x="481627" y="375196"/>
                      <a:pt x="400903" y="476637"/>
                    </a:cubicBezTo>
                    <a:cubicBezTo>
                      <a:pt x="361612" y="438061"/>
                      <a:pt x="327322" y="403771"/>
                      <a:pt x="285888" y="363766"/>
                    </a:cubicBezTo>
                    <a:cubicBezTo>
                      <a:pt x="285888" y="405914"/>
                      <a:pt x="285888" y="463064"/>
                      <a:pt x="285888" y="513070"/>
                    </a:cubicBezTo>
                    <a:cubicBezTo>
                      <a:pt x="285174" y="564505"/>
                      <a:pt x="280888" y="561648"/>
                      <a:pt x="238740" y="565220"/>
                    </a:cubicBezTo>
                    <a:close/>
                  </a:path>
                </a:pathLst>
              </a:custGeom>
              <a:solidFill>
                <a:srgbClr val="FFFFFF"/>
              </a:solidFill>
              <a:ln w="7144" cap="flat">
                <a:noFill/>
                <a:prstDash val="solid"/>
                <a:miter/>
              </a:ln>
            </p:spPr>
            <p:txBody>
              <a:bodyPr rtlCol="0" anchor="ctr"/>
              <a:lstStyle/>
              <a:p>
                <a:endParaRPr lang="en-US"/>
              </a:p>
            </p:txBody>
          </p:sp>
        </p:grpSp>
        <p:sp>
          <p:nvSpPr>
            <p:cNvPr id="29" name="Freeform: Shape 28">
              <a:extLst>
                <a:ext uri="{FF2B5EF4-FFF2-40B4-BE49-F238E27FC236}">
                  <a16:creationId xmlns:a16="http://schemas.microsoft.com/office/drawing/2014/main" id="{A69FC1B9-6E87-4101-DC6B-174DAE9648BD}"/>
                </a:ext>
              </a:extLst>
            </p:cNvPr>
            <p:cNvSpPr/>
            <p:nvPr/>
          </p:nvSpPr>
          <p:spPr>
            <a:xfrm>
              <a:off x="4663144" y="770175"/>
              <a:ext cx="3684619" cy="4214425"/>
            </a:xfrm>
            <a:custGeom>
              <a:avLst/>
              <a:gdLst>
                <a:gd name="connsiteX0" fmla="*/ 2125085 w 3684619"/>
                <a:gd name="connsiteY0" fmla="*/ 4141153 h 4214425"/>
                <a:gd name="connsiteX1" fmla="*/ 1957921 w 3684619"/>
                <a:gd name="connsiteY1" fmla="*/ 4189016 h 4214425"/>
                <a:gd name="connsiteX2" fmla="*/ 290570 w 3684619"/>
                <a:gd name="connsiteY2" fmla="*/ 3614658 h 4214425"/>
                <a:gd name="connsiteX3" fmla="*/ 343434 w 3684619"/>
                <a:gd name="connsiteY3" fmla="*/ 1139349 h 4214425"/>
                <a:gd name="connsiteX4" fmla="*/ 2522278 w 3684619"/>
                <a:gd name="connsiteY4" fmla="*/ 29210 h 4214425"/>
                <a:gd name="connsiteX5" fmla="*/ 3669564 w 3684619"/>
                <a:gd name="connsiteY5" fmla="*/ 2049463 h 4214425"/>
                <a:gd name="connsiteX6" fmla="*/ 3175217 w 3684619"/>
                <a:gd name="connsiteY6" fmla="*/ 3304620 h 4214425"/>
                <a:gd name="connsiteX7" fmla="*/ 3010910 w 3684619"/>
                <a:gd name="connsiteY7" fmla="*/ 3546793 h 4214425"/>
                <a:gd name="connsiteX8" fmla="*/ 2128657 w 3684619"/>
                <a:gd name="connsiteY8" fmla="*/ 2673827 h 4214425"/>
                <a:gd name="connsiteX9" fmla="*/ 2125085 w 3684619"/>
                <a:gd name="connsiteY9" fmla="*/ 4141153 h 421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84619" h="4214425">
                  <a:moveTo>
                    <a:pt x="2125085" y="4141153"/>
                  </a:moveTo>
                  <a:cubicBezTo>
                    <a:pt x="2125085" y="4141153"/>
                    <a:pt x="2040075" y="4179015"/>
                    <a:pt x="1957921" y="4189016"/>
                  </a:cubicBezTo>
                  <a:cubicBezTo>
                    <a:pt x="965655" y="4314032"/>
                    <a:pt x="521313" y="3954701"/>
                    <a:pt x="290570" y="3614658"/>
                  </a:cubicBezTo>
                  <a:cubicBezTo>
                    <a:pt x="-128768" y="2995295"/>
                    <a:pt x="-79476" y="1827292"/>
                    <a:pt x="343434" y="1139349"/>
                  </a:cubicBezTo>
                  <a:cubicBezTo>
                    <a:pt x="920649" y="199946"/>
                    <a:pt x="1749324" y="-102235"/>
                    <a:pt x="2522278" y="29210"/>
                  </a:cubicBezTo>
                  <a:cubicBezTo>
                    <a:pt x="2946617" y="101362"/>
                    <a:pt x="3808867" y="480695"/>
                    <a:pt x="3669564" y="2049463"/>
                  </a:cubicBezTo>
                  <a:cubicBezTo>
                    <a:pt x="3624558" y="2555240"/>
                    <a:pt x="3335951" y="3083164"/>
                    <a:pt x="3175217" y="3304620"/>
                  </a:cubicBezTo>
                  <a:cubicBezTo>
                    <a:pt x="3104493" y="3401775"/>
                    <a:pt x="3010910" y="3546793"/>
                    <a:pt x="3010910" y="3546793"/>
                  </a:cubicBezTo>
                  <a:lnTo>
                    <a:pt x="2128657" y="2673827"/>
                  </a:lnTo>
                  <a:lnTo>
                    <a:pt x="2125085" y="4141153"/>
                  </a:lnTo>
                  <a:close/>
                </a:path>
              </a:pathLst>
            </a:custGeom>
            <a:solidFill>
              <a:srgbClr val="FFFFFF"/>
            </a:solidFill>
            <a:ln w="7144" cap="flat">
              <a:noFill/>
              <a:prstDash val="solid"/>
              <a:miter/>
            </a:ln>
          </p:spPr>
          <p:txBody>
            <a:bodyPr rtlCol="0" anchor="ctr"/>
            <a:lstStyle/>
            <a:p>
              <a:endParaRPr lang="en-US" dirty="0"/>
            </a:p>
          </p:txBody>
        </p:sp>
      </p:grpSp>
      <p:pic>
        <p:nvPicPr>
          <p:cNvPr id="31" name="Picture 30">
            <a:extLst>
              <a:ext uri="{FF2B5EF4-FFF2-40B4-BE49-F238E27FC236}">
                <a16:creationId xmlns:a16="http://schemas.microsoft.com/office/drawing/2014/main" id="{DECD40BB-5CBC-A36A-9D38-A107381BDA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48800" y="3429000"/>
            <a:ext cx="2743200" cy="3429836"/>
          </a:xfrm>
          <a:prstGeom prst="rect">
            <a:avLst/>
          </a:prstGeom>
        </p:spPr>
      </p:pic>
      <p:pic>
        <p:nvPicPr>
          <p:cNvPr id="33" name="Graphic 32">
            <a:extLst>
              <a:ext uri="{FF2B5EF4-FFF2-40B4-BE49-F238E27FC236}">
                <a16:creationId xmlns:a16="http://schemas.microsoft.com/office/drawing/2014/main" id="{74E9677D-D88E-808B-02DA-9D891AECC0C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78608" y="1634441"/>
            <a:ext cx="3826039" cy="3947763"/>
          </a:xfrm>
          <a:prstGeom prst="rect">
            <a:avLst/>
          </a:prstGeom>
        </p:spPr>
      </p:pic>
    </p:spTree>
    <p:extLst>
      <p:ext uri="{BB962C8B-B14F-4D97-AF65-F5344CB8AC3E}">
        <p14:creationId xmlns:p14="http://schemas.microsoft.com/office/powerpoint/2010/main" val="1171522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heel(1)">
                                      <p:cBhvr>
                                        <p:cTn id="12" dur="20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heel(1)">
                                      <p:cBhvr>
                                        <p:cTn id="1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E8488-DC3D-7F49-A8FA-1DDF3A3AC6CA}"/>
              </a:ext>
            </a:extLst>
          </p:cNvPr>
          <p:cNvSpPr>
            <a:spLocks noGrp="1"/>
          </p:cNvSpPr>
          <p:nvPr>
            <p:ph type="title"/>
          </p:nvPr>
        </p:nvSpPr>
        <p:spPr>
          <a:xfrm>
            <a:off x="3865224" y="2822885"/>
            <a:ext cx="4461553" cy="1212231"/>
          </a:xfrm>
        </p:spPr>
        <p:txBody>
          <a:bodyPr anchor="ctr">
            <a:normAutofit/>
          </a:bodyPr>
          <a:lstStyle/>
          <a:p>
            <a:pPr algn="ctr"/>
            <a:r>
              <a:rPr lang="en-US" sz="8000" dirty="0">
                <a:effectLst>
                  <a:outerShdw blurRad="50800" dist="38100" dir="13500000" algn="br" rotWithShape="0">
                    <a:prstClr val="black">
                      <a:alpha val="40000"/>
                    </a:prstClr>
                  </a:outerShdw>
                </a:effectLst>
              </a:rPr>
              <a:t>Marking</a:t>
            </a:r>
          </a:p>
        </p:txBody>
      </p:sp>
      <p:grpSp>
        <p:nvGrpSpPr>
          <p:cNvPr id="19" name="Group 18">
            <a:extLst>
              <a:ext uri="{FF2B5EF4-FFF2-40B4-BE49-F238E27FC236}">
                <a16:creationId xmlns:a16="http://schemas.microsoft.com/office/drawing/2014/main" id="{FB021F1B-60F8-A08B-D6BF-4D62283436FB}"/>
              </a:ext>
            </a:extLst>
          </p:cNvPr>
          <p:cNvGrpSpPr/>
          <p:nvPr/>
        </p:nvGrpSpPr>
        <p:grpSpPr>
          <a:xfrm>
            <a:off x="556699" y="526926"/>
            <a:ext cx="2853666" cy="1493382"/>
            <a:chOff x="365000" y="2419407"/>
            <a:chExt cx="2853666" cy="1493382"/>
          </a:xfrm>
        </p:grpSpPr>
        <p:sp>
          <p:nvSpPr>
            <p:cNvPr id="10" name="Rectangle 9">
              <a:extLst>
                <a:ext uri="{FF2B5EF4-FFF2-40B4-BE49-F238E27FC236}">
                  <a16:creationId xmlns:a16="http://schemas.microsoft.com/office/drawing/2014/main" id="{6EE10739-6E1F-0E48-91BC-AFB34835417B}"/>
                </a:ext>
              </a:extLst>
            </p:cNvPr>
            <p:cNvSpPr/>
            <p:nvPr/>
          </p:nvSpPr>
          <p:spPr>
            <a:xfrm>
              <a:off x="365000" y="2419407"/>
              <a:ext cx="2853666"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Physical</a:t>
              </a:r>
            </a:p>
          </p:txBody>
        </p:sp>
        <p:sp>
          <p:nvSpPr>
            <p:cNvPr id="3" name="Rectangle 2">
              <a:extLst>
                <a:ext uri="{FF2B5EF4-FFF2-40B4-BE49-F238E27FC236}">
                  <a16:creationId xmlns:a16="http://schemas.microsoft.com/office/drawing/2014/main" id="{95BA9AF0-065C-9946-876C-F6DBF3C4F40A}"/>
                </a:ext>
              </a:extLst>
            </p:cNvPr>
            <p:cNvSpPr/>
            <p:nvPr/>
          </p:nvSpPr>
          <p:spPr>
            <a:xfrm>
              <a:off x="557253" y="2989459"/>
              <a:ext cx="2371162" cy="923330"/>
            </a:xfrm>
            <a:prstGeom prst="rect">
              <a:avLst/>
            </a:prstGeom>
            <a:noFill/>
          </p:spPr>
          <p:txBody>
            <a:bodyPr wrap="none" lIns="91440" tIns="45720" rIns="91440" bIns="45720">
              <a:spAutoFit/>
            </a:bodyPr>
            <a:lstStyle/>
            <a:p>
              <a:pPr algn="ctr"/>
              <a:r>
                <a:rPr lang="el-GR" sz="5400" b="0" cap="none" spc="0" dirty="0">
                  <a:ln w="0"/>
                  <a:solidFill>
                    <a:schemeClr val="accent1"/>
                  </a:solidFill>
                  <a:effectLst>
                    <a:outerShdw blurRad="38100" dist="25400" dir="5400000" algn="ctr" rotWithShape="0">
                      <a:srgbClr val="6E747A">
                        <a:alpha val="43000"/>
                      </a:srgbClr>
                    </a:outerShdw>
                  </a:effectLst>
                </a:rPr>
                <a:t>βίο </a:t>
              </a:r>
              <a:r>
                <a:rPr lang="en-US" sz="5400" b="0" cap="none" spc="0" dirty="0">
                  <a:ln w="0"/>
                  <a:solidFill>
                    <a:schemeClr val="accent1"/>
                  </a:solidFill>
                  <a:effectLst>
                    <a:outerShdw blurRad="38100" dist="25400" dir="5400000" algn="ctr" rotWithShape="0">
                      <a:srgbClr val="6E747A">
                        <a:alpha val="43000"/>
                      </a:srgbClr>
                    </a:outerShdw>
                  </a:effectLst>
                </a:rPr>
                <a:t>Bio</a:t>
              </a:r>
            </a:p>
          </p:txBody>
        </p:sp>
      </p:grpSp>
      <p:grpSp>
        <p:nvGrpSpPr>
          <p:cNvPr id="18" name="Group 17">
            <a:extLst>
              <a:ext uri="{FF2B5EF4-FFF2-40B4-BE49-F238E27FC236}">
                <a16:creationId xmlns:a16="http://schemas.microsoft.com/office/drawing/2014/main" id="{30BA6223-48CA-3911-7BC9-0046F62A2FF9}"/>
              </a:ext>
            </a:extLst>
          </p:cNvPr>
          <p:cNvGrpSpPr/>
          <p:nvPr/>
        </p:nvGrpSpPr>
        <p:grpSpPr>
          <a:xfrm>
            <a:off x="8391879" y="477016"/>
            <a:ext cx="2994731" cy="1573587"/>
            <a:chOff x="8391879" y="477016"/>
            <a:chExt cx="2994731" cy="1573587"/>
          </a:xfrm>
        </p:grpSpPr>
        <p:sp>
          <p:nvSpPr>
            <p:cNvPr id="11" name="Rectangle 10">
              <a:extLst>
                <a:ext uri="{FF2B5EF4-FFF2-40B4-BE49-F238E27FC236}">
                  <a16:creationId xmlns:a16="http://schemas.microsoft.com/office/drawing/2014/main" id="{CD6897D6-96FF-744A-B139-001349EA2619}"/>
                </a:ext>
              </a:extLst>
            </p:cNvPr>
            <p:cNvSpPr/>
            <p:nvPr/>
          </p:nvSpPr>
          <p:spPr>
            <a:xfrm>
              <a:off x="8512906" y="477016"/>
              <a:ext cx="2752677" cy="923330"/>
            </a:xfrm>
            <a:prstGeom prst="rect">
              <a:avLst/>
            </a:prstGeom>
            <a:noFill/>
          </p:spPr>
          <p:txBody>
            <a:bodyPr wrap="none" lIns="91440" tIns="45720" rIns="91440" bIns="45720">
              <a:spAutoFit/>
            </a:bodyPr>
            <a:lstStyle/>
            <a:p>
              <a:pPr algn="ctr"/>
              <a:r>
                <a:rPr lang="en-US" sz="5400" b="0" cap="none" spc="0" dirty="0">
                  <a:ln w="0"/>
                  <a:solidFill>
                    <a:srgbClr val="FF7BDD"/>
                  </a:solidFill>
                  <a:effectLst>
                    <a:outerShdw blurRad="38100" dist="25400" dir="5400000" algn="ctr" rotWithShape="0">
                      <a:srgbClr val="6E747A">
                        <a:alpha val="43000"/>
                      </a:srgbClr>
                    </a:outerShdw>
                  </a:effectLst>
                </a:rPr>
                <a:t>Spiritual</a:t>
              </a:r>
            </a:p>
          </p:txBody>
        </p:sp>
        <p:sp>
          <p:nvSpPr>
            <p:cNvPr id="4" name="Rectangle 3">
              <a:extLst>
                <a:ext uri="{FF2B5EF4-FFF2-40B4-BE49-F238E27FC236}">
                  <a16:creationId xmlns:a16="http://schemas.microsoft.com/office/drawing/2014/main" id="{467F973C-AD2A-BC4B-A5E4-6BAC89661FE3}"/>
                </a:ext>
              </a:extLst>
            </p:cNvPr>
            <p:cNvSpPr/>
            <p:nvPr/>
          </p:nvSpPr>
          <p:spPr>
            <a:xfrm>
              <a:off x="8391879" y="1127273"/>
              <a:ext cx="2994731" cy="923330"/>
            </a:xfrm>
            <a:prstGeom prst="rect">
              <a:avLst/>
            </a:prstGeom>
            <a:noFill/>
          </p:spPr>
          <p:txBody>
            <a:bodyPr wrap="none" lIns="91440" tIns="45720" rIns="91440" bIns="45720">
              <a:spAutoFit/>
            </a:bodyPr>
            <a:lstStyle/>
            <a:p>
              <a:pPr algn="ctr"/>
              <a:r>
                <a:rPr lang="el-GR" sz="5400" b="0" cap="none" spc="0" dirty="0">
                  <a:ln w="0"/>
                  <a:solidFill>
                    <a:srgbClr val="FF7BDD"/>
                  </a:solidFill>
                  <a:effectLst>
                    <a:outerShdw blurRad="38100" dist="25400" dir="5400000" algn="ctr" rotWithShape="0">
                      <a:srgbClr val="6E747A">
                        <a:alpha val="43000"/>
                      </a:srgbClr>
                    </a:outerShdw>
                  </a:effectLst>
                </a:rPr>
                <a:t>Ζώη </a:t>
              </a:r>
              <a:r>
                <a:rPr lang="en-US" sz="5400" b="0" cap="none" spc="0" dirty="0">
                  <a:ln w="0"/>
                  <a:solidFill>
                    <a:srgbClr val="FF7BDD"/>
                  </a:solidFill>
                  <a:effectLst>
                    <a:outerShdw blurRad="38100" dist="25400" dir="5400000" algn="ctr" rotWithShape="0">
                      <a:srgbClr val="6E747A">
                        <a:alpha val="43000"/>
                      </a:srgbClr>
                    </a:outerShdw>
                  </a:effectLst>
                </a:rPr>
                <a:t>Zoe</a:t>
              </a:r>
            </a:p>
          </p:txBody>
        </p:sp>
      </p:grpSp>
      <p:grpSp>
        <p:nvGrpSpPr>
          <p:cNvPr id="20" name="Group 19">
            <a:extLst>
              <a:ext uri="{FF2B5EF4-FFF2-40B4-BE49-F238E27FC236}">
                <a16:creationId xmlns:a16="http://schemas.microsoft.com/office/drawing/2014/main" id="{2D83FC03-5504-F761-968A-0782575F9E9E}"/>
              </a:ext>
            </a:extLst>
          </p:cNvPr>
          <p:cNvGrpSpPr/>
          <p:nvPr/>
        </p:nvGrpSpPr>
        <p:grpSpPr>
          <a:xfrm>
            <a:off x="365000" y="4837692"/>
            <a:ext cx="4294765" cy="1494830"/>
            <a:chOff x="6481084" y="5352042"/>
            <a:chExt cx="4294765" cy="1494830"/>
          </a:xfrm>
        </p:grpSpPr>
        <p:sp>
          <p:nvSpPr>
            <p:cNvPr id="12" name="Rectangle 11">
              <a:extLst>
                <a:ext uri="{FF2B5EF4-FFF2-40B4-BE49-F238E27FC236}">
                  <a16:creationId xmlns:a16="http://schemas.microsoft.com/office/drawing/2014/main" id="{BC03261C-5FA7-5843-BAEE-B3F81BEB2083}"/>
                </a:ext>
              </a:extLst>
            </p:cNvPr>
            <p:cNvSpPr/>
            <p:nvPr/>
          </p:nvSpPr>
          <p:spPr>
            <a:xfrm>
              <a:off x="6832858" y="5352042"/>
              <a:ext cx="3591216" cy="923330"/>
            </a:xfrm>
            <a:prstGeom prst="rect">
              <a:avLst/>
            </a:prstGeom>
            <a:noFill/>
          </p:spPr>
          <p:txBody>
            <a:bodyPr wrap="square" lIns="91440" tIns="45720" rIns="91440" bIns="45720">
              <a:spAutoFit/>
            </a:bodyPr>
            <a:lstStyle/>
            <a:p>
              <a:pPr algn="ctr"/>
              <a:r>
                <a:rPr lang="en-US" sz="5400" b="0" cap="none" spc="0" dirty="0">
                  <a:ln w="0"/>
                  <a:solidFill>
                    <a:srgbClr val="FFEC7E"/>
                  </a:solidFill>
                  <a:effectLst>
                    <a:outerShdw blurRad="38100" dist="25400" dir="5400000" algn="ctr" rotWithShape="0">
                      <a:srgbClr val="6E747A">
                        <a:alpha val="43000"/>
                      </a:srgbClr>
                    </a:outerShdw>
                  </a:effectLst>
                </a:rPr>
                <a:t>Emotional</a:t>
              </a:r>
            </a:p>
          </p:txBody>
        </p:sp>
        <p:sp>
          <p:nvSpPr>
            <p:cNvPr id="6" name="Rectangle 5">
              <a:extLst>
                <a:ext uri="{FF2B5EF4-FFF2-40B4-BE49-F238E27FC236}">
                  <a16:creationId xmlns:a16="http://schemas.microsoft.com/office/drawing/2014/main" id="{82E927F5-C606-6B45-9C6D-0185831D3607}"/>
                </a:ext>
              </a:extLst>
            </p:cNvPr>
            <p:cNvSpPr/>
            <p:nvPr/>
          </p:nvSpPr>
          <p:spPr>
            <a:xfrm>
              <a:off x="6481084" y="5923542"/>
              <a:ext cx="4294765" cy="923330"/>
            </a:xfrm>
            <a:prstGeom prst="rect">
              <a:avLst/>
            </a:prstGeom>
            <a:noFill/>
          </p:spPr>
          <p:txBody>
            <a:bodyPr wrap="none" lIns="91440" tIns="45720" rIns="91440" bIns="45720">
              <a:spAutoFit/>
            </a:bodyPr>
            <a:lstStyle/>
            <a:p>
              <a:pPr algn="ctr"/>
              <a:r>
                <a:rPr lang="el-GR" sz="5400" dirty="0">
                  <a:ln w="0"/>
                  <a:solidFill>
                    <a:srgbClr val="FFEC7E"/>
                  </a:solidFill>
                  <a:effectLst>
                    <a:outerShdw blurRad="38100" dist="25400" dir="5400000" algn="ctr" rotWithShape="0">
                      <a:srgbClr val="6E747A">
                        <a:alpha val="43000"/>
                      </a:srgbClr>
                    </a:outerShdw>
                  </a:effectLst>
                </a:rPr>
                <a:t>Ψύχε </a:t>
              </a:r>
              <a:r>
                <a:rPr lang="en-US" sz="5400" dirty="0">
                  <a:ln w="0"/>
                  <a:solidFill>
                    <a:srgbClr val="FFEC7E"/>
                  </a:solidFill>
                  <a:effectLst>
                    <a:outerShdw blurRad="38100" dist="25400" dir="5400000" algn="ctr" rotWithShape="0">
                      <a:srgbClr val="6E747A">
                        <a:alpha val="43000"/>
                      </a:srgbClr>
                    </a:outerShdw>
                  </a:effectLst>
                </a:rPr>
                <a:t>Psyche</a:t>
              </a:r>
              <a:endParaRPr lang="en-US" sz="5400" b="0" cap="none" spc="0" dirty="0">
                <a:ln w="0"/>
                <a:solidFill>
                  <a:srgbClr val="FFEC7E"/>
                </a:solidFill>
                <a:effectLst>
                  <a:outerShdw blurRad="38100" dist="25400" dir="5400000" algn="ctr" rotWithShape="0">
                    <a:srgbClr val="6E747A">
                      <a:alpha val="43000"/>
                    </a:srgbClr>
                  </a:outerShdw>
                </a:effectLst>
              </a:endParaRPr>
            </a:p>
          </p:txBody>
        </p:sp>
      </p:grpSp>
      <p:sp>
        <p:nvSpPr>
          <p:cNvPr id="9" name="Right Triangle 8">
            <a:extLst>
              <a:ext uri="{FF2B5EF4-FFF2-40B4-BE49-F238E27FC236}">
                <a16:creationId xmlns:a16="http://schemas.microsoft.com/office/drawing/2014/main" id="{AC6FAD7C-521F-2777-FC90-B342EBD80E6B}"/>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16" name="Right Triangle 15">
            <a:extLst>
              <a:ext uri="{FF2B5EF4-FFF2-40B4-BE49-F238E27FC236}">
                <a16:creationId xmlns:a16="http://schemas.microsoft.com/office/drawing/2014/main" id="{7817AC3A-E732-57C8-5D47-7D74F6FBA2F9}"/>
              </a:ext>
            </a:extLst>
          </p:cNvPr>
          <p:cNvSpPr/>
          <p:nvPr/>
        </p:nvSpPr>
        <p:spPr>
          <a:xfrm rot="10800000">
            <a:off x="10637520" y="6956"/>
            <a:ext cx="1554480" cy="1554480"/>
          </a:xfrm>
          <a:prstGeom prst="rtTriangle">
            <a:avLst/>
          </a:prstGeom>
          <a:solidFill>
            <a:srgbClr val="FF7BDD"/>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17" name="Right Triangle 16">
            <a:extLst>
              <a:ext uri="{FF2B5EF4-FFF2-40B4-BE49-F238E27FC236}">
                <a16:creationId xmlns:a16="http://schemas.microsoft.com/office/drawing/2014/main" id="{8DCE92B1-E752-6841-E67A-6799911D0DCB}"/>
              </a:ext>
            </a:extLst>
          </p:cNvPr>
          <p:cNvSpPr/>
          <p:nvPr/>
        </p:nvSpPr>
        <p:spPr>
          <a:xfrm>
            <a:off x="-2858" y="5292392"/>
            <a:ext cx="1554480" cy="1554480"/>
          </a:xfrm>
          <a:prstGeom prst="rtTriangle">
            <a:avLst/>
          </a:prstGeom>
          <a:solidFill>
            <a:srgbClr val="FFEC7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97BA7A29-BEF6-6D88-B4B1-EEE2B95C03BC}"/>
              </a:ext>
            </a:extLst>
          </p:cNvPr>
          <p:cNvSpPr/>
          <p:nvPr/>
        </p:nvSpPr>
        <p:spPr>
          <a:xfrm>
            <a:off x="9487952" y="5269062"/>
            <a:ext cx="1894045" cy="923330"/>
          </a:xfrm>
          <a:prstGeom prst="rect">
            <a:avLst/>
          </a:prstGeom>
          <a:noFill/>
        </p:spPr>
        <p:txBody>
          <a:bodyPr wrap="none" lIns="91440" tIns="45720" rIns="91440" bIns="45720">
            <a:spAutoFit/>
          </a:bodyPr>
          <a:lstStyle/>
          <a:p>
            <a:pPr algn="ctr"/>
            <a:r>
              <a:rPr lang="en-US" sz="5400" b="0" cap="none" spc="0" dirty="0">
                <a:ln w="0"/>
                <a:solidFill>
                  <a:srgbClr val="FF0000"/>
                </a:solidFill>
                <a:effectLst>
                  <a:outerShdw blurRad="38100" dist="25400" dir="5400000" algn="ctr" rotWithShape="0">
                    <a:srgbClr val="6E747A">
                      <a:alpha val="43000"/>
                    </a:srgbClr>
                  </a:outerShdw>
                </a:effectLst>
              </a:rPr>
              <a:t>wrong</a:t>
            </a:r>
          </a:p>
        </p:txBody>
      </p:sp>
      <p:sp>
        <p:nvSpPr>
          <p:cNvPr id="24" name="Right Triangle 23">
            <a:extLst>
              <a:ext uri="{FF2B5EF4-FFF2-40B4-BE49-F238E27FC236}">
                <a16:creationId xmlns:a16="http://schemas.microsoft.com/office/drawing/2014/main" id="{53E32B33-ABF9-5660-AE24-6C228C3DE8AB}"/>
              </a:ext>
            </a:extLst>
          </p:cNvPr>
          <p:cNvSpPr/>
          <p:nvPr/>
        </p:nvSpPr>
        <p:spPr>
          <a:xfrm rot="16200000">
            <a:off x="10637520" y="5299357"/>
            <a:ext cx="1554480" cy="1554480"/>
          </a:xfrm>
          <a:prstGeom prst="rtTriangle">
            <a:avLst/>
          </a:prstGeom>
          <a:solidFill>
            <a:srgbClr val="FF000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195552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0-#ppt_w/2"/>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42" presetClass="entr" presetSubtype="0"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3"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1+#ppt_w/2"/>
                                          </p:val>
                                        </p:tav>
                                        <p:tav tm="100000">
                                          <p:val>
                                            <p:strVal val="#ppt_x"/>
                                          </p:val>
                                        </p:tav>
                                      </p:tavLst>
                                    </p:anim>
                                    <p:anim calcmode="lin" valueType="num">
                                      <p:cBhvr additive="base">
                                        <p:cTn id="32" dur="500" fill="hold"/>
                                        <p:tgtEl>
                                          <p:spTgt spid="17"/>
                                        </p:tgtEl>
                                        <p:attrNameLst>
                                          <p:attrName>ppt_y</p:attrName>
                                        </p:attrNameLst>
                                      </p:cBhvr>
                                      <p:tavLst>
                                        <p:tav tm="0">
                                          <p:val>
                                            <p:strVal val="0-#ppt_h/2"/>
                                          </p:val>
                                        </p:tav>
                                        <p:tav tm="100000">
                                          <p:val>
                                            <p:strVal val="#ppt_y"/>
                                          </p:val>
                                        </p:tav>
                                      </p:tavLst>
                                    </p:anim>
                                  </p:childTnLst>
                                </p:cTn>
                              </p:par>
                            </p:childTnLst>
                          </p:cTn>
                        </p:par>
                        <p:par>
                          <p:cTn id="33" fill="hold">
                            <p:stCondLst>
                              <p:cond delay="500"/>
                            </p:stCondLst>
                            <p:childTnLst>
                              <p:par>
                                <p:cTn id="34" presetID="42" presetClass="entr" presetSubtype="0" fill="hold"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anim calcmode="lin" valueType="num">
                                      <p:cBhvr>
                                        <p:cTn id="37" dur="1000" fill="hold"/>
                                        <p:tgtEl>
                                          <p:spTgt spid="20"/>
                                        </p:tgtEl>
                                        <p:attrNameLst>
                                          <p:attrName>ppt_x</p:attrName>
                                        </p:attrNameLst>
                                      </p:cBhvr>
                                      <p:tavLst>
                                        <p:tav tm="0">
                                          <p:val>
                                            <p:strVal val="#ppt_x"/>
                                          </p:val>
                                        </p:tav>
                                        <p:tav tm="100000">
                                          <p:val>
                                            <p:strVal val="#ppt_x"/>
                                          </p:val>
                                        </p:tav>
                                      </p:tavLst>
                                    </p:anim>
                                    <p:anim calcmode="lin" valueType="num">
                                      <p:cBhvr>
                                        <p:cTn id="3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9"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0-#ppt_w/2"/>
                                          </p:val>
                                        </p:tav>
                                        <p:tav tm="100000">
                                          <p:val>
                                            <p:strVal val="#ppt_x"/>
                                          </p:val>
                                        </p:tav>
                                      </p:tavLst>
                                    </p:anim>
                                    <p:anim calcmode="lin" valueType="num">
                                      <p:cBhvr additive="base">
                                        <p:cTn id="44" dur="500" fill="hold"/>
                                        <p:tgtEl>
                                          <p:spTgt spid="24"/>
                                        </p:tgtEl>
                                        <p:attrNameLst>
                                          <p:attrName>ppt_y</p:attrName>
                                        </p:attrNameLst>
                                      </p:cBhvr>
                                      <p:tavLst>
                                        <p:tav tm="0">
                                          <p:val>
                                            <p:strVal val="0-#ppt_h/2"/>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1000"/>
                                        <p:tgtEl>
                                          <p:spTgt spid="22"/>
                                        </p:tgtEl>
                                      </p:cBhvr>
                                    </p:animEffect>
                                    <p:anim calcmode="lin" valueType="num">
                                      <p:cBhvr>
                                        <p:cTn id="48" dur="1000" fill="hold"/>
                                        <p:tgtEl>
                                          <p:spTgt spid="22"/>
                                        </p:tgtEl>
                                        <p:attrNameLst>
                                          <p:attrName>ppt_x</p:attrName>
                                        </p:attrNameLst>
                                      </p:cBhvr>
                                      <p:tavLst>
                                        <p:tav tm="0">
                                          <p:val>
                                            <p:strVal val="#ppt_x"/>
                                          </p:val>
                                        </p:tav>
                                        <p:tav tm="100000">
                                          <p:val>
                                            <p:strVal val="#ppt_x"/>
                                          </p:val>
                                        </p:tav>
                                      </p:tavLst>
                                    </p:anim>
                                    <p:anim calcmode="lin" valueType="num">
                                      <p:cBhvr>
                                        <p:cTn id="4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animBg="1"/>
      <p:bldP spid="17" grpId="0" animBg="1"/>
      <p:bldP spid="22" grpId="0"/>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D72BF-6B35-784F-B093-4B00ECB19E26}"/>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4F451CB-70F9-98F9-E984-D8516D44768B}"/>
              </a:ext>
            </a:extLst>
          </p:cNvPr>
          <p:cNvSpPr/>
          <p:nvPr/>
        </p:nvSpPr>
        <p:spPr>
          <a:xfrm>
            <a:off x="3049" y="0"/>
            <a:ext cx="12188951" cy="6858000"/>
          </a:xfrm>
          <a:prstGeom prst="rect">
            <a:avLst/>
          </a:prstGeom>
          <a:gradFill>
            <a:gsLst>
              <a:gs pos="0">
                <a:schemeClr val="tx1"/>
              </a:gs>
              <a:gs pos="77000">
                <a:schemeClr val="tx1"/>
              </a:gs>
              <a:gs pos="70000">
                <a:schemeClr val="bg1"/>
              </a:gs>
              <a:gs pos="57000">
                <a:schemeClr val="bg1"/>
              </a:gs>
              <a:gs pos="46000">
                <a:schemeClr val="tx1"/>
              </a:gs>
              <a:gs pos="100000">
                <a:schemeClr val="tx1"/>
              </a:gs>
            </a:gsLst>
            <a:lin ang="0" scaled="0"/>
          </a:gra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7" name="Picture 6" descr="A person and person in a wedding dress&#10;&#10;Description automatically generated">
            <a:extLst>
              <a:ext uri="{FF2B5EF4-FFF2-40B4-BE49-F238E27FC236}">
                <a16:creationId xmlns:a16="http://schemas.microsoft.com/office/drawing/2014/main" id="{B7A03B38-30FD-48A7-EF47-3B7A0C9C412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8946" b="93291" l="9585" r="89617">
                        <a14:foregroundMark x1="37700" y1="90735" x2="56869" y2="91693"/>
                        <a14:foregroundMark x1="56869" y1="91693" x2="74920" y2="90735"/>
                        <a14:foregroundMark x1="74920" y1="90735" x2="80511" y2="86741"/>
                        <a14:foregroundMark x1="57827" y1="16134" x2="64058" y2="21885"/>
                        <a14:foregroundMark x1="64058" y1="21885" x2="61342" y2="26038"/>
                        <a14:foregroundMark x1="57508" y1="14856" x2="64696" y2="22045"/>
                        <a14:foregroundMark x1="38019" y1="85304" x2="39137" y2="83706"/>
                        <a14:foregroundMark x1="38978" y1="83546" x2="38339" y2="84665"/>
                        <a14:foregroundMark x1="30511" y1="89936" x2="32428" y2="88498"/>
                        <a14:foregroundMark x1="86262" y1="64537" x2="84505" y2="64537"/>
                        <a14:foregroundMark x1="83546" y1="72524" x2="87061" y2="79393"/>
                        <a14:foregroundMark x1="87061" y1="79393" x2="84824" y2="86422"/>
                        <a14:foregroundMark x1="84824" y1="86422" x2="82109" y2="86422"/>
                        <a14:foregroundMark x1="87380" y1="81470" x2="82428" y2="87220"/>
                        <a14:foregroundMark x1="85783" y1="85942" x2="86422" y2="80032"/>
                        <a14:foregroundMark x1="87859" y1="81629" x2="82428" y2="86262"/>
                        <a14:foregroundMark x1="85783" y1="76038" x2="86262" y2="84665"/>
                        <a14:foregroundMark x1="86262" y1="84665" x2="84984" y2="85623"/>
                        <a14:foregroundMark x1="85463" y1="86901" x2="87380" y2="82268"/>
                        <a14:foregroundMark x1="61981" y1="93450" x2="76038" y2="92173"/>
                        <a14:foregroundMark x1="46965" y1="92652" x2="53195" y2="92812"/>
                        <a14:foregroundMark x1="46166" y1="9265" x2="38658" y2="8946"/>
                        <a14:foregroundMark x1="38658" y1="8946" x2="38179" y2="9744"/>
                        <a14:foregroundMark x1="73482" y1="38818" x2="68530" y2="36741"/>
                        <a14:backgroundMark x1="38818" y1="69489" x2="38498" y2="82748"/>
                        <a14:backgroundMark x1="38179" y1="82748" x2="38179" y2="83131"/>
                        <a14:backgroundMark x1="38179" y1="83546" x2="38339" y2="82907"/>
                        <a14:backgroundMark x1="38019" y1="83866" x2="38179" y2="83706"/>
                      </a14:backgroundRemoval>
                    </a14:imgEffect>
                  </a14:imgLayer>
                </a14:imgProps>
              </a:ext>
              <a:ext uri="{28A0092B-C50C-407E-A947-70E740481C1C}">
                <a14:useLocalDpi xmlns:a14="http://schemas.microsoft.com/office/drawing/2010/main" val="0"/>
              </a:ext>
            </a:extLst>
          </a:blip>
          <a:srcRect l="5079" b="4991"/>
          <a:stretch/>
        </p:blipFill>
        <p:spPr>
          <a:xfrm>
            <a:off x="5682343" y="-1632"/>
            <a:ext cx="6509657" cy="6857456"/>
          </a:xfrm>
          <a:custGeom>
            <a:avLst/>
            <a:gdLst/>
            <a:ahLst/>
            <a:cxnLst/>
            <a:rect l="l" t="t" r="r" b="b"/>
            <a:pathLst>
              <a:path w="650965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0"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3" y="528850"/>
                  <a:pt x="335480" y="536547"/>
                  <a:pt x="337867" y="544146"/>
                </a:cubicBezTo>
                <a:lnTo>
                  <a:pt x="340032" y="549926"/>
                </a:lnTo>
                <a:lnTo>
                  <a:pt x="340448" y="551717"/>
                </a:lnTo>
                <a:lnTo>
                  <a:pt x="346286" y="566616"/>
                </a:lnTo>
                <a:lnTo>
                  <a:pt x="346338" y="566754"/>
                </a:lnTo>
                <a:lnTo>
                  <a:pt x="352655" y="583595"/>
                </a:lnTo>
                <a:lnTo>
                  <a:pt x="359452" y="612658"/>
                </a:lnTo>
                <a:cubicBezTo>
                  <a:pt x="358987" y="604728"/>
                  <a:pt x="357230" y="597005"/>
                  <a:pt x="354829" y="589388"/>
                </a:cubicBezTo>
                <a:lnTo>
                  <a:pt x="352655" y="583595"/>
                </a:lnTo>
                <a:lnTo>
                  <a:pt x="352236" y="581804"/>
                </a:lnTo>
                <a:lnTo>
                  <a:pt x="346286" y="566616"/>
                </a:lnTo>
                <a:lnTo>
                  <a:pt x="340032" y="549926"/>
                </a:lnTo>
                <a:close/>
                <a:moveTo>
                  <a:pt x="384407" y="268794"/>
                </a:moveTo>
                <a:lnTo>
                  <a:pt x="387838" y="328017"/>
                </a:lnTo>
                <a:cubicBezTo>
                  <a:pt x="389527" y="318646"/>
                  <a:pt x="389932" y="309031"/>
                  <a:pt x="389283" y="299164"/>
                </a:cubicBezTo>
                <a:cubicBezTo>
                  <a:pt x="388635" y="289296"/>
                  <a:pt x="386932" y="279176"/>
                  <a:pt x="384407" y="268794"/>
                </a:cubicBezTo>
                <a:close/>
                <a:moveTo>
                  <a:pt x="66991" y="0"/>
                </a:moveTo>
                <a:lnTo>
                  <a:pt x="6509657" y="0"/>
                </a:lnTo>
                <a:lnTo>
                  <a:pt x="6509657" y="6857999"/>
                </a:lnTo>
                <a:lnTo>
                  <a:pt x="149318" y="6857999"/>
                </a:lnTo>
                <a:lnTo>
                  <a:pt x="149318" y="6857457"/>
                </a:lnTo>
                <a:lnTo>
                  <a:pt x="22079" y="6857457"/>
                </a:lnTo>
                <a:lnTo>
                  <a:pt x="26850" y="6796804"/>
                </a:lnTo>
                <a:cubicBezTo>
                  <a:pt x="32161" y="6777207"/>
                  <a:pt x="39591" y="6758011"/>
                  <a:pt x="44354" y="6738388"/>
                </a:cubicBezTo>
                <a:cubicBezTo>
                  <a:pt x="48736" y="6720103"/>
                  <a:pt x="58832" y="6702955"/>
                  <a:pt x="67214" y="6685617"/>
                </a:cubicBezTo>
                <a:cubicBezTo>
                  <a:pt x="83217" y="6652472"/>
                  <a:pt x="73120" y="6617036"/>
                  <a:pt x="77310" y="6583128"/>
                </a:cubicBezTo>
                <a:cubicBezTo>
                  <a:pt x="78645" y="6572269"/>
                  <a:pt x="80168" y="6561411"/>
                  <a:pt x="82837" y="6550742"/>
                </a:cubicBezTo>
                <a:cubicBezTo>
                  <a:pt x="89885" y="6521593"/>
                  <a:pt x="95981" y="6491874"/>
                  <a:pt x="105697" y="6463490"/>
                </a:cubicBezTo>
                <a:cubicBezTo>
                  <a:pt x="116556" y="6431292"/>
                  <a:pt x="131034" y="6400429"/>
                  <a:pt x="146086" y="6363664"/>
                </a:cubicBezTo>
                <a:cubicBezTo>
                  <a:pt x="142275" y="6350899"/>
                  <a:pt x="131986" y="6331277"/>
                  <a:pt x="131034" y="6311084"/>
                </a:cubicBezTo>
                <a:cubicBezTo>
                  <a:pt x="127795" y="6246121"/>
                  <a:pt x="145513" y="6185351"/>
                  <a:pt x="173518" y="6127247"/>
                </a:cubicBezTo>
                <a:cubicBezTo>
                  <a:pt x="181899" y="6109530"/>
                  <a:pt x="187424" y="6090477"/>
                  <a:pt x="195616" y="6072569"/>
                </a:cubicBezTo>
                <a:cubicBezTo>
                  <a:pt x="198472" y="6066284"/>
                  <a:pt x="204569" y="6058092"/>
                  <a:pt x="210285" y="6056948"/>
                </a:cubicBezTo>
                <a:cubicBezTo>
                  <a:pt x="243432" y="6050282"/>
                  <a:pt x="242863" y="6025515"/>
                  <a:pt x="244766" y="5999796"/>
                </a:cubicBezTo>
                <a:cubicBezTo>
                  <a:pt x="247051" y="5969124"/>
                  <a:pt x="252386" y="5938836"/>
                  <a:pt x="256958" y="5908355"/>
                </a:cubicBezTo>
                <a:cubicBezTo>
                  <a:pt x="257530" y="5904353"/>
                  <a:pt x="261531" y="5900735"/>
                  <a:pt x="264200" y="5897114"/>
                </a:cubicBezTo>
                <a:cubicBezTo>
                  <a:pt x="268199" y="5891590"/>
                  <a:pt x="274295" y="5886447"/>
                  <a:pt x="275818" y="5880348"/>
                </a:cubicBezTo>
                <a:cubicBezTo>
                  <a:pt x="283249" y="5849107"/>
                  <a:pt x="289535" y="5817674"/>
                  <a:pt x="296393" y="5786239"/>
                </a:cubicBezTo>
                <a:cubicBezTo>
                  <a:pt x="297918" y="5779191"/>
                  <a:pt x="299823" y="5771953"/>
                  <a:pt x="302870" y="5765474"/>
                </a:cubicBezTo>
                <a:cubicBezTo>
                  <a:pt x="305728" y="5759378"/>
                  <a:pt x="310683" y="5754234"/>
                  <a:pt x="313730" y="5748136"/>
                </a:cubicBezTo>
                <a:cubicBezTo>
                  <a:pt x="321920" y="5731564"/>
                  <a:pt x="329541" y="5714607"/>
                  <a:pt x="338685" y="5695178"/>
                </a:cubicBezTo>
                <a:cubicBezTo>
                  <a:pt x="321541" y="5684320"/>
                  <a:pt x="331257" y="5669647"/>
                  <a:pt x="339447" y="5651360"/>
                </a:cubicBezTo>
                <a:cubicBezTo>
                  <a:pt x="347830" y="5632691"/>
                  <a:pt x="350497" y="5611164"/>
                  <a:pt x="353545"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5" y="4893907"/>
                  <a:pt x="406697" y="4884572"/>
                </a:cubicBezTo>
                <a:cubicBezTo>
                  <a:pt x="399647" y="4857522"/>
                  <a:pt x="388978" y="4831420"/>
                  <a:pt x="384216" y="4803988"/>
                </a:cubicBezTo>
                <a:cubicBezTo>
                  <a:pt x="381551" y="4788747"/>
                  <a:pt x="386312" y="4771793"/>
                  <a:pt x="389741" y="4755980"/>
                </a:cubicBezTo>
                <a:cubicBezTo>
                  <a:pt x="393362"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2" y="4346201"/>
                  <a:pt x="391265" y="4340674"/>
                  <a:pt x="392218" y="4335722"/>
                </a:cubicBezTo>
                <a:cubicBezTo>
                  <a:pt x="401743" y="4281810"/>
                  <a:pt x="387838" y="4231324"/>
                  <a:pt x="369547" y="4181603"/>
                </a:cubicBezTo>
                <a:cubicBezTo>
                  <a:pt x="367643" y="4176461"/>
                  <a:pt x="368214" y="4170174"/>
                  <a:pt x="368595" y="4164458"/>
                </a:cubicBezTo>
                <a:cubicBezTo>
                  <a:pt x="369928" y="4148453"/>
                  <a:pt x="376597" y="4131119"/>
                  <a:pt x="372597" y="4116641"/>
                </a:cubicBezTo>
                <a:cubicBezTo>
                  <a:pt x="361546" y="4078159"/>
                  <a:pt x="348211" y="4040058"/>
                  <a:pt x="331447" y="4003861"/>
                </a:cubicBezTo>
                <a:cubicBezTo>
                  <a:pt x="314494" y="3967091"/>
                  <a:pt x="300203" y="3932993"/>
                  <a:pt x="317349" y="3890891"/>
                </a:cubicBezTo>
                <a:cubicBezTo>
                  <a:pt x="324589" y="3872985"/>
                  <a:pt x="319445" y="3849362"/>
                  <a:pt x="317541" y="3828785"/>
                </a:cubicBezTo>
                <a:cubicBezTo>
                  <a:pt x="316016" y="3813737"/>
                  <a:pt x="307443" y="3799258"/>
                  <a:pt x="307443" y="3784397"/>
                </a:cubicBezTo>
                <a:cubicBezTo>
                  <a:pt x="307443" y="3744770"/>
                  <a:pt x="297345" y="3709529"/>
                  <a:pt x="276771" y="3675238"/>
                </a:cubicBezTo>
                <a:cubicBezTo>
                  <a:pt x="268770" y="3661899"/>
                  <a:pt x="274106" y="3641134"/>
                  <a:pt x="272009" y="3623799"/>
                </a:cubicBezTo>
                <a:cubicBezTo>
                  <a:pt x="269533" y="3605509"/>
                  <a:pt x="267247" y="3586653"/>
                  <a:pt x="261720" y="3569124"/>
                </a:cubicBezTo>
                <a:cubicBezTo>
                  <a:pt x="247243" y="3523785"/>
                  <a:pt x="230859" y="3479015"/>
                  <a:pt x="215618" y="3433866"/>
                </a:cubicBezTo>
                <a:cubicBezTo>
                  <a:pt x="203045" y="3396719"/>
                  <a:pt x="212951" y="3360139"/>
                  <a:pt x="218286" y="3323372"/>
                </a:cubicBezTo>
                <a:cubicBezTo>
                  <a:pt x="221715" y="3300319"/>
                  <a:pt x="229907" y="3278795"/>
                  <a:pt x="217715" y="3252885"/>
                </a:cubicBezTo>
                <a:cubicBezTo>
                  <a:pt x="206093" y="3228119"/>
                  <a:pt x="208761" y="3196686"/>
                  <a:pt x="202475" y="3168870"/>
                </a:cubicBezTo>
                <a:cubicBezTo>
                  <a:pt x="197141" y="3145436"/>
                  <a:pt x="188566" y="3122770"/>
                  <a:pt x="180184" y="3100099"/>
                </a:cubicBezTo>
                <a:cubicBezTo>
                  <a:pt x="168753" y="3069235"/>
                  <a:pt x="156753" y="3038756"/>
                  <a:pt x="162468" y="3005035"/>
                </a:cubicBezTo>
                <a:cubicBezTo>
                  <a:pt x="168945" y="2966742"/>
                  <a:pt x="144560" y="2940455"/>
                  <a:pt x="128366" y="2910353"/>
                </a:cubicBezTo>
                <a:cubicBezTo>
                  <a:pt x="117318" y="2889587"/>
                  <a:pt x="109126" y="2866918"/>
                  <a:pt x="102268" y="2844248"/>
                </a:cubicBezTo>
                <a:cubicBezTo>
                  <a:pt x="93313" y="2813958"/>
                  <a:pt x="87978" y="2782716"/>
                  <a:pt x="79216" y="2752235"/>
                </a:cubicBezTo>
                <a:cubicBezTo>
                  <a:pt x="66072" y="2706131"/>
                  <a:pt x="55785"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1" y="2360933"/>
                </a:cubicBezTo>
                <a:cubicBezTo>
                  <a:pt x="28541" y="2356744"/>
                  <a:pt x="36543" y="2344741"/>
                  <a:pt x="37877" y="2335405"/>
                </a:cubicBezTo>
                <a:cubicBezTo>
                  <a:pt x="41877" y="2307402"/>
                  <a:pt x="35971" y="2281683"/>
                  <a:pt x="23017" y="2254633"/>
                </a:cubicBezTo>
                <a:cubicBezTo>
                  <a:pt x="10824" y="2229296"/>
                  <a:pt x="12158" y="2197670"/>
                  <a:pt x="7395" y="2168903"/>
                </a:cubicBezTo>
                <a:cubicBezTo>
                  <a:pt x="5680"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4" y="1938009"/>
                  <a:pt x="18445" y="1921817"/>
                </a:cubicBezTo>
                <a:cubicBezTo>
                  <a:pt x="19779" y="1915912"/>
                  <a:pt x="24922" y="1910004"/>
                  <a:pt x="24161" y="1904673"/>
                </a:cubicBezTo>
                <a:cubicBezTo>
                  <a:pt x="15968" y="1851709"/>
                  <a:pt x="52545" y="1813610"/>
                  <a:pt x="68738" y="1768838"/>
                </a:cubicBezTo>
                <a:cubicBezTo>
                  <a:pt x="85886" y="1721785"/>
                  <a:pt x="112174" y="1676253"/>
                  <a:pt x="104363" y="1623675"/>
                </a:cubicBezTo>
                <a:cubicBezTo>
                  <a:pt x="99601" y="1591859"/>
                  <a:pt x="88551" y="1561189"/>
                  <a:pt x="81882" y="1529563"/>
                </a:cubicBezTo>
                <a:cubicBezTo>
                  <a:pt x="79597" y="1518324"/>
                  <a:pt x="79978" y="1505751"/>
                  <a:pt x="82264" y="1494509"/>
                </a:cubicBezTo>
                <a:cubicBezTo>
                  <a:pt x="92743" y="1440216"/>
                  <a:pt x="94266" y="1386684"/>
                  <a:pt x="77120" y="1333341"/>
                </a:cubicBezTo>
                <a:cubicBezTo>
                  <a:pt x="74262" y="1324198"/>
                  <a:pt x="71597" y="1314483"/>
                  <a:pt x="71597" y="1304955"/>
                </a:cubicBezTo>
                <a:cubicBezTo>
                  <a:pt x="71597" y="1252757"/>
                  <a:pt x="75597" y="1201512"/>
                  <a:pt x="94266" y="1151600"/>
                </a:cubicBezTo>
                <a:cubicBezTo>
                  <a:pt x="100553" y="1134834"/>
                  <a:pt x="96553" y="1114449"/>
                  <a:pt x="98077" y="1095972"/>
                </a:cubicBezTo>
                <a:cubicBezTo>
                  <a:pt x="99409" y="1078826"/>
                  <a:pt x="99981" y="1061298"/>
                  <a:pt x="104363" y="1044725"/>
                </a:cubicBezTo>
                <a:cubicBezTo>
                  <a:pt x="110839" y="1020529"/>
                  <a:pt x="111601" y="998052"/>
                  <a:pt x="105887" y="973095"/>
                </a:cubicBezTo>
                <a:cubicBezTo>
                  <a:pt x="100553" y="949281"/>
                  <a:pt x="103219" y="923562"/>
                  <a:pt x="103029" y="898797"/>
                </a:cubicBezTo>
                <a:cubicBezTo>
                  <a:pt x="102839" y="871173"/>
                  <a:pt x="102649" y="843552"/>
                  <a:pt x="103601" y="815929"/>
                </a:cubicBezTo>
                <a:cubicBezTo>
                  <a:pt x="103981" y="804877"/>
                  <a:pt x="111601" y="792306"/>
                  <a:pt x="108553" y="783158"/>
                </a:cubicBezTo>
                <a:cubicBezTo>
                  <a:pt x="98267" y="753633"/>
                  <a:pt x="110649" y="724104"/>
                  <a:pt x="105126" y="694576"/>
                </a:cubicBezTo>
                <a:cubicBezTo>
                  <a:pt x="102268" y="680096"/>
                  <a:pt x="110078" y="663713"/>
                  <a:pt x="110839" y="648092"/>
                </a:cubicBezTo>
                <a:cubicBezTo>
                  <a:pt x="112174" y="622564"/>
                  <a:pt x="111601" y="597037"/>
                  <a:pt x="111983" y="571508"/>
                </a:cubicBezTo>
                <a:cubicBezTo>
                  <a:pt x="112174" y="563125"/>
                  <a:pt x="112936" y="554933"/>
                  <a:pt x="113318" y="546552"/>
                </a:cubicBezTo>
                <a:cubicBezTo>
                  <a:pt x="113697" y="539121"/>
                  <a:pt x="115412" y="531310"/>
                  <a:pt x="114080" y="524262"/>
                </a:cubicBezTo>
                <a:cubicBezTo>
                  <a:pt x="109315" y="498733"/>
                  <a:pt x="101505" y="473587"/>
                  <a:pt x="98457" y="447870"/>
                </a:cubicBezTo>
                <a:cubicBezTo>
                  <a:pt x="95792" y="425581"/>
                  <a:pt x="99409" y="402529"/>
                  <a:pt x="97505" y="380050"/>
                </a:cubicBezTo>
                <a:cubicBezTo>
                  <a:pt x="94266" y="340425"/>
                  <a:pt x="88551" y="300800"/>
                  <a:pt x="84930" y="261173"/>
                </a:cubicBezTo>
                <a:cubicBezTo>
                  <a:pt x="84168" y="252600"/>
                  <a:pt x="88933" y="243648"/>
                  <a:pt x="89313" y="234883"/>
                </a:cubicBezTo>
                <a:cubicBezTo>
                  <a:pt x="90266" y="207450"/>
                  <a:pt x="90457" y="180017"/>
                  <a:pt x="91026" y="152584"/>
                </a:cubicBezTo>
                <a:cubicBezTo>
                  <a:pt x="91218" y="136963"/>
                  <a:pt x="90647" y="121150"/>
                  <a:pt x="92361" y="105718"/>
                </a:cubicBezTo>
                <a:cubicBezTo>
                  <a:pt x="94648" y="85336"/>
                  <a:pt x="98077" y="66857"/>
                  <a:pt x="83217" y="47806"/>
                </a:cubicBezTo>
                <a:cubicBezTo>
                  <a:pt x="77453" y="40471"/>
                  <a:pt x="73691" y="32636"/>
                  <a:pt x="71206" y="24480"/>
                </a:cubicBezTo>
                <a:close/>
              </a:path>
            </a:pathLst>
          </a:custGeom>
          <a:effectLst>
            <a:outerShdw blurRad="381000" dist="152400" dir="10800000" algn="r" rotWithShape="0">
              <a:prstClr val="black">
                <a:alpha val="10000"/>
              </a:prstClr>
            </a:outerShdw>
          </a:effectLst>
        </p:spPr>
      </p:pic>
      <p:sp>
        <p:nvSpPr>
          <p:cNvPr id="2" name="Title 1">
            <a:extLst>
              <a:ext uri="{FF2B5EF4-FFF2-40B4-BE49-F238E27FC236}">
                <a16:creationId xmlns:a16="http://schemas.microsoft.com/office/drawing/2014/main" id="{20C6FD23-0EE5-EC54-CBB7-0345CFDE8502}"/>
              </a:ext>
            </a:extLst>
          </p:cNvPr>
          <p:cNvSpPr>
            <a:spLocks noGrp="1"/>
          </p:cNvSpPr>
          <p:nvPr>
            <p:ph type="ctrTitle"/>
          </p:nvPr>
        </p:nvSpPr>
        <p:spPr>
          <a:xfrm>
            <a:off x="838200" y="1174819"/>
            <a:ext cx="4375151" cy="2858363"/>
          </a:xfrm>
        </p:spPr>
        <p:txBody>
          <a:bodyPr>
            <a:normAutofit fontScale="90000"/>
          </a:bodyPr>
          <a:lstStyle/>
          <a:p>
            <a:pPr algn="l"/>
            <a:r>
              <a:rPr lang="en-US" sz="6700" dirty="0">
                <a:solidFill>
                  <a:schemeClr val="bg1"/>
                </a:solidFill>
              </a:rPr>
              <a:t>The bible begins with a wedding</a:t>
            </a:r>
          </a:p>
        </p:txBody>
      </p:sp>
    </p:spTree>
    <p:extLst>
      <p:ext uri="{BB962C8B-B14F-4D97-AF65-F5344CB8AC3E}">
        <p14:creationId xmlns:p14="http://schemas.microsoft.com/office/powerpoint/2010/main" val="380651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29756-23F6-EF2C-A34B-058F52F4BB32}"/>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9CB4D16-2EDD-6BBF-ADE6-3F42911ED2EA}"/>
              </a:ext>
            </a:extLst>
          </p:cNvPr>
          <p:cNvSpPr/>
          <p:nvPr/>
        </p:nvSpPr>
        <p:spPr>
          <a:xfrm>
            <a:off x="4038603" y="0"/>
            <a:ext cx="8153397" cy="6858000"/>
          </a:xfrm>
          <a:prstGeom prst="rect">
            <a:avLst/>
          </a:prstGeom>
          <a:solidFill>
            <a:srgbClr val="FF99FF">
              <a:alpha val="49804"/>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1FC6F1-710D-F05B-6C06-D78533F1BD38}"/>
              </a:ext>
            </a:extLst>
          </p:cNvPr>
          <p:cNvSpPr>
            <a:spLocks noGrp="1"/>
          </p:cNvSpPr>
          <p:nvPr>
            <p:ph type="ctrTitle"/>
          </p:nvPr>
        </p:nvSpPr>
        <p:spPr>
          <a:xfrm>
            <a:off x="660042" y="2945176"/>
            <a:ext cx="2878688" cy="2757975"/>
          </a:xfrm>
        </p:spPr>
        <p:txBody>
          <a:bodyPr anchor="t">
            <a:normAutofit/>
          </a:bodyPr>
          <a:lstStyle/>
          <a:p>
            <a:pPr algn="l"/>
            <a:r>
              <a:rPr lang="en-US" sz="4000" dirty="0">
                <a:solidFill>
                  <a:srgbClr val="FF00FF"/>
                </a:solidFill>
              </a:rPr>
              <a:t>The bible begins with a wedding</a:t>
            </a:r>
          </a:p>
        </p:txBody>
      </p:sp>
      <p:pic>
        <p:nvPicPr>
          <p:cNvPr id="8" name="Graphic 7">
            <a:extLst>
              <a:ext uri="{FF2B5EF4-FFF2-40B4-BE49-F238E27FC236}">
                <a16:creationId xmlns:a16="http://schemas.microsoft.com/office/drawing/2014/main" id="{F4183418-69FC-3F14-4193-D09FD15FC90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88000" y="729205"/>
            <a:ext cx="3571610" cy="6006638"/>
          </a:xfrm>
          <a:prstGeom prst="rect">
            <a:avLst/>
          </a:prstGeom>
        </p:spPr>
      </p:pic>
      <p:pic>
        <p:nvPicPr>
          <p:cNvPr id="14" name="Graphic 13">
            <a:extLst>
              <a:ext uri="{FF2B5EF4-FFF2-40B4-BE49-F238E27FC236}">
                <a16:creationId xmlns:a16="http://schemas.microsoft.com/office/drawing/2014/main" id="{0FC01732-E34D-FA64-35E8-E2810020FF3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71805" y="0"/>
            <a:ext cx="2832390" cy="6858000"/>
          </a:xfrm>
          <a:prstGeom prst="rect">
            <a:avLst/>
          </a:prstGeom>
        </p:spPr>
      </p:pic>
    </p:spTree>
    <p:extLst>
      <p:ext uri="{BB962C8B-B14F-4D97-AF65-F5344CB8AC3E}">
        <p14:creationId xmlns:p14="http://schemas.microsoft.com/office/powerpoint/2010/main" val="2002799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3000" fill="hold"/>
                                        <p:tgtEl>
                                          <p:spTgt spid="8"/>
                                        </p:tgtEl>
                                        <p:attrNameLst>
                                          <p:attrName>ppt_x</p:attrName>
                                        </p:attrNameLst>
                                      </p:cBhvr>
                                      <p:tavLst>
                                        <p:tav tm="0">
                                          <p:val>
                                            <p:strVal val="1+#ppt_w/2"/>
                                          </p:val>
                                        </p:tav>
                                        <p:tav tm="100000">
                                          <p:val>
                                            <p:strVal val="#ppt_x"/>
                                          </p:val>
                                        </p:tav>
                                      </p:tavLst>
                                    </p:anim>
                                    <p:anim calcmode="lin" valueType="num">
                                      <p:cBhvr additive="base">
                                        <p:cTn id="12" dur="3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27646B36-3A72-85B4-6624-E3E84CCE637A}"/>
              </a:ext>
            </a:extLst>
          </p:cNvPr>
          <p:cNvSpPr/>
          <p:nvPr/>
        </p:nvSpPr>
        <p:spPr>
          <a:xfrm>
            <a:off x="9817609" y="2447924"/>
            <a:ext cx="336042" cy="390525"/>
          </a:xfrm>
          <a:custGeom>
            <a:avLst/>
            <a:gdLst>
              <a:gd name="connsiteX0" fmla="*/ 1000125 w 5210175"/>
              <a:gd name="connsiteY0" fmla="*/ 5743575 h 6267450"/>
              <a:gd name="connsiteX1" fmla="*/ 590550 w 5210175"/>
              <a:gd name="connsiteY1" fmla="*/ 5276850 h 6267450"/>
              <a:gd name="connsiteX2" fmla="*/ 190500 w 5210175"/>
              <a:gd name="connsiteY2" fmla="*/ 4572000 h 6267450"/>
              <a:gd name="connsiteX3" fmla="*/ 0 w 5210175"/>
              <a:gd name="connsiteY3" fmla="*/ 4029075 h 6267450"/>
              <a:gd name="connsiteX4" fmla="*/ 9525 w 5210175"/>
              <a:gd name="connsiteY4" fmla="*/ 3324225 h 6267450"/>
              <a:gd name="connsiteX5" fmla="*/ 152400 w 5210175"/>
              <a:gd name="connsiteY5" fmla="*/ 2543175 h 6267450"/>
              <a:gd name="connsiteX6" fmla="*/ 457200 w 5210175"/>
              <a:gd name="connsiteY6" fmla="*/ 2028825 h 6267450"/>
              <a:gd name="connsiteX7" fmla="*/ 876300 w 5210175"/>
              <a:gd name="connsiteY7" fmla="*/ 1590675 h 6267450"/>
              <a:gd name="connsiteX8" fmla="*/ 1590675 w 5210175"/>
              <a:gd name="connsiteY8" fmla="*/ 1266825 h 6267450"/>
              <a:gd name="connsiteX9" fmla="*/ 2085975 w 5210175"/>
              <a:gd name="connsiteY9" fmla="*/ 1200150 h 6267450"/>
              <a:gd name="connsiteX10" fmla="*/ 2733675 w 5210175"/>
              <a:gd name="connsiteY10" fmla="*/ 1266825 h 6267450"/>
              <a:gd name="connsiteX11" fmla="*/ 3000375 w 5210175"/>
              <a:gd name="connsiteY11" fmla="*/ 1323975 h 6267450"/>
              <a:gd name="connsiteX12" fmla="*/ 3171825 w 5210175"/>
              <a:gd name="connsiteY12" fmla="*/ 1076325 h 6267450"/>
              <a:gd name="connsiteX13" fmla="*/ 3324225 w 5210175"/>
              <a:gd name="connsiteY13" fmla="*/ 523875 h 6267450"/>
              <a:gd name="connsiteX14" fmla="*/ 3324225 w 5210175"/>
              <a:gd name="connsiteY14" fmla="*/ 0 h 6267450"/>
              <a:gd name="connsiteX15" fmla="*/ 3438525 w 5210175"/>
              <a:gd name="connsiteY15" fmla="*/ 657225 h 6267450"/>
              <a:gd name="connsiteX16" fmla="*/ 3638550 w 5210175"/>
              <a:gd name="connsiteY16" fmla="*/ 314325 h 6267450"/>
              <a:gd name="connsiteX17" fmla="*/ 3648075 w 5210175"/>
              <a:gd name="connsiteY17" fmla="*/ 733425 h 6267450"/>
              <a:gd name="connsiteX18" fmla="*/ 3990975 w 5210175"/>
              <a:gd name="connsiteY18" fmla="*/ 466725 h 6267450"/>
              <a:gd name="connsiteX19" fmla="*/ 3943350 w 5210175"/>
              <a:gd name="connsiteY19" fmla="*/ 828675 h 6267450"/>
              <a:gd name="connsiteX20" fmla="*/ 4429125 w 5210175"/>
              <a:gd name="connsiteY20" fmla="*/ 590550 h 6267450"/>
              <a:gd name="connsiteX21" fmla="*/ 4238625 w 5210175"/>
              <a:gd name="connsiteY21" fmla="*/ 923925 h 6267450"/>
              <a:gd name="connsiteX22" fmla="*/ 5038725 w 5210175"/>
              <a:gd name="connsiteY22" fmla="*/ 552450 h 6267450"/>
              <a:gd name="connsiteX23" fmla="*/ 4524375 w 5210175"/>
              <a:gd name="connsiteY23" fmla="*/ 1104900 h 6267450"/>
              <a:gd name="connsiteX24" fmla="*/ 4162425 w 5210175"/>
              <a:gd name="connsiteY24" fmla="*/ 1562100 h 6267450"/>
              <a:gd name="connsiteX25" fmla="*/ 4086225 w 5210175"/>
              <a:gd name="connsiteY25" fmla="*/ 1809750 h 6267450"/>
              <a:gd name="connsiteX26" fmla="*/ 4514850 w 5210175"/>
              <a:gd name="connsiteY26" fmla="*/ 2114550 h 6267450"/>
              <a:gd name="connsiteX27" fmla="*/ 4914900 w 5210175"/>
              <a:gd name="connsiteY27" fmla="*/ 2438400 h 6267450"/>
              <a:gd name="connsiteX28" fmla="*/ 5133975 w 5210175"/>
              <a:gd name="connsiteY28" fmla="*/ 2876550 h 6267450"/>
              <a:gd name="connsiteX29" fmla="*/ 5210175 w 5210175"/>
              <a:gd name="connsiteY29" fmla="*/ 3362325 h 6267450"/>
              <a:gd name="connsiteX30" fmla="*/ 5200650 w 5210175"/>
              <a:gd name="connsiteY30" fmla="*/ 3981450 h 6267450"/>
              <a:gd name="connsiteX31" fmla="*/ 5086350 w 5210175"/>
              <a:gd name="connsiteY31" fmla="*/ 4648200 h 6267450"/>
              <a:gd name="connsiteX32" fmla="*/ 4829175 w 5210175"/>
              <a:gd name="connsiteY32" fmla="*/ 5200650 h 6267450"/>
              <a:gd name="connsiteX33" fmla="*/ 4486275 w 5210175"/>
              <a:gd name="connsiteY33" fmla="*/ 5600700 h 6267450"/>
              <a:gd name="connsiteX34" fmla="*/ 3905250 w 5210175"/>
              <a:gd name="connsiteY34" fmla="*/ 5962650 h 6267450"/>
              <a:gd name="connsiteX35" fmla="*/ 3371850 w 5210175"/>
              <a:gd name="connsiteY35" fmla="*/ 6181725 h 6267450"/>
              <a:gd name="connsiteX36" fmla="*/ 2838450 w 5210175"/>
              <a:gd name="connsiteY36" fmla="*/ 6267450 h 6267450"/>
              <a:gd name="connsiteX37" fmla="*/ 2114550 w 5210175"/>
              <a:gd name="connsiteY37" fmla="*/ 6200775 h 6267450"/>
              <a:gd name="connsiteX38" fmla="*/ 1533525 w 5210175"/>
              <a:gd name="connsiteY38" fmla="*/ 6029325 h 6267450"/>
              <a:gd name="connsiteX39" fmla="*/ 1371600 w 5210175"/>
              <a:gd name="connsiteY39" fmla="*/ 5972175 h 6267450"/>
              <a:gd name="connsiteX40" fmla="*/ 1000125 w 5210175"/>
              <a:gd name="connsiteY40" fmla="*/ 6115050 h 6267450"/>
              <a:gd name="connsiteX41" fmla="*/ 762000 w 5210175"/>
              <a:gd name="connsiteY41" fmla="*/ 5953125 h 6267450"/>
              <a:gd name="connsiteX42" fmla="*/ 1000125 w 5210175"/>
              <a:gd name="connsiteY42" fmla="*/ 5743575 h 6267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210175" h="6267450">
                <a:moveTo>
                  <a:pt x="1000125" y="5743575"/>
                </a:moveTo>
                <a:lnTo>
                  <a:pt x="590550" y="5276850"/>
                </a:lnTo>
                <a:lnTo>
                  <a:pt x="190500" y="4572000"/>
                </a:lnTo>
                <a:lnTo>
                  <a:pt x="0" y="4029075"/>
                </a:lnTo>
                <a:lnTo>
                  <a:pt x="9525" y="3324225"/>
                </a:lnTo>
                <a:lnTo>
                  <a:pt x="152400" y="2543175"/>
                </a:lnTo>
                <a:lnTo>
                  <a:pt x="457200" y="2028825"/>
                </a:lnTo>
                <a:lnTo>
                  <a:pt x="876300" y="1590675"/>
                </a:lnTo>
                <a:lnTo>
                  <a:pt x="1590675" y="1266825"/>
                </a:lnTo>
                <a:lnTo>
                  <a:pt x="2085975" y="1200150"/>
                </a:lnTo>
                <a:lnTo>
                  <a:pt x="2733675" y="1266825"/>
                </a:lnTo>
                <a:lnTo>
                  <a:pt x="3000375" y="1323975"/>
                </a:lnTo>
                <a:lnTo>
                  <a:pt x="3171825" y="1076325"/>
                </a:lnTo>
                <a:lnTo>
                  <a:pt x="3324225" y="523875"/>
                </a:lnTo>
                <a:lnTo>
                  <a:pt x="3324225" y="0"/>
                </a:lnTo>
                <a:lnTo>
                  <a:pt x="3438525" y="657225"/>
                </a:lnTo>
                <a:lnTo>
                  <a:pt x="3638550" y="314325"/>
                </a:lnTo>
                <a:lnTo>
                  <a:pt x="3648075" y="733425"/>
                </a:lnTo>
                <a:lnTo>
                  <a:pt x="3990975" y="466725"/>
                </a:lnTo>
                <a:lnTo>
                  <a:pt x="3943350" y="828675"/>
                </a:lnTo>
                <a:lnTo>
                  <a:pt x="4429125" y="590550"/>
                </a:lnTo>
                <a:lnTo>
                  <a:pt x="4238625" y="923925"/>
                </a:lnTo>
                <a:lnTo>
                  <a:pt x="5038725" y="552450"/>
                </a:lnTo>
                <a:lnTo>
                  <a:pt x="4524375" y="1104900"/>
                </a:lnTo>
                <a:lnTo>
                  <a:pt x="4162425" y="1562100"/>
                </a:lnTo>
                <a:lnTo>
                  <a:pt x="4086225" y="1809750"/>
                </a:lnTo>
                <a:lnTo>
                  <a:pt x="4514850" y="2114550"/>
                </a:lnTo>
                <a:lnTo>
                  <a:pt x="4914900" y="2438400"/>
                </a:lnTo>
                <a:lnTo>
                  <a:pt x="5133975" y="2876550"/>
                </a:lnTo>
                <a:lnTo>
                  <a:pt x="5210175" y="3362325"/>
                </a:lnTo>
                <a:lnTo>
                  <a:pt x="5200650" y="3981450"/>
                </a:lnTo>
                <a:lnTo>
                  <a:pt x="5086350" y="4648200"/>
                </a:lnTo>
                <a:lnTo>
                  <a:pt x="4829175" y="5200650"/>
                </a:lnTo>
                <a:lnTo>
                  <a:pt x="4486275" y="5600700"/>
                </a:lnTo>
                <a:lnTo>
                  <a:pt x="3905250" y="5962650"/>
                </a:lnTo>
                <a:lnTo>
                  <a:pt x="3371850" y="6181725"/>
                </a:lnTo>
                <a:lnTo>
                  <a:pt x="2838450" y="6267450"/>
                </a:lnTo>
                <a:lnTo>
                  <a:pt x="2114550" y="6200775"/>
                </a:lnTo>
                <a:lnTo>
                  <a:pt x="1533525" y="6029325"/>
                </a:lnTo>
                <a:lnTo>
                  <a:pt x="1371600" y="5972175"/>
                </a:lnTo>
                <a:lnTo>
                  <a:pt x="1000125" y="6115050"/>
                </a:lnTo>
                <a:lnTo>
                  <a:pt x="762000" y="5953125"/>
                </a:lnTo>
                <a:lnTo>
                  <a:pt x="1000125" y="5743575"/>
                </a:lnTo>
                <a:close/>
              </a:path>
            </a:pathLst>
          </a:custGeom>
          <a:solidFill>
            <a:srgbClr val="EC1645"/>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8E24F8C9-53A3-35DA-606F-64491DAA23C9}"/>
              </a:ext>
            </a:extLst>
          </p:cNvPr>
          <p:cNvSpPr>
            <a:spLocks noGrp="1"/>
          </p:cNvSpPr>
          <p:nvPr>
            <p:ph type="title"/>
          </p:nvPr>
        </p:nvSpPr>
        <p:spPr>
          <a:xfrm>
            <a:off x="7094237" y="104776"/>
            <a:ext cx="4589493" cy="1578308"/>
          </a:xfrm>
        </p:spPr>
        <p:txBody>
          <a:bodyPr>
            <a:normAutofit/>
          </a:bodyPr>
          <a:lstStyle/>
          <a:p>
            <a:r>
              <a:rPr lang="en-US" sz="4000" dirty="0"/>
              <a:t>Until this happened</a:t>
            </a:r>
          </a:p>
        </p:txBody>
      </p:sp>
      <p:pic>
        <p:nvPicPr>
          <p:cNvPr id="5" name="Content Placeholder 4" descr="A close up of a pomegranate&#10;&#10;Description automatically generated">
            <a:extLst>
              <a:ext uri="{FF2B5EF4-FFF2-40B4-BE49-F238E27FC236}">
                <a16:creationId xmlns:a16="http://schemas.microsoft.com/office/drawing/2014/main" id="{31B5D4B4-F401-8BA2-6CCE-2248AE18BAE4}"/>
              </a:ext>
            </a:extLst>
          </p:cNvPr>
          <p:cNvPicPr>
            <a:picLocks noChangeAspect="1"/>
          </p:cNvPicPr>
          <p:nvPr/>
        </p:nvPicPr>
        <p:blipFill>
          <a:blip r:embed="rId2">
            <a:extLst>
              <a:ext uri="{28A0092B-C50C-407E-A947-70E740481C1C}">
                <a14:useLocalDpi xmlns:a14="http://schemas.microsoft.com/office/drawing/2010/main" val="0"/>
              </a:ext>
            </a:extLst>
          </a:blip>
          <a:srcRect l="14767" r="18728" b="-1"/>
          <a:stretch/>
        </p:blipFill>
        <p:spPr>
          <a:xfrm>
            <a:off x="2233" y="0"/>
            <a:ext cx="6832674" cy="6857990"/>
          </a:xfrm>
          <a:custGeom>
            <a:avLst/>
            <a:gdLst/>
            <a:ahLst/>
            <a:cxnLst/>
            <a:rect l="l" t="t" r="r" b="b"/>
            <a:pathLst>
              <a:path w="6832674" h="6858000">
                <a:moveTo>
                  <a:pt x="0" y="0"/>
                </a:moveTo>
                <a:lnTo>
                  <a:pt x="6832674" y="0"/>
                </a:lnTo>
                <a:lnTo>
                  <a:pt x="6749707" y="183520"/>
                </a:lnTo>
                <a:cubicBezTo>
                  <a:pt x="6327787" y="1181050"/>
                  <a:pt x="6094475" y="2277779"/>
                  <a:pt x="6094475" y="3429000"/>
                </a:cubicBezTo>
                <a:cubicBezTo>
                  <a:pt x="6094475" y="4580222"/>
                  <a:pt x="6327787" y="5676950"/>
                  <a:pt x="6749707" y="6674481"/>
                </a:cubicBezTo>
                <a:lnTo>
                  <a:pt x="6832674" y="6858000"/>
                </a:lnTo>
                <a:lnTo>
                  <a:pt x="0" y="6858000"/>
                </a:lnTo>
                <a:close/>
              </a:path>
            </a:pathLst>
          </a:custGeom>
        </p:spPr>
      </p:pic>
      <p:pic>
        <p:nvPicPr>
          <p:cNvPr id="8" name="Graphic 7">
            <a:extLst>
              <a:ext uri="{FF2B5EF4-FFF2-40B4-BE49-F238E27FC236}">
                <a16:creationId xmlns:a16="http://schemas.microsoft.com/office/drawing/2014/main" id="{68FBAD4E-D39C-3CB2-2A9E-FC6CA2E3458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84524" y="1600200"/>
            <a:ext cx="4408918" cy="5257800"/>
          </a:xfrm>
          <a:prstGeom prst="rect">
            <a:avLst/>
          </a:prstGeom>
        </p:spPr>
      </p:pic>
    </p:spTree>
    <p:extLst>
      <p:ext uri="{BB962C8B-B14F-4D97-AF65-F5344CB8AC3E}">
        <p14:creationId xmlns:p14="http://schemas.microsoft.com/office/powerpoint/2010/main" val="2286787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group of pomegranates with seeds&#10;&#10;Description automatically generated">
            <a:extLst>
              <a:ext uri="{FF2B5EF4-FFF2-40B4-BE49-F238E27FC236}">
                <a16:creationId xmlns:a16="http://schemas.microsoft.com/office/drawing/2014/main" id="{B6F89A05-F144-CA12-CA4D-85EAEA4ACCC1}"/>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20" y="1"/>
            <a:ext cx="12191979" cy="6858000"/>
          </a:xfrm>
          <a:prstGeom prst="rect">
            <a:avLst/>
          </a:prstGeom>
        </p:spPr>
      </p:pic>
    </p:spTree>
    <p:extLst>
      <p:ext uri="{BB962C8B-B14F-4D97-AF65-F5344CB8AC3E}">
        <p14:creationId xmlns:p14="http://schemas.microsoft.com/office/powerpoint/2010/main" val="1646034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EE77ABE0-7122-609A-4D84-A7657DC26423}"/>
              </a:ext>
            </a:extLst>
          </p:cNvPr>
          <p:cNvPicPr>
            <a:picLocks noChangeAspect="1"/>
          </p:cNvPicPr>
          <p:nvPr/>
        </p:nvPicPr>
        <p:blipFill>
          <a:blip r:embed="rId6"/>
          <a:stretch>
            <a:fillRect/>
          </a:stretch>
        </p:blipFill>
        <p:spPr>
          <a:xfrm>
            <a:off x="0" y="0"/>
            <a:ext cx="12192000" cy="6834586"/>
          </a:xfrm>
          <a:prstGeom prst="rect">
            <a:avLst/>
          </a:prstGeom>
        </p:spPr>
      </p:pic>
      <p:sp>
        <p:nvSpPr>
          <p:cNvPr id="11" name="Partial Circle 10">
            <a:extLst>
              <a:ext uri="{FF2B5EF4-FFF2-40B4-BE49-F238E27FC236}">
                <a16:creationId xmlns:a16="http://schemas.microsoft.com/office/drawing/2014/main" id="{63C1000D-21FB-2095-C2B7-CB6A76E2C815}"/>
              </a:ext>
            </a:extLst>
          </p:cNvPr>
          <p:cNvSpPr>
            <a:spLocks noChangeAspect="1"/>
          </p:cNvSpPr>
          <p:nvPr/>
        </p:nvSpPr>
        <p:spPr>
          <a:xfrm>
            <a:off x="2804160" y="137160"/>
            <a:ext cx="6583680" cy="6583680"/>
          </a:xfrm>
          <a:prstGeom prst="pie">
            <a:avLst>
              <a:gd name="adj1" fmla="val 14371262"/>
              <a:gd name="adj2" fmla="val 16180468"/>
            </a:avLst>
          </a:prstGeom>
          <a:solidFill>
            <a:srgbClr val="8B8D8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Partial Circle 21">
            <a:extLst>
              <a:ext uri="{FF2B5EF4-FFF2-40B4-BE49-F238E27FC236}">
                <a16:creationId xmlns:a16="http://schemas.microsoft.com/office/drawing/2014/main" id="{954CC5A0-F0D4-8B4C-0591-464EEBFCE6CC}"/>
              </a:ext>
            </a:extLst>
          </p:cNvPr>
          <p:cNvSpPr>
            <a:spLocks noChangeAspect="1"/>
          </p:cNvSpPr>
          <p:nvPr/>
        </p:nvSpPr>
        <p:spPr>
          <a:xfrm>
            <a:off x="2804160" y="137160"/>
            <a:ext cx="6583680" cy="6583680"/>
          </a:xfrm>
          <a:prstGeom prst="pie">
            <a:avLst>
              <a:gd name="adj1" fmla="val 12569578"/>
              <a:gd name="adj2" fmla="val 14370552"/>
            </a:avLst>
          </a:prstGeom>
          <a:solidFill>
            <a:srgbClr val="A7A9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Partial Circle 20">
            <a:extLst>
              <a:ext uri="{FF2B5EF4-FFF2-40B4-BE49-F238E27FC236}">
                <a16:creationId xmlns:a16="http://schemas.microsoft.com/office/drawing/2014/main" id="{F6A879F5-EDAD-CC55-96E8-0629477796F1}"/>
              </a:ext>
            </a:extLst>
          </p:cNvPr>
          <p:cNvSpPr>
            <a:spLocks noChangeAspect="1"/>
          </p:cNvSpPr>
          <p:nvPr/>
        </p:nvSpPr>
        <p:spPr>
          <a:xfrm>
            <a:off x="2804160" y="137160"/>
            <a:ext cx="6583680" cy="6583680"/>
          </a:xfrm>
          <a:prstGeom prst="pie">
            <a:avLst>
              <a:gd name="adj1" fmla="val 10819192"/>
              <a:gd name="adj2" fmla="val 12573253"/>
            </a:avLst>
          </a:prstGeom>
          <a:solidFill>
            <a:srgbClr val="DEE0D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0" name="Partial Circle 19">
            <a:extLst>
              <a:ext uri="{FF2B5EF4-FFF2-40B4-BE49-F238E27FC236}">
                <a16:creationId xmlns:a16="http://schemas.microsoft.com/office/drawing/2014/main" id="{BF0F7A93-75CC-D406-A79C-C7D604FBE6CB}"/>
              </a:ext>
            </a:extLst>
          </p:cNvPr>
          <p:cNvSpPr>
            <a:spLocks noChangeAspect="1"/>
          </p:cNvSpPr>
          <p:nvPr/>
        </p:nvSpPr>
        <p:spPr>
          <a:xfrm>
            <a:off x="2804160" y="137160"/>
            <a:ext cx="6583680" cy="6583680"/>
          </a:xfrm>
          <a:prstGeom prst="pie">
            <a:avLst>
              <a:gd name="adj1" fmla="val 8954171"/>
              <a:gd name="adj2" fmla="val 10775719"/>
            </a:avLst>
          </a:prstGeom>
          <a:solidFill>
            <a:srgbClr val="FE7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Partial Circle 18">
            <a:extLst>
              <a:ext uri="{FF2B5EF4-FFF2-40B4-BE49-F238E27FC236}">
                <a16:creationId xmlns:a16="http://schemas.microsoft.com/office/drawing/2014/main" id="{F56CDC07-030E-503F-87DC-7C2E39AB4E40}"/>
              </a:ext>
            </a:extLst>
          </p:cNvPr>
          <p:cNvSpPr>
            <a:spLocks noChangeAspect="1"/>
          </p:cNvSpPr>
          <p:nvPr/>
        </p:nvSpPr>
        <p:spPr>
          <a:xfrm>
            <a:off x="2804160" y="137160"/>
            <a:ext cx="6583680" cy="6583680"/>
          </a:xfrm>
          <a:prstGeom prst="pie">
            <a:avLst>
              <a:gd name="adj1" fmla="val 7149172"/>
              <a:gd name="adj2" fmla="val 8947349"/>
            </a:avLst>
          </a:prstGeom>
          <a:solidFill>
            <a:srgbClr val="FF991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Partial Circle 17">
            <a:extLst>
              <a:ext uri="{FF2B5EF4-FFF2-40B4-BE49-F238E27FC236}">
                <a16:creationId xmlns:a16="http://schemas.microsoft.com/office/drawing/2014/main" id="{CA2ADC4C-876C-F604-3231-DFC9E12E137D}"/>
              </a:ext>
            </a:extLst>
          </p:cNvPr>
          <p:cNvSpPr>
            <a:spLocks noChangeAspect="1"/>
          </p:cNvSpPr>
          <p:nvPr/>
        </p:nvSpPr>
        <p:spPr>
          <a:xfrm>
            <a:off x="2804160" y="137160"/>
            <a:ext cx="6583680" cy="6583680"/>
          </a:xfrm>
          <a:prstGeom prst="pie">
            <a:avLst>
              <a:gd name="adj1" fmla="val 5401478"/>
              <a:gd name="adj2" fmla="val 7162026"/>
            </a:avLst>
          </a:prstGeom>
          <a:solidFill>
            <a:srgbClr val="FEA90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Partial Circle 16">
            <a:extLst>
              <a:ext uri="{FF2B5EF4-FFF2-40B4-BE49-F238E27FC236}">
                <a16:creationId xmlns:a16="http://schemas.microsoft.com/office/drawing/2014/main" id="{647A9127-FD6A-FC66-4E02-DDDCC4B8E36D}"/>
              </a:ext>
            </a:extLst>
          </p:cNvPr>
          <p:cNvSpPr>
            <a:spLocks noChangeAspect="1"/>
          </p:cNvSpPr>
          <p:nvPr/>
        </p:nvSpPr>
        <p:spPr>
          <a:xfrm>
            <a:off x="2804160" y="137160"/>
            <a:ext cx="6583680" cy="6583680"/>
          </a:xfrm>
          <a:prstGeom prst="pie">
            <a:avLst>
              <a:gd name="adj1" fmla="val 3560197"/>
              <a:gd name="adj2" fmla="val 5383467"/>
            </a:avLst>
          </a:prstGeom>
          <a:solidFill>
            <a:srgbClr val="FFE00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Partial Circle 15">
            <a:extLst>
              <a:ext uri="{FF2B5EF4-FFF2-40B4-BE49-F238E27FC236}">
                <a16:creationId xmlns:a16="http://schemas.microsoft.com/office/drawing/2014/main" id="{11C491AF-7A5C-2F43-5C53-9F6C65E901CB}"/>
              </a:ext>
            </a:extLst>
          </p:cNvPr>
          <p:cNvSpPr>
            <a:spLocks noChangeAspect="1"/>
          </p:cNvSpPr>
          <p:nvPr/>
        </p:nvSpPr>
        <p:spPr>
          <a:xfrm>
            <a:off x="2804160" y="137160"/>
            <a:ext cx="6583680" cy="6583680"/>
          </a:xfrm>
          <a:prstGeom prst="pie">
            <a:avLst>
              <a:gd name="adj1" fmla="val 1744306"/>
              <a:gd name="adj2" fmla="val 3560202"/>
            </a:avLst>
          </a:prstGeom>
          <a:solidFill>
            <a:srgbClr val="FCFF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Partial Circle 14">
            <a:extLst>
              <a:ext uri="{FF2B5EF4-FFF2-40B4-BE49-F238E27FC236}">
                <a16:creationId xmlns:a16="http://schemas.microsoft.com/office/drawing/2014/main" id="{D01ECC7C-4F6F-3080-A21D-AA1BFC6C5E1A}"/>
              </a:ext>
            </a:extLst>
          </p:cNvPr>
          <p:cNvSpPr>
            <a:spLocks noChangeAspect="1"/>
          </p:cNvSpPr>
          <p:nvPr/>
        </p:nvSpPr>
        <p:spPr>
          <a:xfrm>
            <a:off x="2804160" y="137160"/>
            <a:ext cx="6583680" cy="6583680"/>
          </a:xfrm>
          <a:prstGeom prst="pie">
            <a:avLst>
              <a:gd name="adj1" fmla="val 9693"/>
              <a:gd name="adj2" fmla="val 1741547"/>
            </a:avLst>
          </a:prstGeom>
          <a:solidFill>
            <a:srgbClr val="FEFF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Partial Circle 13">
            <a:extLst>
              <a:ext uri="{FF2B5EF4-FFF2-40B4-BE49-F238E27FC236}">
                <a16:creationId xmlns:a16="http://schemas.microsoft.com/office/drawing/2014/main" id="{EF08ABBA-C478-5D0C-ECFE-0637DFD703F6}"/>
              </a:ext>
            </a:extLst>
          </p:cNvPr>
          <p:cNvSpPr>
            <a:spLocks noChangeAspect="1"/>
          </p:cNvSpPr>
          <p:nvPr/>
        </p:nvSpPr>
        <p:spPr>
          <a:xfrm>
            <a:off x="2804160" y="137160"/>
            <a:ext cx="6583680" cy="6583680"/>
          </a:xfrm>
          <a:prstGeom prst="pie">
            <a:avLst>
              <a:gd name="adj1" fmla="val 19774957"/>
              <a:gd name="adj2" fmla="val 21556459"/>
            </a:avLst>
          </a:prstGeom>
          <a:solidFill>
            <a:srgbClr val="FFBCB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Partial Circle 12">
            <a:extLst>
              <a:ext uri="{FF2B5EF4-FFF2-40B4-BE49-F238E27FC236}">
                <a16:creationId xmlns:a16="http://schemas.microsoft.com/office/drawing/2014/main" id="{231FA026-F229-ACB9-3BE8-089234D83330}"/>
              </a:ext>
            </a:extLst>
          </p:cNvPr>
          <p:cNvSpPr>
            <a:spLocks noChangeAspect="1"/>
          </p:cNvSpPr>
          <p:nvPr/>
        </p:nvSpPr>
        <p:spPr>
          <a:xfrm>
            <a:off x="2804160" y="137160"/>
            <a:ext cx="6583680" cy="6583680"/>
          </a:xfrm>
          <a:prstGeom prst="pie">
            <a:avLst>
              <a:gd name="adj1" fmla="val 17974518"/>
              <a:gd name="adj2" fmla="val 19771241"/>
            </a:avLst>
          </a:prstGeom>
          <a:solidFill>
            <a:srgbClr val="FF7F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5" name="Partial Circle 54">
            <a:extLst>
              <a:ext uri="{FF2B5EF4-FFF2-40B4-BE49-F238E27FC236}">
                <a16:creationId xmlns:a16="http://schemas.microsoft.com/office/drawing/2014/main" id="{42567341-596B-C1F9-55C1-699432D3708C}"/>
              </a:ext>
            </a:extLst>
          </p:cNvPr>
          <p:cNvSpPr>
            <a:spLocks noChangeAspect="1"/>
          </p:cNvSpPr>
          <p:nvPr/>
        </p:nvSpPr>
        <p:spPr>
          <a:xfrm rot="15360000">
            <a:off x="4038600" y="1371600"/>
            <a:ext cx="4114800" cy="4114800"/>
          </a:xfrm>
          <a:prstGeom prst="pie">
            <a:avLst>
              <a:gd name="adj1" fmla="val 11116814"/>
              <a:gd name="adj2" fmla="val 11637152"/>
            </a:avLst>
          </a:prstGeom>
          <a:solidFill>
            <a:srgbClr val="AE5B6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Partial Circle 11">
            <a:extLst>
              <a:ext uri="{FF2B5EF4-FFF2-40B4-BE49-F238E27FC236}">
                <a16:creationId xmlns:a16="http://schemas.microsoft.com/office/drawing/2014/main" id="{CF6D0FB4-5C58-424A-727A-0EC7A30519FE}"/>
              </a:ext>
            </a:extLst>
          </p:cNvPr>
          <p:cNvSpPr>
            <a:spLocks noChangeAspect="1"/>
          </p:cNvSpPr>
          <p:nvPr/>
        </p:nvSpPr>
        <p:spPr>
          <a:xfrm>
            <a:off x="2804160" y="137160"/>
            <a:ext cx="6583680" cy="6583680"/>
          </a:xfrm>
          <a:prstGeom prst="pie">
            <a:avLst>
              <a:gd name="adj1" fmla="val 16187785"/>
              <a:gd name="adj2" fmla="val 17976729"/>
            </a:avLst>
          </a:prstGeom>
          <a:solidFill>
            <a:srgbClr val="FE51B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Partial Circle 34">
            <a:extLst>
              <a:ext uri="{FF2B5EF4-FFF2-40B4-BE49-F238E27FC236}">
                <a16:creationId xmlns:a16="http://schemas.microsoft.com/office/drawing/2014/main" id="{0291299A-F50F-9009-507D-6B0A8B3CC85A}"/>
              </a:ext>
            </a:extLst>
          </p:cNvPr>
          <p:cNvSpPr>
            <a:spLocks noChangeAspect="1"/>
          </p:cNvSpPr>
          <p:nvPr/>
        </p:nvSpPr>
        <p:spPr>
          <a:xfrm>
            <a:off x="4038600" y="1371600"/>
            <a:ext cx="4114800" cy="4114800"/>
          </a:xfrm>
          <a:prstGeom prst="pie">
            <a:avLst>
              <a:gd name="adj1" fmla="val 17561977"/>
              <a:gd name="adj2" fmla="val 20499187"/>
            </a:avLst>
          </a:prstGeom>
          <a:solidFill>
            <a:srgbClr val="FFE00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8" name="Partial Circle 47">
            <a:extLst>
              <a:ext uri="{FF2B5EF4-FFF2-40B4-BE49-F238E27FC236}">
                <a16:creationId xmlns:a16="http://schemas.microsoft.com/office/drawing/2014/main" id="{71D44F94-7E14-1C03-0DBB-458915BE7FFF}"/>
              </a:ext>
            </a:extLst>
          </p:cNvPr>
          <p:cNvSpPr>
            <a:spLocks noChangeAspect="1"/>
          </p:cNvSpPr>
          <p:nvPr/>
        </p:nvSpPr>
        <p:spPr>
          <a:xfrm rot="2930775">
            <a:off x="4038600" y="1371600"/>
            <a:ext cx="4114800" cy="4114800"/>
          </a:xfrm>
          <a:prstGeom prst="pie">
            <a:avLst>
              <a:gd name="adj1" fmla="val 17561977"/>
              <a:gd name="adj2" fmla="val 20553502"/>
            </a:avLst>
          </a:prstGeom>
          <a:solidFill>
            <a:srgbClr val="C6076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9" name="Partial Circle 48">
            <a:extLst>
              <a:ext uri="{FF2B5EF4-FFF2-40B4-BE49-F238E27FC236}">
                <a16:creationId xmlns:a16="http://schemas.microsoft.com/office/drawing/2014/main" id="{49D0FEEE-F7F7-A6C8-C63F-41D9D367CFBE}"/>
              </a:ext>
            </a:extLst>
          </p:cNvPr>
          <p:cNvSpPr>
            <a:spLocks noChangeAspect="1"/>
          </p:cNvSpPr>
          <p:nvPr/>
        </p:nvSpPr>
        <p:spPr>
          <a:xfrm rot="5940000">
            <a:off x="4038600" y="1371600"/>
            <a:ext cx="4114800" cy="4114800"/>
          </a:xfrm>
          <a:prstGeom prst="pie">
            <a:avLst>
              <a:gd name="adj1" fmla="val 17561977"/>
              <a:gd name="adj2" fmla="val 20499187"/>
            </a:avLst>
          </a:prstGeom>
          <a:solidFill>
            <a:srgbClr val="51B42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0" name="Partial Circle 49">
            <a:extLst>
              <a:ext uri="{FF2B5EF4-FFF2-40B4-BE49-F238E27FC236}">
                <a16:creationId xmlns:a16="http://schemas.microsoft.com/office/drawing/2014/main" id="{870AEDF3-81F3-EEBA-F8EE-E01346AD537D}"/>
              </a:ext>
            </a:extLst>
          </p:cNvPr>
          <p:cNvSpPr>
            <a:spLocks noChangeAspect="1"/>
          </p:cNvSpPr>
          <p:nvPr/>
        </p:nvSpPr>
        <p:spPr>
          <a:xfrm rot="9460636">
            <a:off x="4038600" y="1371600"/>
            <a:ext cx="4114800" cy="4114800"/>
          </a:xfrm>
          <a:prstGeom prst="pie">
            <a:avLst>
              <a:gd name="adj1" fmla="val 17561977"/>
              <a:gd name="adj2" fmla="val 20562720"/>
            </a:avLst>
          </a:prstGeom>
          <a:solidFill>
            <a:srgbClr val="00FF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1" name="Partial Circle 50">
            <a:extLst>
              <a:ext uri="{FF2B5EF4-FFF2-40B4-BE49-F238E27FC236}">
                <a16:creationId xmlns:a16="http://schemas.microsoft.com/office/drawing/2014/main" id="{B55075D1-F639-3146-E8A8-70F7DE64994A}"/>
              </a:ext>
            </a:extLst>
          </p:cNvPr>
          <p:cNvSpPr>
            <a:spLocks noChangeAspect="1"/>
          </p:cNvSpPr>
          <p:nvPr/>
        </p:nvSpPr>
        <p:spPr>
          <a:xfrm rot="12401466">
            <a:off x="4038600" y="1371600"/>
            <a:ext cx="4114800" cy="4114800"/>
          </a:xfrm>
          <a:prstGeom prst="pie">
            <a:avLst>
              <a:gd name="adj1" fmla="val 17608760"/>
              <a:gd name="adj2" fmla="val 20622235"/>
            </a:avLst>
          </a:prstGeom>
          <a:solidFill>
            <a:srgbClr val="71E1F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2" name="Partial Circle 51">
            <a:extLst>
              <a:ext uri="{FF2B5EF4-FFF2-40B4-BE49-F238E27FC236}">
                <a16:creationId xmlns:a16="http://schemas.microsoft.com/office/drawing/2014/main" id="{DD1DEDD1-F389-0BF1-129A-13A6F56CBC69}"/>
              </a:ext>
            </a:extLst>
          </p:cNvPr>
          <p:cNvSpPr>
            <a:spLocks noChangeAspect="1"/>
          </p:cNvSpPr>
          <p:nvPr/>
        </p:nvSpPr>
        <p:spPr>
          <a:xfrm rot="15360000">
            <a:off x="4038600" y="1371600"/>
            <a:ext cx="4114800" cy="4114800"/>
          </a:xfrm>
          <a:prstGeom prst="pie">
            <a:avLst>
              <a:gd name="adj1" fmla="val 17627443"/>
              <a:gd name="adj2" fmla="val 20686481"/>
            </a:avLst>
          </a:prstGeom>
          <a:solidFill>
            <a:srgbClr val="FF3E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3" name="Partial Circle 52">
            <a:extLst>
              <a:ext uri="{FF2B5EF4-FFF2-40B4-BE49-F238E27FC236}">
                <a16:creationId xmlns:a16="http://schemas.microsoft.com/office/drawing/2014/main" id="{0FC11DBD-4DB5-76D3-4683-16E4A6DF145F}"/>
              </a:ext>
            </a:extLst>
          </p:cNvPr>
          <p:cNvSpPr>
            <a:spLocks noChangeAspect="1"/>
          </p:cNvSpPr>
          <p:nvPr/>
        </p:nvSpPr>
        <p:spPr>
          <a:xfrm rot="18285573">
            <a:off x="4038600" y="1371600"/>
            <a:ext cx="4114800" cy="4114800"/>
          </a:xfrm>
          <a:prstGeom prst="pie">
            <a:avLst>
              <a:gd name="adj1" fmla="val 17771358"/>
              <a:gd name="adj2" fmla="val 20882255"/>
            </a:avLst>
          </a:prstGeom>
          <a:solidFill>
            <a:srgbClr val="E08B2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8" name="Rectangle 67">
            <a:extLst>
              <a:ext uri="{FF2B5EF4-FFF2-40B4-BE49-F238E27FC236}">
                <a16:creationId xmlns:a16="http://schemas.microsoft.com/office/drawing/2014/main" id="{CA34D696-84E7-9965-4328-B7D9E7B77748}"/>
              </a:ext>
            </a:extLst>
          </p:cNvPr>
          <p:cNvSpPr/>
          <p:nvPr/>
        </p:nvSpPr>
        <p:spPr>
          <a:xfrm>
            <a:off x="7537613" y="3374080"/>
            <a:ext cx="1927131" cy="338554"/>
          </a:xfrm>
          <a:prstGeom prst="rect">
            <a:avLst/>
          </a:prstGeom>
          <a:noFill/>
        </p:spPr>
        <p:txBody>
          <a:bodyPr wrap="none" lIns="91440" tIns="45720" rIns="91440" bIns="45720">
            <a:spAutoFit/>
          </a:bodyPr>
          <a:lstStyle/>
          <a:p>
            <a:pPr algn="ctr"/>
            <a:r>
              <a:rPr lang="en-US" sz="1600" dirty="0">
                <a:ln w="0"/>
                <a:solidFill>
                  <a:srgbClr val="FFFF00"/>
                </a:solidFill>
                <a:effectLst>
                  <a:outerShdw blurRad="50800" dist="38100" dir="8100000" algn="tr" rotWithShape="0">
                    <a:prstClr val="black">
                      <a:alpha val="40000"/>
                    </a:prstClr>
                  </a:outerShdw>
                </a:effectLst>
                <a:latin typeface="Bahnschrift Light Condensed" panose="020B0502040204020203" pitchFamily="34" charset="0"/>
              </a:rPr>
              <a:t>Summer Solstice / Tekufa</a:t>
            </a:r>
          </a:p>
        </p:txBody>
      </p:sp>
      <p:sp>
        <p:nvSpPr>
          <p:cNvPr id="69" name="Rectangle 68">
            <a:extLst>
              <a:ext uri="{FF2B5EF4-FFF2-40B4-BE49-F238E27FC236}">
                <a16:creationId xmlns:a16="http://schemas.microsoft.com/office/drawing/2014/main" id="{ABBF45DC-0420-3804-EC12-3B46227E81B8}"/>
              </a:ext>
            </a:extLst>
          </p:cNvPr>
          <p:cNvSpPr/>
          <p:nvPr/>
        </p:nvSpPr>
        <p:spPr>
          <a:xfrm>
            <a:off x="2737841" y="3155217"/>
            <a:ext cx="1794081" cy="338554"/>
          </a:xfrm>
          <a:prstGeom prst="rect">
            <a:avLst/>
          </a:prstGeom>
          <a:noFill/>
        </p:spPr>
        <p:txBody>
          <a:bodyPr wrap="none" lIns="91440" tIns="45720" rIns="91440" bIns="45720">
            <a:spAutoFit/>
          </a:bodyPr>
          <a:lstStyle/>
          <a:p>
            <a:pPr algn="ctr"/>
            <a:r>
              <a:rPr lang="en-US" sz="1600" dirty="0">
                <a:ln w="0"/>
                <a:solidFill>
                  <a:srgbClr val="FFFF00"/>
                </a:solidFill>
                <a:effectLst>
                  <a:outerShdw blurRad="50800" dist="38100" dir="8100000" algn="tr" rotWithShape="0">
                    <a:prstClr val="black">
                      <a:alpha val="40000"/>
                    </a:prstClr>
                  </a:outerShdw>
                </a:effectLst>
                <a:latin typeface="Bahnschrift Light Condensed" panose="020B0502040204020203" pitchFamily="34" charset="0"/>
              </a:rPr>
              <a:t>Tekufa / Winter Solstice</a:t>
            </a:r>
          </a:p>
        </p:txBody>
      </p:sp>
      <p:sp>
        <p:nvSpPr>
          <p:cNvPr id="10" name="Rectangle 9">
            <a:extLst>
              <a:ext uri="{FF2B5EF4-FFF2-40B4-BE49-F238E27FC236}">
                <a16:creationId xmlns:a16="http://schemas.microsoft.com/office/drawing/2014/main" id="{B805EB50-956E-7ABB-E4C9-03614A50A0F2}"/>
              </a:ext>
            </a:extLst>
          </p:cNvPr>
          <p:cNvSpPr/>
          <p:nvPr/>
        </p:nvSpPr>
        <p:spPr>
          <a:xfrm rot="4932811">
            <a:off x="6071645" y="5621475"/>
            <a:ext cx="776879" cy="307777"/>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1400" b="1" cap="none" spc="0" dirty="0">
                <a:ln/>
                <a:solidFill>
                  <a:srgbClr val="FEFF7A"/>
                </a:solidFill>
                <a:effectLst>
                  <a:glow rad="228600">
                    <a:schemeClr val="accent5">
                      <a:satMod val="175000"/>
                      <a:alpha val="40000"/>
                    </a:schemeClr>
                  </a:glow>
                </a:effectLst>
              </a:rPr>
              <a:t>New Oil</a:t>
            </a:r>
          </a:p>
        </p:txBody>
      </p:sp>
      <p:sp>
        <p:nvSpPr>
          <p:cNvPr id="23" name="Rectangle 22">
            <a:extLst>
              <a:ext uri="{FF2B5EF4-FFF2-40B4-BE49-F238E27FC236}">
                <a16:creationId xmlns:a16="http://schemas.microsoft.com/office/drawing/2014/main" id="{97CA8494-3D09-8314-8393-BD18221BE727}"/>
              </a:ext>
            </a:extLst>
          </p:cNvPr>
          <p:cNvSpPr/>
          <p:nvPr/>
        </p:nvSpPr>
        <p:spPr>
          <a:xfrm rot="1807981">
            <a:off x="6952656" y="4003934"/>
            <a:ext cx="1068499" cy="338554"/>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1600" b="1" cap="none" spc="0" dirty="0">
                <a:ln/>
                <a:solidFill>
                  <a:schemeClr val="accent4"/>
                </a:solidFill>
                <a:effectLst>
                  <a:glow rad="228600">
                    <a:schemeClr val="accent5">
                      <a:satMod val="175000"/>
                      <a:alpha val="40000"/>
                    </a:schemeClr>
                  </a:glow>
                </a:effectLst>
              </a:rPr>
              <a:t>New Wine</a:t>
            </a:r>
          </a:p>
        </p:txBody>
      </p:sp>
      <p:sp>
        <p:nvSpPr>
          <p:cNvPr id="24" name="Rectangle 23">
            <a:extLst>
              <a:ext uri="{FF2B5EF4-FFF2-40B4-BE49-F238E27FC236}">
                <a16:creationId xmlns:a16="http://schemas.microsoft.com/office/drawing/2014/main" id="{D5FA7483-F127-2043-9B54-D9B6C12AE15B}"/>
              </a:ext>
            </a:extLst>
          </p:cNvPr>
          <p:cNvSpPr/>
          <p:nvPr/>
        </p:nvSpPr>
        <p:spPr>
          <a:xfrm rot="1807981">
            <a:off x="7012428" y="3904224"/>
            <a:ext cx="1087156" cy="24622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1000" b="1" cap="none" spc="0" dirty="0">
                <a:ln/>
                <a:solidFill>
                  <a:schemeClr val="accent4"/>
                </a:solidFill>
                <a:effectLst>
                  <a:glow rad="228600">
                    <a:schemeClr val="accent5">
                      <a:satMod val="175000"/>
                      <a:alpha val="40000"/>
                    </a:schemeClr>
                  </a:glow>
                </a:effectLst>
              </a:rPr>
              <a:t>Burning Old Vine</a:t>
            </a:r>
          </a:p>
        </p:txBody>
      </p:sp>
      <p:sp>
        <p:nvSpPr>
          <p:cNvPr id="25" name="Rectangle 24">
            <a:extLst>
              <a:ext uri="{FF2B5EF4-FFF2-40B4-BE49-F238E27FC236}">
                <a16:creationId xmlns:a16="http://schemas.microsoft.com/office/drawing/2014/main" id="{586088F4-9B87-2244-1881-142361023308}"/>
              </a:ext>
            </a:extLst>
          </p:cNvPr>
          <p:cNvSpPr/>
          <p:nvPr/>
        </p:nvSpPr>
        <p:spPr>
          <a:xfrm rot="4861653">
            <a:off x="5915242" y="4843368"/>
            <a:ext cx="1019831" cy="24622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1000" b="1" cap="none" spc="0" dirty="0">
                <a:ln/>
                <a:solidFill>
                  <a:schemeClr val="accent6">
                    <a:lumMod val="75000"/>
                  </a:schemeClr>
                </a:solidFill>
                <a:effectLst>
                  <a:glow rad="228600">
                    <a:schemeClr val="bg1">
                      <a:alpha val="40000"/>
                    </a:schemeClr>
                  </a:glow>
                </a:effectLst>
              </a:rPr>
              <a:t>Wood Offering </a:t>
            </a:r>
          </a:p>
        </p:txBody>
      </p:sp>
      <p:sp>
        <p:nvSpPr>
          <p:cNvPr id="26" name="Rectangle 25">
            <a:extLst>
              <a:ext uri="{FF2B5EF4-FFF2-40B4-BE49-F238E27FC236}">
                <a16:creationId xmlns:a16="http://schemas.microsoft.com/office/drawing/2014/main" id="{27339CF7-4CEE-EFF4-84E0-4EB3F1155CCF}"/>
              </a:ext>
            </a:extLst>
          </p:cNvPr>
          <p:cNvSpPr/>
          <p:nvPr/>
        </p:nvSpPr>
        <p:spPr>
          <a:xfrm rot="16847198">
            <a:off x="5925741" y="1755859"/>
            <a:ext cx="982962" cy="24622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1000" b="1" cap="none" spc="0" dirty="0">
                <a:ln/>
                <a:solidFill>
                  <a:srgbClr val="FFFF00"/>
                </a:solidFill>
                <a:effectLst>
                  <a:outerShdw blurRad="38100" dist="38100" dir="2700000" algn="tl">
                    <a:srgbClr val="000000">
                      <a:alpha val="43137"/>
                    </a:srgbClr>
                  </a:outerShdw>
                </a:effectLst>
              </a:rPr>
              <a:t>Burning leaven</a:t>
            </a:r>
          </a:p>
        </p:txBody>
      </p:sp>
      <p:sp>
        <p:nvSpPr>
          <p:cNvPr id="27" name="Rectangle 26">
            <a:extLst>
              <a:ext uri="{FF2B5EF4-FFF2-40B4-BE49-F238E27FC236}">
                <a16:creationId xmlns:a16="http://schemas.microsoft.com/office/drawing/2014/main" id="{62FCA9AA-9DE2-A114-AFDF-6FD274E8D48C}"/>
              </a:ext>
            </a:extLst>
          </p:cNvPr>
          <p:cNvSpPr/>
          <p:nvPr/>
        </p:nvSpPr>
        <p:spPr>
          <a:xfrm rot="17604510">
            <a:off x="6285072" y="1887091"/>
            <a:ext cx="958917" cy="24622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1000" b="1" cap="none" spc="0" dirty="0">
                <a:ln/>
                <a:solidFill>
                  <a:srgbClr val="0070C0"/>
                </a:solidFill>
                <a:effectLst>
                  <a:outerShdw blurRad="38100" dist="38100" dir="2700000" algn="tl">
                    <a:srgbClr val="000000">
                      <a:alpha val="43137"/>
                    </a:srgbClr>
                  </a:outerShdw>
                </a:effectLst>
              </a:rPr>
              <a:t>Barley Harvest</a:t>
            </a:r>
          </a:p>
        </p:txBody>
      </p:sp>
      <p:sp>
        <p:nvSpPr>
          <p:cNvPr id="28" name="Rectangle 27">
            <a:extLst>
              <a:ext uri="{FF2B5EF4-FFF2-40B4-BE49-F238E27FC236}">
                <a16:creationId xmlns:a16="http://schemas.microsoft.com/office/drawing/2014/main" id="{D2995D05-E2E4-0311-E5D8-74625BDCF9C5}"/>
              </a:ext>
            </a:extLst>
          </p:cNvPr>
          <p:cNvSpPr/>
          <p:nvPr/>
        </p:nvSpPr>
        <p:spPr>
          <a:xfrm rot="20480008">
            <a:off x="7056983" y="2739937"/>
            <a:ext cx="979756" cy="24622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1000" b="1" cap="none" spc="0" dirty="0">
                <a:ln/>
                <a:solidFill>
                  <a:srgbClr val="0070C0"/>
                </a:solidFill>
                <a:effectLst>
                  <a:outerShdw blurRad="38100" dist="38100" dir="2700000" algn="tl">
                    <a:srgbClr val="000000">
                      <a:alpha val="43137"/>
                    </a:srgbClr>
                  </a:outerShdw>
                </a:effectLst>
              </a:rPr>
              <a:t>Wheat Harvest</a:t>
            </a:r>
          </a:p>
        </p:txBody>
      </p:sp>
      <p:sp>
        <p:nvSpPr>
          <p:cNvPr id="33" name="Partial Circle 32">
            <a:extLst>
              <a:ext uri="{FF2B5EF4-FFF2-40B4-BE49-F238E27FC236}">
                <a16:creationId xmlns:a16="http://schemas.microsoft.com/office/drawing/2014/main" id="{4CEE1B8C-20EC-65DD-7E3C-02F390442D1E}"/>
              </a:ext>
            </a:extLst>
          </p:cNvPr>
          <p:cNvSpPr/>
          <p:nvPr/>
        </p:nvSpPr>
        <p:spPr>
          <a:xfrm>
            <a:off x="5032513" y="2365513"/>
            <a:ext cx="2126974" cy="2126974"/>
          </a:xfrm>
          <a:prstGeom prst="pie">
            <a:avLst>
              <a:gd name="adj1" fmla="val 10840442"/>
              <a:gd name="adj2" fmla="val 16060036"/>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Partial Circle 29">
            <a:extLst>
              <a:ext uri="{FF2B5EF4-FFF2-40B4-BE49-F238E27FC236}">
                <a16:creationId xmlns:a16="http://schemas.microsoft.com/office/drawing/2014/main" id="{94541A6C-D93F-8DF4-E616-028AAC709DCB}"/>
              </a:ext>
            </a:extLst>
          </p:cNvPr>
          <p:cNvSpPr/>
          <p:nvPr/>
        </p:nvSpPr>
        <p:spPr>
          <a:xfrm>
            <a:off x="5032513" y="2365513"/>
            <a:ext cx="2126974" cy="2126974"/>
          </a:xfrm>
          <a:prstGeom prst="pie">
            <a:avLst>
              <a:gd name="adj1" fmla="val 16200000"/>
              <a:gd name="adj2" fmla="val 21513786"/>
            </a:avLst>
          </a:prstGeom>
          <a:solidFill>
            <a:srgbClr val="FF04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Partial Circle 30">
            <a:extLst>
              <a:ext uri="{FF2B5EF4-FFF2-40B4-BE49-F238E27FC236}">
                <a16:creationId xmlns:a16="http://schemas.microsoft.com/office/drawing/2014/main" id="{18CC20E5-72CF-CC41-9D54-36DCF805BEA2}"/>
              </a:ext>
            </a:extLst>
          </p:cNvPr>
          <p:cNvSpPr/>
          <p:nvPr/>
        </p:nvSpPr>
        <p:spPr>
          <a:xfrm>
            <a:off x="5032513" y="2365513"/>
            <a:ext cx="2126974" cy="2126974"/>
          </a:xfrm>
          <a:prstGeom prst="pie">
            <a:avLst>
              <a:gd name="adj1" fmla="val 899"/>
              <a:gd name="adj2" fmla="val 528211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 name="Partial Circle 31">
            <a:extLst>
              <a:ext uri="{FF2B5EF4-FFF2-40B4-BE49-F238E27FC236}">
                <a16:creationId xmlns:a16="http://schemas.microsoft.com/office/drawing/2014/main" id="{EF91C161-557B-9170-5DD0-FD8A449168EF}"/>
              </a:ext>
            </a:extLst>
          </p:cNvPr>
          <p:cNvSpPr/>
          <p:nvPr/>
        </p:nvSpPr>
        <p:spPr>
          <a:xfrm>
            <a:off x="5032513" y="2365513"/>
            <a:ext cx="2126974" cy="2126974"/>
          </a:xfrm>
          <a:prstGeom prst="pie">
            <a:avLst>
              <a:gd name="adj1" fmla="val 5429635"/>
              <a:gd name="adj2" fmla="val 10737633"/>
            </a:avLst>
          </a:prstGeom>
          <a:solidFill>
            <a:srgbClr val="FF482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TextBox 33">
            <a:extLst>
              <a:ext uri="{FF2B5EF4-FFF2-40B4-BE49-F238E27FC236}">
                <a16:creationId xmlns:a16="http://schemas.microsoft.com/office/drawing/2014/main" id="{FBD8497E-2E32-656E-F6F8-E3B00AA15C32}"/>
              </a:ext>
            </a:extLst>
          </p:cNvPr>
          <p:cNvSpPr txBox="1">
            <a:spLocks noChangeAspect="1"/>
          </p:cNvSpPr>
          <p:nvPr/>
        </p:nvSpPr>
        <p:spPr>
          <a:xfrm>
            <a:off x="5227320" y="2560321"/>
            <a:ext cx="1737360" cy="1737359"/>
          </a:xfrm>
          <a:prstGeom prst="rect">
            <a:avLst/>
          </a:prstGeom>
          <a:noFill/>
        </p:spPr>
        <p:txBody>
          <a:bodyPr wrap="square" rtlCol="0">
            <a:prstTxWarp prst="textCircle">
              <a:avLst/>
            </a:prstTxWarp>
            <a:spAutoFit/>
          </a:bodyPr>
          <a:lstStyle/>
          <a:p>
            <a:r>
              <a:rPr lang="en-US" dirty="0"/>
              <a:t>       Winter               Spring             Summer              Autumn    </a:t>
            </a:r>
          </a:p>
        </p:txBody>
      </p:sp>
      <p:sp>
        <p:nvSpPr>
          <p:cNvPr id="65" name="TextBox 64">
            <a:extLst>
              <a:ext uri="{FF2B5EF4-FFF2-40B4-BE49-F238E27FC236}">
                <a16:creationId xmlns:a16="http://schemas.microsoft.com/office/drawing/2014/main" id="{C9E86DB5-1EDF-88E1-CAFF-C495EA52EC8D}"/>
              </a:ext>
            </a:extLst>
          </p:cNvPr>
          <p:cNvSpPr txBox="1">
            <a:spLocks noChangeAspect="1"/>
          </p:cNvSpPr>
          <p:nvPr/>
        </p:nvSpPr>
        <p:spPr>
          <a:xfrm>
            <a:off x="4267200" y="1600200"/>
            <a:ext cx="3657600" cy="3657600"/>
          </a:xfrm>
          <a:prstGeom prst="rect">
            <a:avLst/>
          </a:prstGeom>
          <a:noFill/>
        </p:spPr>
        <p:txBody>
          <a:bodyPr wrap="square" rtlCol="0">
            <a:prstTxWarp prst="textCircle">
              <a:avLst/>
            </a:prstTxWarp>
            <a:spAutoFit/>
          </a:bodyPr>
          <a:lstStyle/>
          <a:p>
            <a:r>
              <a:rPr lang="en-US" sz="2400" dirty="0">
                <a:latin typeface="Eras Demi ITC" panose="020B0805030504020804" pitchFamily="34" charset="0"/>
              </a:rPr>
              <a:t>          </a:t>
            </a:r>
            <a:r>
              <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Eras Demi ITC" panose="020B0805030504020804" pitchFamily="34" charset="0"/>
              </a:rPr>
              <a:t>Nourish      Tend                      Grain              Vines             Olives                    Plant             Water   </a:t>
            </a:r>
            <a:endParaRPr lang="en-US" sz="2400" dirty="0">
              <a:latin typeface="Eras Demi ITC" panose="020B0805030504020804" pitchFamily="34" charset="0"/>
            </a:endParaRPr>
          </a:p>
        </p:txBody>
      </p:sp>
      <p:sp>
        <p:nvSpPr>
          <p:cNvPr id="66" name="TextBox 65">
            <a:extLst>
              <a:ext uri="{FF2B5EF4-FFF2-40B4-BE49-F238E27FC236}">
                <a16:creationId xmlns:a16="http://schemas.microsoft.com/office/drawing/2014/main" id="{79863AC4-AA63-D6E0-20B5-FDDFFBC40A85}"/>
              </a:ext>
            </a:extLst>
          </p:cNvPr>
          <p:cNvSpPr txBox="1"/>
          <p:nvPr/>
        </p:nvSpPr>
        <p:spPr>
          <a:xfrm rot="1320000">
            <a:off x="4495800" y="1848679"/>
            <a:ext cx="3200400" cy="3160643"/>
          </a:xfrm>
          <a:prstGeom prst="rect">
            <a:avLst/>
          </a:prstGeom>
          <a:noFill/>
        </p:spPr>
        <p:txBody>
          <a:bodyPr wrap="square" rtlCol="0">
            <a:prstTxWarp prst="textCircle">
              <a:avLst/>
            </a:prstTxWarp>
            <a:spAutoFit/>
          </a:bodyPr>
          <a:lstStyle/>
          <a:p>
            <a:r>
              <a:rPr lang="en-US" sz="2000" dirty="0">
                <a:solidFill>
                  <a:schemeClr val="bg1"/>
                </a:solidFill>
                <a:effectLst>
                  <a:outerShdw blurRad="38100" dist="38100" dir="2700000" algn="tl">
                    <a:srgbClr val="000000">
                      <a:alpha val="43137"/>
                    </a:srgbClr>
                  </a:outerShdw>
                </a:effectLst>
                <a:latin typeface="Bahnschrift Light Condensed" panose="020B0502040204020203" pitchFamily="34" charset="0"/>
              </a:rPr>
              <a:t>50 days        50 days                       50 days              50 days              50 days                   </a:t>
            </a:r>
            <a:r>
              <a:rPr lang="en-US" sz="1800" dirty="0">
                <a:solidFill>
                  <a:schemeClr val="bg1"/>
                </a:solidFill>
                <a:effectLst>
                  <a:outerShdw blurRad="38100" dist="38100" dir="2700000" algn="tl">
                    <a:srgbClr val="000000">
                      <a:alpha val="43137"/>
                    </a:srgbClr>
                  </a:outerShdw>
                </a:effectLst>
                <a:latin typeface="Bahnschrift Light Condensed" panose="020B0502040204020203" pitchFamily="34" charset="0"/>
              </a:rPr>
              <a:t>   50 days                 50 days</a:t>
            </a:r>
            <a:endParaRPr lang="en-US" dirty="0"/>
          </a:p>
        </p:txBody>
      </p:sp>
      <p:sp>
        <p:nvSpPr>
          <p:cNvPr id="2" name="Rectangle 1">
            <a:extLst>
              <a:ext uri="{FF2B5EF4-FFF2-40B4-BE49-F238E27FC236}">
                <a16:creationId xmlns:a16="http://schemas.microsoft.com/office/drawing/2014/main" id="{96842656-399D-7EA3-747C-1E0333F5638B}"/>
              </a:ext>
            </a:extLst>
          </p:cNvPr>
          <p:cNvSpPr/>
          <p:nvPr/>
        </p:nvSpPr>
        <p:spPr>
          <a:xfrm rot="15757644">
            <a:off x="5472715" y="975179"/>
            <a:ext cx="814647" cy="24622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1000" b="1" cap="none" spc="0" dirty="0" err="1">
                <a:ln/>
                <a:solidFill>
                  <a:srgbClr val="FEFF7A"/>
                </a:solidFill>
                <a:effectLst>
                  <a:outerShdw blurRad="38100" dist="38100" dir="2700000" algn="tl">
                    <a:srgbClr val="000000">
                      <a:alpha val="43137"/>
                    </a:srgbClr>
                  </a:outerShdw>
                </a:effectLst>
              </a:rPr>
              <a:t>Shmita</a:t>
            </a:r>
            <a:r>
              <a:rPr lang="en-US" sz="1000" b="1" cap="none" spc="0" dirty="0">
                <a:ln/>
                <a:solidFill>
                  <a:srgbClr val="FEFF7A"/>
                </a:solidFill>
                <a:effectLst>
                  <a:outerShdw blurRad="38100" dist="38100" dir="2700000" algn="tl">
                    <a:srgbClr val="000000">
                      <a:alpha val="43137"/>
                    </a:srgbClr>
                  </a:outerShdw>
                </a:effectLst>
              </a:rPr>
              <a:t> leap</a:t>
            </a:r>
          </a:p>
        </p:txBody>
      </p:sp>
      <p:pic>
        <p:nvPicPr>
          <p:cNvPr id="4" name="Audio 3">
            <a:hlinkClick r:id="" action="ppaction://media"/>
            <a:extLst>
              <a:ext uri="{FF2B5EF4-FFF2-40B4-BE49-F238E27FC236}">
                <a16:creationId xmlns:a16="http://schemas.microsoft.com/office/drawing/2014/main" id="{F3F902C3-7028-4D49-C31D-82FC4D6FFAF6}"/>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633200" y="6299200"/>
            <a:ext cx="406400" cy="406400"/>
          </a:xfrm>
          <a:prstGeom prst="rect">
            <a:avLst/>
          </a:prstGeom>
        </p:spPr>
      </p:pic>
      <p:cxnSp>
        <p:nvCxnSpPr>
          <p:cNvPr id="57" name="Straight Arrow Connector 56">
            <a:extLst>
              <a:ext uri="{FF2B5EF4-FFF2-40B4-BE49-F238E27FC236}">
                <a16:creationId xmlns:a16="http://schemas.microsoft.com/office/drawing/2014/main" id="{0854CC40-F891-971A-1A55-6B5BFA8B78CC}"/>
              </a:ext>
            </a:extLst>
          </p:cNvPr>
          <p:cNvCxnSpPr>
            <a:cxnSpLocks/>
            <a:endCxn id="15" idx="0"/>
          </p:cNvCxnSpPr>
          <p:nvPr/>
        </p:nvCxnSpPr>
        <p:spPr>
          <a:xfrm flipV="1">
            <a:off x="2758440" y="3429000"/>
            <a:ext cx="6629400" cy="14909"/>
          </a:xfrm>
          <a:prstGeom prst="straightConnector1">
            <a:avLst/>
          </a:prstGeom>
          <a:ln w="38100" cap="flat" cmpd="sng" algn="ctr">
            <a:solidFill>
              <a:schemeClr val="dk1"/>
            </a:solidFill>
            <a:prstDash val="solid"/>
            <a:round/>
            <a:headEnd type="arrow" w="med" len="med"/>
            <a:tailEnd type="arrow" w="med" len="med"/>
          </a:ln>
          <a:effectLst>
            <a:outerShdw blurRad="63500" sx="104000" sy="104000" algn="ctr" rotWithShape="0">
              <a:schemeClr val="accent1">
                <a:alpha val="40000"/>
              </a:schemeClr>
            </a:outerShdw>
          </a:effectLst>
        </p:spPr>
        <p:style>
          <a:lnRef idx="0">
            <a:scrgbClr r="0" g="0" b="0"/>
          </a:lnRef>
          <a:fillRef idx="0">
            <a:scrgbClr r="0" g="0" b="0"/>
          </a:fillRef>
          <a:effectRef idx="0">
            <a:scrgbClr r="0" g="0" b="0"/>
          </a:effectRef>
          <a:fontRef idx="minor">
            <a:schemeClr val="tx1"/>
          </a:fontRef>
        </p:style>
      </p:cxnSp>
      <p:cxnSp>
        <p:nvCxnSpPr>
          <p:cNvPr id="58" name="Straight Arrow Connector 57">
            <a:extLst>
              <a:ext uri="{FF2B5EF4-FFF2-40B4-BE49-F238E27FC236}">
                <a16:creationId xmlns:a16="http://schemas.microsoft.com/office/drawing/2014/main" id="{F2A30AD1-AA91-2D07-0340-CB6B7EA1BF75}"/>
              </a:ext>
            </a:extLst>
          </p:cNvPr>
          <p:cNvCxnSpPr>
            <a:cxnSpLocks/>
          </p:cNvCxnSpPr>
          <p:nvPr/>
        </p:nvCxnSpPr>
        <p:spPr>
          <a:xfrm flipH="1" flipV="1">
            <a:off x="6078606" y="114300"/>
            <a:ext cx="34788" cy="6629400"/>
          </a:xfrm>
          <a:prstGeom prst="straightConnector1">
            <a:avLst/>
          </a:prstGeom>
          <a:ln w="38100" cap="flat" cmpd="sng" algn="ctr">
            <a:solidFill>
              <a:schemeClr val="dk1"/>
            </a:solidFill>
            <a:prstDash val="solid"/>
            <a:round/>
            <a:headEnd type="arrow" w="med" len="med"/>
            <a:tailEnd type="arrow" w="med" len="med"/>
          </a:ln>
          <a:effectLst>
            <a:outerShdw blurRad="63500" sx="104000" sy="104000" algn="ctr" rotWithShape="0">
              <a:schemeClr val="accent1">
                <a:alpha val="40000"/>
              </a:schemeClr>
            </a:outerShdw>
          </a:effectLst>
        </p:spPr>
        <p:style>
          <a:lnRef idx="0">
            <a:scrgbClr r="0" g="0" b="0"/>
          </a:lnRef>
          <a:fillRef idx="0">
            <a:scrgbClr r="0" g="0" b="0"/>
          </a:fillRef>
          <a:effectRef idx="0">
            <a:scrgbClr r="0" g="0" b="0"/>
          </a:effectRef>
          <a:fontRef idx="minor">
            <a:schemeClr val="tx1"/>
          </a:fontRef>
        </p:style>
      </p:cxnSp>
      <p:sp>
        <p:nvSpPr>
          <p:cNvPr id="9" name="Rectangle 8">
            <a:extLst>
              <a:ext uri="{FF2B5EF4-FFF2-40B4-BE49-F238E27FC236}">
                <a16:creationId xmlns:a16="http://schemas.microsoft.com/office/drawing/2014/main" id="{382A1A3B-82E6-37D2-195C-3BE723333497}"/>
              </a:ext>
            </a:extLst>
          </p:cNvPr>
          <p:cNvSpPr/>
          <p:nvPr/>
        </p:nvSpPr>
        <p:spPr>
          <a:xfrm rot="5400000">
            <a:off x="4960567" y="4846126"/>
            <a:ext cx="2340449" cy="338554"/>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1600" b="1" dirty="0">
                <a:ln/>
                <a:solidFill>
                  <a:schemeClr val="bg1"/>
                </a:solidFill>
                <a:effectLst>
                  <a:outerShdw blurRad="38100" dist="38100" dir="2700000" algn="tl">
                    <a:srgbClr val="000000">
                      <a:alpha val="43137"/>
                    </a:srgbClr>
                  </a:outerShdw>
                </a:effectLst>
              </a:rPr>
              <a:t>Autumn Equinox / Tekufa</a:t>
            </a:r>
          </a:p>
        </p:txBody>
      </p:sp>
      <p:sp>
        <p:nvSpPr>
          <p:cNvPr id="54" name="Partial Circle 53">
            <a:extLst>
              <a:ext uri="{FF2B5EF4-FFF2-40B4-BE49-F238E27FC236}">
                <a16:creationId xmlns:a16="http://schemas.microsoft.com/office/drawing/2014/main" id="{FB473351-6A77-6CC6-5967-87E3295FDAEB}"/>
              </a:ext>
            </a:extLst>
          </p:cNvPr>
          <p:cNvSpPr>
            <a:spLocks noChangeAspect="1"/>
          </p:cNvSpPr>
          <p:nvPr/>
        </p:nvSpPr>
        <p:spPr>
          <a:xfrm rot="15360000">
            <a:off x="2804160" y="137160"/>
            <a:ext cx="6583680" cy="6583680"/>
          </a:xfrm>
          <a:prstGeom prst="pie">
            <a:avLst>
              <a:gd name="adj1" fmla="val 430444"/>
              <a:gd name="adj2" fmla="val 826420"/>
            </a:avLst>
          </a:prstGeom>
          <a:solidFill>
            <a:srgbClr val="AE5B6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Rectangle 2">
            <a:extLst>
              <a:ext uri="{FF2B5EF4-FFF2-40B4-BE49-F238E27FC236}">
                <a16:creationId xmlns:a16="http://schemas.microsoft.com/office/drawing/2014/main" id="{1CD5554F-1307-3BA0-81DC-C1EE29D19C09}"/>
              </a:ext>
            </a:extLst>
          </p:cNvPr>
          <p:cNvSpPr/>
          <p:nvPr/>
        </p:nvSpPr>
        <p:spPr>
          <a:xfrm rot="16200000">
            <a:off x="4981271" y="1600202"/>
            <a:ext cx="2170531" cy="338554"/>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1600" b="1" cap="none" spc="0" dirty="0">
                <a:ln/>
                <a:solidFill>
                  <a:schemeClr val="bg1"/>
                </a:solidFill>
                <a:effectLst>
                  <a:outerShdw blurRad="38100" dist="38100" dir="2700000" algn="tl">
                    <a:srgbClr val="000000">
                      <a:alpha val="43137"/>
                    </a:srgbClr>
                  </a:outerShdw>
                </a:effectLst>
              </a:rPr>
              <a:t>spring Equinox / Tekufa</a:t>
            </a:r>
          </a:p>
        </p:txBody>
      </p:sp>
      <p:sp>
        <p:nvSpPr>
          <p:cNvPr id="37" name="TextBox 36">
            <a:extLst>
              <a:ext uri="{FF2B5EF4-FFF2-40B4-BE49-F238E27FC236}">
                <a16:creationId xmlns:a16="http://schemas.microsoft.com/office/drawing/2014/main" id="{07097D1C-9694-6453-7895-3518C5172F4D}"/>
              </a:ext>
            </a:extLst>
          </p:cNvPr>
          <p:cNvSpPr txBox="1"/>
          <p:nvPr/>
        </p:nvSpPr>
        <p:spPr>
          <a:xfrm rot="5400000">
            <a:off x="3124200" y="457200"/>
            <a:ext cx="5943600" cy="5943600"/>
          </a:xfrm>
          <a:prstGeom prst="rect">
            <a:avLst/>
          </a:prstGeom>
          <a:noFill/>
        </p:spPr>
        <p:txBody>
          <a:bodyPr wrap="square" rtlCol="0">
            <a:prstTxWarp prst="textCircle">
              <a:avLst/>
            </a:prstTxWarp>
            <a:spAutoFit/>
          </a:bodyPr>
          <a:lstStyle/>
          <a:p>
            <a:r>
              <a:rPr lang="en-US" sz="2400" dirty="0">
                <a:solidFill>
                  <a:srgbClr val="FEFF7A"/>
                </a:solidFill>
                <a:effectLst>
                  <a:outerShdw blurRad="38100" dist="38100" dir="2700000" algn="tl">
                    <a:srgbClr val="000000">
                      <a:alpha val="43137"/>
                    </a:srgbClr>
                  </a:outerShdw>
                </a:effectLst>
              </a:rPr>
              <a:t>       Aviv              Ziv          Sivan            </a:t>
            </a:r>
            <a:r>
              <a:rPr lang="en-US" sz="2400" dirty="0" err="1">
                <a:solidFill>
                  <a:srgbClr val="FEFF7A"/>
                </a:solidFill>
                <a:effectLst>
                  <a:outerShdw blurRad="38100" dist="38100" dir="2700000" algn="tl">
                    <a:srgbClr val="000000">
                      <a:alpha val="43137"/>
                    </a:srgbClr>
                  </a:outerShdw>
                </a:effectLst>
              </a:rPr>
              <a:t>Revii</a:t>
            </a:r>
            <a:r>
              <a:rPr lang="en-US" sz="2400" dirty="0">
                <a:solidFill>
                  <a:srgbClr val="FEFF7A"/>
                </a:solidFill>
                <a:effectLst>
                  <a:outerShdw blurRad="38100" dist="38100" dir="2700000" algn="tl">
                    <a:srgbClr val="000000">
                      <a:alpha val="43137"/>
                    </a:srgbClr>
                  </a:outerShdw>
                </a:effectLst>
              </a:rPr>
              <a:t>         </a:t>
            </a:r>
            <a:r>
              <a:rPr lang="en-US" sz="2400" dirty="0" err="1">
                <a:solidFill>
                  <a:srgbClr val="FEFF7A"/>
                </a:solidFill>
                <a:effectLst>
                  <a:outerShdw blurRad="38100" dist="38100" dir="2700000" algn="tl">
                    <a:srgbClr val="000000">
                      <a:alpha val="43137"/>
                    </a:srgbClr>
                  </a:outerShdw>
                </a:effectLst>
              </a:rPr>
              <a:t>Chamishi</a:t>
            </a:r>
            <a:r>
              <a:rPr lang="en-US" sz="2400" dirty="0">
                <a:solidFill>
                  <a:srgbClr val="FEFF7A"/>
                </a:solidFill>
                <a:effectLst>
                  <a:outerShdw blurRad="38100" dist="38100" dir="2700000" algn="tl">
                    <a:srgbClr val="000000">
                      <a:alpha val="43137"/>
                    </a:srgbClr>
                  </a:outerShdw>
                </a:effectLst>
              </a:rPr>
              <a:t>          Elul            </a:t>
            </a:r>
            <a:r>
              <a:rPr lang="en-US" sz="2400" dirty="0" err="1">
                <a:solidFill>
                  <a:srgbClr val="FEFF7A"/>
                </a:solidFill>
                <a:effectLst>
                  <a:outerShdw blurRad="38100" dist="38100" dir="2700000" algn="tl">
                    <a:srgbClr val="000000">
                      <a:alpha val="43137"/>
                    </a:srgbClr>
                  </a:outerShdw>
                </a:effectLst>
              </a:rPr>
              <a:t>Etanim</a:t>
            </a:r>
            <a:r>
              <a:rPr lang="en-US" sz="2400" dirty="0">
                <a:solidFill>
                  <a:srgbClr val="FEFF7A"/>
                </a:solidFill>
                <a:effectLst>
                  <a:outerShdw blurRad="38100" dist="38100" dir="2700000" algn="tl">
                    <a:srgbClr val="000000">
                      <a:alpha val="43137"/>
                    </a:srgbClr>
                  </a:outerShdw>
                </a:effectLst>
              </a:rPr>
              <a:t>           Bul           </a:t>
            </a:r>
            <a:r>
              <a:rPr lang="en-US" sz="2400" dirty="0" err="1">
                <a:solidFill>
                  <a:srgbClr val="FEFF7A"/>
                </a:solidFill>
                <a:effectLst>
                  <a:outerShdw blurRad="38100" dist="38100" dir="2700000" algn="tl">
                    <a:srgbClr val="000000">
                      <a:alpha val="43137"/>
                    </a:srgbClr>
                  </a:outerShdw>
                </a:effectLst>
              </a:rPr>
              <a:t>Chisleu</a:t>
            </a:r>
            <a:r>
              <a:rPr lang="en-US" sz="2400" dirty="0">
                <a:solidFill>
                  <a:srgbClr val="FEFF7A"/>
                </a:solidFill>
                <a:effectLst>
                  <a:outerShdw blurRad="38100" dist="38100" dir="2700000" algn="tl">
                    <a:srgbClr val="000000">
                      <a:alpha val="43137"/>
                    </a:srgbClr>
                  </a:outerShdw>
                </a:effectLst>
              </a:rPr>
              <a:t>          Tevet          Shevat          Adar</a:t>
            </a:r>
          </a:p>
        </p:txBody>
      </p:sp>
      <p:sp>
        <p:nvSpPr>
          <p:cNvPr id="7" name="TextBox 6">
            <a:extLst>
              <a:ext uri="{FF2B5EF4-FFF2-40B4-BE49-F238E27FC236}">
                <a16:creationId xmlns:a16="http://schemas.microsoft.com/office/drawing/2014/main" id="{05F9A728-9795-FA86-6170-D98011FCA2E9}"/>
              </a:ext>
            </a:extLst>
          </p:cNvPr>
          <p:cNvSpPr txBox="1"/>
          <p:nvPr/>
        </p:nvSpPr>
        <p:spPr>
          <a:xfrm rot="5929709">
            <a:off x="3398520" y="731520"/>
            <a:ext cx="5394960" cy="5394960"/>
          </a:xfrm>
          <a:prstGeom prst="rect">
            <a:avLst/>
          </a:prstGeom>
          <a:noFill/>
        </p:spPr>
        <p:txBody>
          <a:bodyPr wrap="square" rtlCol="0">
            <a:prstTxWarp prst="textCircle">
              <a:avLst/>
            </a:prstTxWarp>
            <a:spAutoFit/>
          </a:bodyPr>
          <a:lstStyle/>
          <a:p>
            <a:r>
              <a:rPr lang="en-US" sz="2400" b="1" dirty="0">
                <a:ln>
                  <a:solidFill>
                    <a:schemeClr val="bg1"/>
                  </a:solidFill>
                </a:ln>
                <a:latin typeface="Bahnschrift Condensed" panose="020B0502040204020203" pitchFamily="34" charset="0"/>
              </a:rPr>
              <a:t>Spring        Mid Spring     Late Spring      Summer     Mid Summer  Late Summer        Autumn     Mid Autumn   Late Autumn        Winter        Mid Winter     Late Winter</a:t>
            </a:r>
          </a:p>
        </p:txBody>
      </p:sp>
      <p:sp>
        <p:nvSpPr>
          <p:cNvPr id="29" name="TextBox 28">
            <a:extLst>
              <a:ext uri="{FF2B5EF4-FFF2-40B4-BE49-F238E27FC236}">
                <a16:creationId xmlns:a16="http://schemas.microsoft.com/office/drawing/2014/main" id="{BB8733C6-D0D2-8C85-AB1A-21FEDC8D7EF7}"/>
              </a:ext>
            </a:extLst>
          </p:cNvPr>
          <p:cNvSpPr txBox="1">
            <a:spLocks noChangeAspect="1"/>
          </p:cNvSpPr>
          <p:nvPr/>
        </p:nvSpPr>
        <p:spPr>
          <a:xfrm>
            <a:off x="2804160" y="137160"/>
            <a:ext cx="6583681" cy="6583680"/>
          </a:xfrm>
          <a:prstGeom prst="rect">
            <a:avLst/>
          </a:prstGeom>
          <a:noFill/>
        </p:spPr>
        <p:txBody>
          <a:bodyPr wrap="square" rtlCol="0">
            <a:prstTxWarp prst="textCircle">
              <a:avLst/>
            </a:prstTxWarp>
            <a:spAutoFit/>
          </a:bodyPr>
          <a:lstStyle/>
          <a:p>
            <a:r>
              <a:rPr lang="en-US" sz="2400" b="1" dirty="0">
                <a:ln w="9525">
                  <a:noFill/>
                  <a:prstDash val="solid"/>
                </a:ln>
                <a:effectLst>
                  <a:glow rad="228600">
                    <a:schemeClr val="accent5">
                      <a:satMod val="175000"/>
                      <a:alpha val="40000"/>
                    </a:schemeClr>
                  </a:glow>
                </a:effectLst>
              </a:rPr>
              <a:t>      January        February         March                April                May              June                 July              August         </a:t>
            </a:r>
            <a:r>
              <a:rPr lang="en-US" sz="2400" b="1" dirty="0" err="1">
                <a:ln w="9525">
                  <a:noFill/>
                  <a:prstDash val="solid"/>
                </a:ln>
                <a:effectLst>
                  <a:glow rad="228600">
                    <a:schemeClr val="accent5">
                      <a:satMod val="175000"/>
                      <a:alpha val="40000"/>
                    </a:schemeClr>
                  </a:glow>
                </a:effectLst>
              </a:rPr>
              <a:t>Septemb</a:t>
            </a:r>
            <a:r>
              <a:rPr lang="en-US" sz="2400" b="1" dirty="0">
                <a:ln w="9525">
                  <a:noFill/>
                  <a:prstDash val="solid"/>
                </a:ln>
                <a:effectLst>
                  <a:glow rad="228600">
                    <a:schemeClr val="accent5">
                      <a:satMod val="175000"/>
                      <a:alpha val="40000"/>
                    </a:schemeClr>
                  </a:glow>
                </a:effectLst>
              </a:rPr>
              <a:t>          October        November       December   </a:t>
            </a:r>
          </a:p>
        </p:txBody>
      </p:sp>
    </p:spTree>
    <p:custDataLst>
      <p:tags r:id="rId1"/>
    </p:custDataLst>
    <p:extLst>
      <p:ext uri="{BB962C8B-B14F-4D97-AF65-F5344CB8AC3E}">
        <p14:creationId xmlns:p14="http://schemas.microsoft.com/office/powerpoint/2010/main" val="2205967035"/>
      </p:ext>
    </p:extLst>
  </p:cSld>
  <p:clrMapOvr>
    <a:masterClrMapping/>
  </p:clrMapOvr>
  <mc:AlternateContent xmlns:mc="http://schemas.openxmlformats.org/markup-compatibility/2006" xmlns:p14="http://schemas.microsoft.com/office/powerpoint/2010/main">
    <mc:Choice Requires="p14">
      <p:transition spd="slow" p14:dur="2000" advTm="500124"/>
    </mc:Choice>
    <mc:Fallback xmlns="">
      <p:transition spd="slow" advTm="5001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wipe(up)">
                                      <p:cBhvr>
                                        <p:cTn id="16" dur="500"/>
                                        <p:tgtEl>
                                          <p:spTgt spid="3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right)">
                                      <p:cBhvr>
                                        <p:cTn id="21" dur="5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left)">
                                      <p:cBhvr>
                                        <p:cTn id="26" dur="500"/>
                                        <p:tgtEl>
                                          <p:spTgt spid="33"/>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heel(1)">
                                      <p:cBhvr>
                                        <p:cTn id="31" dur="2000"/>
                                        <p:tgtEl>
                                          <p:spTgt spid="34"/>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58"/>
                                        </p:tgtEl>
                                        <p:attrNameLst>
                                          <p:attrName>style.visibility</p:attrName>
                                        </p:attrNameLst>
                                      </p:cBhvr>
                                      <p:to>
                                        <p:strVal val="visible"/>
                                      </p:to>
                                    </p:set>
                                    <p:anim calcmode="lin" valueType="num">
                                      <p:cBhvr additive="base">
                                        <p:cTn id="36" dur="500" fill="hold"/>
                                        <p:tgtEl>
                                          <p:spTgt spid="58"/>
                                        </p:tgtEl>
                                        <p:attrNameLst>
                                          <p:attrName>ppt_x</p:attrName>
                                        </p:attrNameLst>
                                      </p:cBhvr>
                                      <p:tavLst>
                                        <p:tav tm="0">
                                          <p:val>
                                            <p:strVal val="#ppt_x"/>
                                          </p:val>
                                        </p:tav>
                                        <p:tav tm="100000">
                                          <p:val>
                                            <p:strVal val="#ppt_x"/>
                                          </p:val>
                                        </p:tav>
                                      </p:tavLst>
                                    </p:anim>
                                    <p:anim calcmode="lin" valueType="num">
                                      <p:cBhvr additive="base">
                                        <p:cTn id="37"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57"/>
                                        </p:tgtEl>
                                        <p:attrNameLst>
                                          <p:attrName>style.visibility</p:attrName>
                                        </p:attrNameLst>
                                      </p:cBhvr>
                                      <p:to>
                                        <p:strVal val="visible"/>
                                      </p:to>
                                    </p:set>
                                    <p:anim calcmode="lin" valueType="num">
                                      <p:cBhvr additive="base">
                                        <p:cTn id="42" dur="500" fill="hold"/>
                                        <p:tgtEl>
                                          <p:spTgt spid="57"/>
                                        </p:tgtEl>
                                        <p:attrNameLst>
                                          <p:attrName>ppt_x</p:attrName>
                                        </p:attrNameLst>
                                      </p:cBhvr>
                                      <p:tavLst>
                                        <p:tav tm="0">
                                          <p:val>
                                            <p:strVal val="#ppt_x"/>
                                          </p:val>
                                        </p:tav>
                                        <p:tav tm="100000">
                                          <p:val>
                                            <p:strVal val="#ppt_x"/>
                                          </p:val>
                                        </p:tav>
                                      </p:tavLst>
                                    </p:anim>
                                    <p:anim calcmode="lin" valueType="num">
                                      <p:cBhvr additive="base">
                                        <p:cTn id="43"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wipe(down)">
                                      <p:cBhvr>
                                        <p:cTn id="48" dur="500"/>
                                        <p:tgtEl>
                                          <p:spTgt spid="3"/>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68"/>
                                        </p:tgtEl>
                                        <p:attrNameLst>
                                          <p:attrName>style.visibility</p:attrName>
                                        </p:attrNameLst>
                                      </p:cBhvr>
                                      <p:to>
                                        <p:strVal val="visible"/>
                                      </p:to>
                                    </p:set>
                                    <p:animEffect transition="in" filter="wipe(left)">
                                      <p:cBhvr>
                                        <p:cTn id="53" dur="500"/>
                                        <p:tgtEl>
                                          <p:spTgt spid="68"/>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grpId="0" nodeType="click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wipe(up)">
                                      <p:cBhvr>
                                        <p:cTn id="58" dur="500"/>
                                        <p:tgtEl>
                                          <p:spTgt spid="9"/>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2" fill="hold" grpId="0" nodeType="clickEffect">
                                  <p:stCondLst>
                                    <p:cond delay="0"/>
                                  </p:stCondLst>
                                  <p:childTnLst>
                                    <p:set>
                                      <p:cBhvr>
                                        <p:cTn id="62" dur="1" fill="hold">
                                          <p:stCondLst>
                                            <p:cond delay="0"/>
                                          </p:stCondLst>
                                        </p:cTn>
                                        <p:tgtEl>
                                          <p:spTgt spid="69"/>
                                        </p:tgtEl>
                                        <p:attrNameLst>
                                          <p:attrName>style.visibility</p:attrName>
                                        </p:attrNameLst>
                                      </p:cBhvr>
                                      <p:to>
                                        <p:strVal val="visible"/>
                                      </p:to>
                                    </p:set>
                                    <p:animEffect transition="in" filter="wipe(right)">
                                      <p:cBhvr>
                                        <p:cTn id="63" dur="500"/>
                                        <p:tgtEl>
                                          <p:spTgt spid="69"/>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1" fill="hold" grpId="0" nodeType="click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wipe(up)">
                                      <p:cBhvr>
                                        <p:cTn id="68" dur="500"/>
                                        <p:tgtEl>
                                          <p:spTgt spid="35"/>
                                        </p:tgtEl>
                                      </p:cBhvr>
                                    </p:animEffect>
                                  </p:childTnLst>
                                </p:cTn>
                              </p:par>
                            </p:childTnLst>
                          </p:cTn>
                        </p:par>
                        <p:par>
                          <p:cTn id="69" fill="hold">
                            <p:stCondLst>
                              <p:cond delay="500"/>
                            </p:stCondLst>
                            <p:childTnLst>
                              <p:par>
                                <p:cTn id="70" presetID="22" presetClass="entr" presetSubtype="1" fill="hold" grpId="0" nodeType="after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wipe(up)">
                                      <p:cBhvr>
                                        <p:cTn id="72" dur="500"/>
                                        <p:tgtEl>
                                          <p:spTgt spid="48"/>
                                        </p:tgtEl>
                                      </p:cBhvr>
                                    </p:animEffect>
                                  </p:childTnLst>
                                </p:cTn>
                              </p:par>
                            </p:childTnLst>
                          </p:cTn>
                        </p:par>
                        <p:par>
                          <p:cTn id="73" fill="hold">
                            <p:stCondLst>
                              <p:cond delay="1000"/>
                            </p:stCondLst>
                            <p:childTnLst>
                              <p:par>
                                <p:cTn id="74" presetID="22" presetClass="entr" presetSubtype="2" fill="hold" grpId="0" nodeType="afterEffect">
                                  <p:stCondLst>
                                    <p:cond delay="0"/>
                                  </p:stCondLst>
                                  <p:childTnLst>
                                    <p:set>
                                      <p:cBhvr>
                                        <p:cTn id="75" dur="1" fill="hold">
                                          <p:stCondLst>
                                            <p:cond delay="0"/>
                                          </p:stCondLst>
                                        </p:cTn>
                                        <p:tgtEl>
                                          <p:spTgt spid="49"/>
                                        </p:tgtEl>
                                        <p:attrNameLst>
                                          <p:attrName>style.visibility</p:attrName>
                                        </p:attrNameLst>
                                      </p:cBhvr>
                                      <p:to>
                                        <p:strVal val="visible"/>
                                      </p:to>
                                    </p:set>
                                    <p:animEffect transition="in" filter="wipe(right)">
                                      <p:cBhvr>
                                        <p:cTn id="76" dur="500"/>
                                        <p:tgtEl>
                                          <p:spTgt spid="49"/>
                                        </p:tgtEl>
                                      </p:cBhvr>
                                    </p:animEffect>
                                  </p:childTnLst>
                                </p:cTn>
                              </p:par>
                            </p:childTnLst>
                          </p:cTn>
                        </p:par>
                        <p:par>
                          <p:cTn id="77" fill="hold">
                            <p:stCondLst>
                              <p:cond delay="1500"/>
                            </p:stCondLst>
                            <p:childTnLst>
                              <p:par>
                                <p:cTn id="78" presetID="22" presetClass="entr" presetSubtype="2" fill="hold" grpId="0" nodeType="after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wipe(right)">
                                      <p:cBhvr>
                                        <p:cTn id="80" dur="500"/>
                                        <p:tgtEl>
                                          <p:spTgt spid="50"/>
                                        </p:tgtEl>
                                      </p:cBhvr>
                                    </p:animEffect>
                                  </p:childTnLst>
                                </p:cTn>
                              </p:par>
                            </p:childTnLst>
                          </p:cTn>
                        </p:par>
                        <p:par>
                          <p:cTn id="81" fill="hold">
                            <p:stCondLst>
                              <p:cond delay="2000"/>
                            </p:stCondLst>
                            <p:childTnLst>
                              <p:par>
                                <p:cTn id="82" presetID="22" presetClass="entr" presetSubtype="4" fill="hold" grpId="0" nodeType="afterEffect">
                                  <p:stCondLst>
                                    <p:cond delay="0"/>
                                  </p:stCondLst>
                                  <p:childTnLst>
                                    <p:set>
                                      <p:cBhvr>
                                        <p:cTn id="83" dur="1" fill="hold">
                                          <p:stCondLst>
                                            <p:cond delay="0"/>
                                          </p:stCondLst>
                                        </p:cTn>
                                        <p:tgtEl>
                                          <p:spTgt spid="51"/>
                                        </p:tgtEl>
                                        <p:attrNameLst>
                                          <p:attrName>style.visibility</p:attrName>
                                        </p:attrNameLst>
                                      </p:cBhvr>
                                      <p:to>
                                        <p:strVal val="visible"/>
                                      </p:to>
                                    </p:set>
                                    <p:animEffect transition="in" filter="wipe(down)">
                                      <p:cBhvr>
                                        <p:cTn id="84" dur="500"/>
                                        <p:tgtEl>
                                          <p:spTgt spid="51"/>
                                        </p:tgtEl>
                                      </p:cBhvr>
                                    </p:animEffect>
                                  </p:childTnLst>
                                </p:cTn>
                              </p:par>
                            </p:childTnLst>
                          </p:cTn>
                        </p:par>
                        <p:par>
                          <p:cTn id="85" fill="hold">
                            <p:stCondLst>
                              <p:cond delay="2500"/>
                            </p:stCondLst>
                            <p:childTnLst>
                              <p:par>
                                <p:cTn id="86" presetID="22" presetClass="entr" presetSubtype="4" fill="hold" grpId="0" nodeType="afterEffect">
                                  <p:stCondLst>
                                    <p:cond delay="0"/>
                                  </p:stCondLst>
                                  <p:childTnLst>
                                    <p:set>
                                      <p:cBhvr>
                                        <p:cTn id="87" dur="1" fill="hold">
                                          <p:stCondLst>
                                            <p:cond delay="0"/>
                                          </p:stCondLst>
                                        </p:cTn>
                                        <p:tgtEl>
                                          <p:spTgt spid="52"/>
                                        </p:tgtEl>
                                        <p:attrNameLst>
                                          <p:attrName>style.visibility</p:attrName>
                                        </p:attrNameLst>
                                      </p:cBhvr>
                                      <p:to>
                                        <p:strVal val="visible"/>
                                      </p:to>
                                    </p:set>
                                    <p:animEffect transition="in" filter="wipe(down)">
                                      <p:cBhvr>
                                        <p:cTn id="88" dur="500"/>
                                        <p:tgtEl>
                                          <p:spTgt spid="52"/>
                                        </p:tgtEl>
                                      </p:cBhvr>
                                    </p:animEffect>
                                  </p:childTnLst>
                                </p:cTn>
                              </p:par>
                            </p:childTnLst>
                          </p:cTn>
                        </p:par>
                        <p:par>
                          <p:cTn id="89" fill="hold">
                            <p:stCondLst>
                              <p:cond delay="3000"/>
                            </p:stCondLst>
                            <p:childTnLst>
                              <p:par>
                                <p:cTn id="90" presetID="22" presetClass="entr" presetSubtype="8" fill="hold" grpId="0" nodeType="afterEffect">
                                  <p:stCondLst>
                                    <p:cond delay="0"/>
                                  </p:stCondLst>
                                  <p:childTnLst>
                                    <p:set>
                                      <p:cBhvr>
                                        <p:cTn id="91" dur="1" fill="hold">
                                          <p:stCondLst>
                                            <p:cond delay="0"/>
                                          </p:stCondLst>
                                        </p:cTn>
                                        <p:tgtEl>
                                          <p:spTgt spid="53"/>
                                        </p:tgtEl>
                                        <p:attrNameLst>
                                          <p:attrName>style.visibility</p:attrName>
                                        </p:attrNameLst>
                                      </p:cBhvr>
                                      <p:to>
                                        <p:strVal val="visible"/>
                                      </p:to>
                                    </p:set>
                                    <p:animEffect transition="in" filter="wipe(left)">
                                      <p:cBhvr>
                                        <p:cTn id="92" dur="500"/>
                                        <p:tgtEl>
                                          <p:spTgt spid="53"/>
                                        </p:tgtEl>
                                      </p:cBhvr>
                                    </p:animEffect>
                                  </p:childTnLst>
                                </p:cTn>
                              </p:par>
                            </p:childTnLst>
                          </p:cTn>
                        </p:par>
                        <p:par>
                          <p:cTn id="93" fill="hold">
                            <p:stCondLst>
                              <p:cond delay="3500"/>
                            </p:stCondLst>
                            <p:childTnLst>
                              <p:par>
                                <p:cTn id="94" presetID="22" presetClass="entr" presetSubtype="4" fill="hold" grpId="0" nodeType="after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wipe(down)">
                                      <p:cBhvr>
                                        <p:cTn id="96" dur="500"/>
                                        <p:tgtEl>
                                          <p:spTgt spid="55"/>
                                        </p:tgtEl>
                                      </p:cBhvr>
                                    </p:animEffect>
                                  </p:childTnLst>
                                </p:cTn>
                              </p:par>
                              <p:par>
                                <p:cTn id="97" presetID="21" presetClass="entr" presetSubtype="1" fill="hold" grpId="0" nodeType="withEffect">
                                  <p:stCondLst>
                                    <p:cond delay="0"/>
                                  </p:stCondLst>
                                  <p:childTnLst>
                                    <p:set>
                                      <p:cBhvr>
                                        <p:cTn id="98" dur="1" fill="hold">
                                          <p:stCondLst>
                                            <p:cond delay="0"/>
                                          </p:stCondLst>
                                        </p:cTn>
                                        <p:tgtEl>
                                          <p:spTgt spid="66"/>
                                        </p:tgtEl>
                                        <p:attrNameLst>
                                          <p:attrName>style.visibility</p:attrName>
                                        </p:attrNameLst>
                                      </p:cBhvr>
                                      <p:to>
                                        <p:strVal val="visible"/>
                                      </p:to>
                                    </p:set>
                                    <p:animEffect transition="in" filter="wheel(1)">
                                      <p:cBhvr>
                                        <p:cTn id="99" dur="2000"/>
                                        <p:tgtEl>
                                          <p:spTgt spid="66"/>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4" fill="hold" grpId="0" nodeType="clickEffect">
                                  <p:stCondLst>
                                    <p:cond delay="0"/>
                                  </p:stCondLst>
                                  <p:childTnLst>
                                    <p:set>
                                      <p:cBhvr>
                                        <p:cTn id="103" dur="1" fill="hold">
                                          <p:stCondLst>
                                            <p:cond delay="0"/>
                                          </p:stCondLst>
                                        </p:cTn>
                                        <p:tgtEl>
                                          <p:spTgt spid="54"/>
                                        </p:tgtEl>
                                        <p:attrNameLst>
                                          <p:attrName>style.visibility</p:attrName>
                                        </p:attrNameLst>
                                      </p:cBhvr>
                                      <p:to>
                                        <p:strVal val="visible"/>
                                      </p:to>
                                    </p:set>
                                    <p:animEffect transition="in" filter="wipe(down)">
                                      <p:cBhvr>
                                        <p:cTn id="104" dur="500"/>
                                        <p:tgtEl>
                                          <p:spTgt spid="54"/>
                                        </p:tgtEl>
                                      </p:cBhvr>
                                    </p:animEffect>
                                  </p:childTnLst>
                                </p:cTn>
                              </p:par>
                            </p:childTnLst>
                          </p:cTn>
                        </p:par>
                      </p:childTnLst>
                    </p:cTn>
                  </p:par>
                  <p:par>
                    <p:cTn id="105" fill="hold">
                      <p:stCondLst>
                        <p:cond delay="indefinite"/>
                      </p:stCondLst>
                      <p:childTnLst>
                        <p:par>
                          <p:cTn id="106" fill="hold">
                            <p:stCondLst>
                              <p:cond delay="0"/>
                            </p:stCondLst>
                            <p:childTnLst>
                              <p:par>
                                <p:cTn id="107" presetID="21" presetClass="entr" presetSubtype="1" fill="hold" grpId="0" nodeType="clickEffect">
                                  <p:stCondLst>
                                    <p:cond delay="0"/>
                                  </p:stCondLst>
                                  <p:childTnLst>
                                    <p:set>
                                      <p:cBhvr>
                                        <p:cTn id="108" dur="1" fill="hold">
                                          <p:stCondLst>
                                            <p:cond delay="0"/>
                                          </p:stCondLst>
                                        </p:cTn>
                                        <p:tgtEl>
                                          <p:spTgt spid="65"/>
                                        </p:tgtEl>
                                        <p:attrNameLst>
                                          <p:attrName>style.visibility</p:attrName>
                                        </p:attrNameLst>
                                      </p:cBhvr>
                                      <p:to>
                                        <p:strVal val="visible"/>
                                      </p:to>
                                    </p:set>
                                    <p:animEffect transition="in" filter="wheel(1)">
                                      <p:cBhvr>
                                        <p:cTn id="109" dur="2000"/>
                                        <p:tgtEl>
                                          <p:spTgt spid="65"/>
                                        </p:tgtEl>
                                      </p:cBhvr>
                                    </p:animEffect>
                                  </p:childTnLst>
                                </p:cTn>
                              </p:par>
                            </p:childTnLst>
                          </p:cTn>
                        </p:par>
                      </p:childTnLst>
                    </p:cTn>
                  </p:par>
                  <p:par>
                    <p:cTn id="110" fill="hold">
                      <p:stCondLst>
                        <p:cond delay="indefinite"/>
                      </p:stCondLst>
                      <p:childTnLst>
                        <p:par>
                          <p:cTn id="111" fill="hold">
                            <p:stCondLst>
                              <p:cond delay="0"/>
                            </p:stCondLst>
                            <p:childTnLst>
                              <p:par>
                                <p:cTn id="112" presetID="42" presetClass="entr" presetSubtype="0" fill="hold" grpId="0" nodeType="clickEffect">
                                  <p:stCondLst>
                                    <p:cond delay="0"/>
                                  </p:stCondLst>
                                  <p:childTnLst>
                                    <p:set>
                                      <p:cBhvr>
                                        <p:cTn id="113" dur="1" fill="hold">
                                          <p:stCondLst>
                                            <p:cond delay="0"/>
                                          </p:stCondLst>
                                        </p:cTn>
                                        <p:tgtEl>
                                          <p:spTgt spid="2"/>
                                        </p:tgtEl>
                                        <p:attrNameLst>
                                          <p:attrName>style.visibility</p:attrName>
                                        </p:attrNameLst>
                                      </p:cBhvr>
                                      <p:to>
                                        <p:strVal val="visible"/>
                                      </p:to>
                                    </p:set>
                                    <p:animEffect transition="in" filter="fade">
                                      <p:cBhvr>
                                        <p:cTn id="114" dur="1000"/>
                                        <p:tgtEl>
                                          <p:spTgt spid="2"/>
                                        </p:tgtEl>
                                      </p:cBhvr>
                                    </p:animEffect>
                                    <p:anim calcmode="lin" valueType="num">
                                      <p:cBhvr>
                                        <p:cTn id="115" dur="1000" fill="hold"/>
                                        <p:tgtEl>
                                          <p:spTgt spid="2"/>
                                        </p:tgtEl>
                                        <p:attrNameLst>
                                          <p:attrName>ppt_x</p:attrName>
                                        </p:attrNameLst>
                                      </p:cBhvr>
                                      <p:tavLst>
                                        <p:tav tm="0">
                                          <p:val>
                                            <p:strVal val="#ppt_x"/>
                                          </p:val>
                                        </p:tav>
                                        <p:tav tm="100000">
                                          <p:val>
                                            <p:strVal val="#ppt_x"/>
                                          </p:val>
                                        </p:tav>
                                      </p:tavLst>
                                    </p:anim>
                                    <p:anim calcmode="lin" valueType="num">
                                      <p:cBhvr>
                                        <p:cTn id="1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42" presetClass="entr" presetSubtype="0" fill="hold" grpId="0" nodeType="clickEffect">
                                  <p:stCondLst>
                                    <p:cond delay="0"/>
                                  </p:stCondLst>
                                  <p:childTnLst>
                                    <p:set>
                                      <p:cBhvr>
                                        <p:cTn id="120" dur="1" fill="hold">
                                          <p:stCondLst>
                                            <p:cond delay="0"/>
                                          </p:stCondLst>
                                        </p:cTn>
                                        <p:tgtEl>
                                          <p:spTgt spid="27"/>
                                        </p:tgtEl>
                                        <p:attrNameLst>
                                          <p:attrName>style.visibility</p:attrName>
                                        </p:attrNameLst>
                                      </p:cBhvr>
                                      <p:to>
                                        <p:strVal val="visible"/>
                                      </p:to>
                                    </p:set>
                                    <p:animEffect transition="in" filter="fade">
                                      <p:cBhvr>
                                        <p:cTn id="121" dur="1000"/>
                                        <p:tgtEl>
                                          <p:spTgt spid="27"/>
                                        </p:tgtEl>
                                      </p:cBhvr>
                                    </p:animEffect>
                                    <p:anim calcmode="lin" valueType="num">
                                      <p:cBhvr>
                                        <p:cTn id="122" dur="1000" fill="hold"/>
                                        <p:tgtEl>
                                          <p:spTgt spid="27"/>
                                        </p:tgtEl>
                                        <p:attrNameLst>
                                          <p:attrName>ppt_x</p:attrName>
                                        </p:attrNameLst>
                                      </p:cBhvr>
                                      <p:tavLst>
                                        <p:tav tm="0">
                                          <p:val>
                                            <p:strVal val="#ppt_x"/>
                                          </p:val>
                                        </p:tav>
                                        <p:tav tm="100000">
                                          <p:val>
                                            <p:strVal val="#ppt_x"/>
                                          </p:val>
                                        </p:tav>
                                      </p:tavLst>
                                    </p:anim>
                                    <p:anim calcmode="lin" valueType="num">
                                      <p:cBhvr>
                                        <p:cTn id="123"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42" presetClass="entr" presetSubtype="0" fill="hold" grpId="0" nodeType="clickEffect">
                                  <p:stCondLst>
                                    <p:cond delay="0"/>
                                  </p:stCondLst>
                                  <p:childTnLst>
                                    <p:set>
                                      <p:cBhvr>
                                        <p:cTn id="127" dur="1" fill="hold">
                                          <p:stCondLst>
                                            <p:cond delay="0"/>
                                          </p:stCondLst>
                                        </p:cTn>
                                        <p:tgtEl>
                                          <p:spTgt spid="28"/>
                                        </p:tgtEl>
                                        <p:attrNameLst>
                                          <p:attrName>style.visibility</p:attrName>
                                        </p:attrNameLst>
                                      </p:cBhvr>
                                      <p:to>
                                        <p:strVal val="visible"/>
                                      </p:to>
                                    </p:set>
                                    <p:animEffect transition="in" filter="fade">
                                      <p:cBhvr>
                                        <p:cTn id="128" dur="1000"/>
                                        <p:tgtEl>
                                          <p:spTgt spid="28"/>
                                        </p:tgtEl>
                                      </p:cBhvr>
                                    </p:animEffect>
                                    <p:anim calcmode="lin" valueType="num">
                                      <p:cBhvr>
                                        <p:cTn id="129" dur="1000" fill="hold"/>
                                        <p:tgtEl>
                                          <p:spTgt spid="28"/>
                                        </p:tgtEl>
                                        <p:attrNameLst>
                                          <p:attrName>ppt_x</p:attrName>
                                        </p:attrNameLst>
                                      </p:cBhvr>
                                      <p:tavLst>
                                        <p:tav tm="0">
                                          <p:val>
                                            <p:strVal val="#ppt_x"/>
                                          </p:val>
                                        </p:tav>
                                        <p:tav tm="100000">
                                          <p:val>
                                            <p:strVal val="#ppt_x"/>
                                          </p:val>
                                        </p:tav>
                                      </p:tavLst>
                                    </p:anim>
                                    <p:anim calcmode="lin" valueType="num">
                                      <p:cBhvr>
                                        <p:cTn id="130"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42" presetClass="entr" presetSubtype="0" fill="hold" grpId="0" nodeType="clickEffect">
                                  <p:stCondLst>
                                    <p:cond delay="0"/>
                                  </p:stCondLst>
                                  <p:childTnLst>
                                    <p:set>
                                      <p:cBhvr>
                                        <p:cTn id="134" dur="1" fill="hold">
                                          <p:stCondLst>
                                            <p:cond delay="0"/>
                                          </p:stCondLst>
                                        </p:cTn>
                                        <p:tgtEl>
                                          <p:spTgt spid="26"/>
                                        </p:tgtEl>
                                        <p:attrNameLst>
                                          <p:attrName>style.visibility</p:attrName>
                                        </p:attrNameLst>
                                      </p:cBhvr>
                                      <p:to>
                                        <p:strVal val="visible"/>
                                      </p:to>
                                    </p:set>
                                    <p:animEffect transition="in" filter="fade">
                                      <p:cBhvr>
                                        <p:cTn id="135" dur="1000"/>
                                        <p:tgtEl>
                                          <p:spTgt spid="26"/>
                                        </p:tgtEl>
                                      </p:cBhvr>
                                    </p:animEffect>
                                    <p:anim calcmode="lin" valueType="num">
                                      <p:cBhvr>
                                        <p:cTn id="136" dur="1000" fill="hold"/>
                                        <p:tgtEl>
                                          <p:spTgt spid="26"/>
                                        </p:tgtEl>
                                        <p:attrNameLst>
                                          <p:attrName>ppt_x</p:attrName>
                                        </p:attrNameLst>
                                      </p:cBhvr>
                                      <p:tavLst>
                                        <p:tav tm="0">
                                          <p:val>
                                            <p:strVal val="#ppt_x"/>
                                          </p:val>
                                        </p:tav>
                                        <p:tav tm="100000">
                                          <p:val>
                                            <p:strVal val="#ppt_x"/>
                                          </p:val>
                                        </p:tav>
                                      </p:tavLst>
                                    </p:anim>
                                    <p:anim calcmode="lin" valueType="num">
                                      <p:cBhvr>
                                        <p:cTn id="137"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38" fill="hold">
                      <p:stCondLst>
                        <p:cond delay="indefinite"/>
                      </p:stCondLst>
                      <p:childTnLst>
                        <p:par>
                          <p:cTn id="139" fill="hold">
                            <p:stCondLst>
                              <p:cond delay="0"/>
                            </p:stCondLst>
                            <p:childTnLst>
                              <p:par>
                                <p:cTn id="140" presetID="42" presetClass="entr" presetSubtype="0" fill="hold" grpId="0" nodeType="clickEffect">
                                  <p:stCondLst>
                                    <p:cond delay="0"/>
                                  </p:stCondLst>
                                  <p:childTnLst>
                                    <p:set>
                                      <p:cBhvr>
                                        <p:cTn id="141" dur="1" fill="hold">
                                          <p:stCondLst>
                                            <p:cond delay="0"/>
                                          </p:stCondLst>
                                        </p:cTn>
                                        <p:tgtEl>
                                          <p:spTgt spid="24"/>
                                        </p:tgtEl>
                                        <p:attrNameLst>
                                          <p:attrName>style.visibility</p:attrName>
                                        </p:attrNameLst>
                                      </p:cBhvr>
                                      <p:to>
                                        <p:strVal val="visible"/>
                                      </p:to>
                                    </p:set>
                                    <p:animEffect transition="in" filter="fade">
                                      <p:cBhvr>
                                        <p:cTn id="142" dur="1000"/>
                                        <p:tgtEl>
                                          <p:spTgt spid="24"/>
                                        </p:tgtEl>
                                      </p:cBhvr>
                                    </p:animEffect>
                                    <p:anim calcmode="lin" valueType="num">
                                      <p:cBhvr>
                                        <p:cTn id="143" dur="1000" fill="hold"/>
                                        <p:tgtEl>
                                          <p:spTgt spid="24"/>
                                        </p:tgtEl>
                                        <p:attrNameLst>
                                          <p:attrName>ppt_x</p:attrName>
                                        </p:attrNameLst>
                                      </p:cBhvr>
                                      <p:tavLst>
                                        <p:tav tm="0">
                                          <p:val>
                                            <p:strVal val="#ppt_x"/>
                                          </p:val>
                                        </p:tav>
                                        <p:tav tm="100000">
                                          <p:val>
                                            <p:strVal val="#ppt_x"/>
                                          </p:val>
                                        </p:tav>
                                      </p:tavLst>
                                    </p:anim>
                                    <p:anim calcmode="lin" valueType="num">
                                      <p:cBhvr>
                                        <p:cTn id="14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42" presetClass="entr" presetSubtype="0" fill="hold" grpId="0" nodeType="clickEffect">
                                  <p:stCondLst>
                                    <p:cond delay="0"/>
                                  </p:stCondLst>
                                  <p:childTnLst>
                                    <p:set>
                                      <p:cBhvr>
                                        <p:cTn id="148" dur="1" fill="hold">
                                          <p:stCondLst>
                                            <p:cond delay="0"/>
                                          </p:stCondLst>
                                        </p:cTn>
                                        <p:tgtEl>
                                          <p:spTgt spid="23"/>
                                        </p:tgtEl>
                                        <p:attrNameLst>
                                          <p:attrName>style.visibility</p:attrName>
                                        </p:attrNameLst>
                                      </p:cBhvr>
                                      <p:to>
                                        <p:strVal val="visible"/>
                                      </p:to>
                                    </p:set>
                                    <p:animEffect transition="in" filter="fade">
                                      <p:cBhvr>
                                        <p:cTn id="149" dur="1000"/>
                                        <p:tgtEl>
                                          <p:spTgt spid="23"/>
                                        </p:tgtEl>
                                      </p:cBhvr>
                                    </p:animEffect>
                                    <p:anim calcmode="lin" valueType="num">
                                      <p:cBhvr>
                                        <p:cTn id="150" dur="1000" fill="hold"/>
                                        <p:tgtEl>
                                          <p:spTgt spid="23"/>
                                        </p:tgtEl>
                                        <p:attrNameLst>
                                          <p:attrName>ppt_x</p:attrName>
                                        </p:attrNameLst>
                                      </p:cBhvr>
                                      <p:tavLst>
                                        <p:tav tm="0">
                                          <p:val>
                                            <p:strVal val="#ppt_x"/>
                                          </p:val>
                                        </p:tav>
                                        <p:tav tm="100000">
                                          <p:val>
                                            <p:strVal val="#ppt_x"/>
                                          </p:val>
                                        </p:tav>
                                      </p:tavLst>
                                    </p:anim>
                                    <p:anim calcmode="lin" valueType="num">
                                      <p:cBhvr>
                                        <p:cTn id="15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52" fill="hold">
                      <p:stCondLst>
                        <p:cond delay="indefinite"/>
                      </p:stCondLst>
                      <p:childTnLst>
                        <p:par>
                          <p:cTn id="153" fill="hold">
                            <p:stCondLst>
                              <p:cond delay="0"/>
                            </p:stCondLst>
                            <p:childTnLst>
                              <p:par>
                                <p:cTn id="154" presetID="42" presetClass="entr" presetSubtype="0" fill="hold" grpId="0" nodeType="clickEffect">
                                  <p:stCondLst>
                                    <p:cond delay="0"/>
                                  </p:stCondLst>
                                  <p:childTnLst>
                                    <p:set>
                                      <p:cBhvr>
                                        <p:cTn id="155" dur="1" fill="hold">
                                          <p:stCondLst>
                                            <p:cond delay="0"/>
                                          </p:stCondLst>
                                        </p:cTn>
                                        <p:tgtEl>
                                          <p:spTgt spid="25"/>
                                        </p:tgtEl>
                                        <p:attrNameLst>
                                          <p:attrName>style.visibility</p:attrName>
                                        </p:attrNameLst>
                                      </p:cBhvr>
                                      <p:to>
                                        <p:strVal val="visible"/>
                                      </p:to>
                                    </p:set>
                                    <p:animEffect transition="in" filter="fade">
                                      <p:cBhvr>
                                        <p:cTn id="156" dur="1000"/>
                                        <p:tgtEl>
                                          <p:spTgt spid="25"/>
                                        </p:tgtEl>
                                      </p:cBhvr>
                                    </p:animEffect>
                                    <p:anim calcmode="lin" valueType="num">
                                      <p:cBhvr>
                                        <p:cTn id="157" dur="1000" fill="hold"/>
                                        <p:tgtEl>
                                          <p:spTgt spid="25"/>
                                        </p:tgtEl>
                                        <p:attrNameLst>
                                          <p:attrName>ppt_x</p:attrName>
                                        </p:attrNameLst>
                                      </p:cBhvr>
                                      <p:tavLst>
                                        <p:tav tm="0">
                                          <p:val>
                                            <p:strVal val="#ppt_x"/>
                                          </p:val>
                                        </p:tav>
                                        <p:tav tm="100000">
                                          <p:val>
                                            <p:strVal val="#ppt_x"/>
                                          </p:val>
                                        </p:tav>
                                      </p:tavLst>
                                    </p:anim>
                                    <p:anim calcmode="lin" valueType="num">
                                      <p:cBhvr>
                                        <p:cTn id="158"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42" presetClass="entr" presetSubtype="0" fill="hold" grpId="0" nodeType="clickEffect">
                                  <p:stCondLst>
                                    <p:cond delay="0"/>
                                  </p:stCondLst>
                                  <p:childTnLst>
                                    <p:set>
                                      <p:cBhvr>
                                        <p:cTn id="162" dur="1" fill="hold">
                                          <p:stCondLst>
                                            <p:cond delay="0"/>
                                          </p:stCondLst>
                                        </p:cTn>
                                        <p:tgtEl>
                                          <p:spTgt spid="10"/>
                                        </p:tgtEl>
                                        <p:attrNameLst>
                                          <p:attrName>style.visibility</p:attrName>
                                        </p:attrNameLst>
                                      </p:cBhvr>
                                      <p:to>
                                        <p:strVal val="visible"/>
                                      </p:to>
                                    </p:set>
                                    <p:animEffect transition="in" filter="fade">
                                      <p:cBhvr>
                                        <p:cTn id="163" dur="1000"/>
                                        <p:tgtEl>
                                          <p:spTgt spid="10"/>
                                        </p:tgtEl>
                                      </p:cBhvr>
                                    </p:animEffect>
                                    <p:anim calcmode="lin" valueType="num">
                                      <p:cBhvr>
                                        <p:cTn id="164" dur="1000" fill="hold"/>
                                        <p:tgtEl>
                                          <p:spTgt spid="10"/>
                                        </p:tgtEl>
                                        <p:attrNameLst>
                                          <p:attrName>ppt_x</p:attrName>
                                        </p:attrNameLst>
                                      </p:cBhvr>
                                      <p:tavLst>
                                        <p:tav tm="0">
                                          <p:val>
                                            <p:strVal val="#ppt_x"/>
                                          </p:val>
                                        </p:tav>
                                        <p:tav tm="100000">
                                          <p:val>
                                            <p:strVal val="#ppt_x"/>
                                          </p:val>
                                        </p:tav>
                                      </p:tavLst>
                                    </p:anim>
                                    <p:anim calcmode="lin" valueType="num">
                                      <p:cBhvr>
                                        <p:cTn id="16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10" presetClass="entr" presetSubtype="0" fill="hold" grpId="0" nodeType="clickEffect">
                                  <p:stCondLst>
                                    <p:cond delay="0"/>
                                  </p:stCondLst>
                                  <p:childTnLst>
                                    <p:set>
                                      <p:cBhvr>
                                        <p:cTn id="169" dur="1" fill="hold">
                                          <p:stCondLst>
                                            <p:cond delay="0"/>
                                          </p:stCondLst>
                                        </p:cTn>
                                        <p:tgtEl>
                                          <p:spTgt spid="12"/>
                                        </p:tgtEl>
                                        <p:attrNameLst>
                                          <p:attrName>style.visibility</p:attrName>
                                        </p:attrNameLst>
                                      </p:cBhvr>
                                      <p:to>
                                        <p:strVal val="visible"/>
                                      </p:to>
                                    </p:set>
                                    <p:animEffect transition="in" filter="fade">
                                      <p:cBhvr>
                                        <p:cTn id="170" dur="500"/>
                                        <p:tgtEl>
                                          <p:spTgt spid="12"/>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13"/>
                                        </p:tgtEl>
                                        <p:attrNameLst>
                                          <p:attrName>style.visibility</p:attrName>
                                        </p:attrNameLst>
                                      </p:cBhvr>
                                      <p:to>
                                        <p:strVal val="visible"/>
                                      </p:to>
                                    </p:set>
                                    <p:animEffect transition="in" filter="fade">
                                      <p:cBhvr>
                                        <p:cTn id="173" dur="500"/>
                                        <p:tgtEl>
                                          <p:spTgt spid="13"/>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14"/>
                                        </p:tgtEl>
                                        <p:attrNameLst>
                                          <p:attrName>style.visibility</p:attrName>
                                        </p:attrNameLst>
                                      </p:cBhvr>
                                      <p:to>
                                        <p:strVal val="visible"/>
                                      </p:to>
                                    </p:set>
                                    <p:animEffect transition="in" filter="fade">
                                      <p:cBhvr>
                                        <p:cTn id="176" dur="500"/>
                                        <p:tgtEl>
                                          <p:spTgt spid="14"/>
                                        </p:tgtEl>
                                      </p:cBhvr>
                                    </p:animEffect>
                                  </p:childTnLst>
                                </p:cTn>
                              </p:par>
                            </p:childTnLst>
                          </p:cTn>
                        </p:par>
                      </p:childTnLst>
                    </p:cTn>
                  </p:par>
                  <p:par>
                    <p:cTn id="177" fill="hold">
                      <p:stCondLst>
                        <p:cond delay="indefinite"/>
                      </p:stCondLst>
                      <p:childTnLst>
                        <p:par>
                          <p:cTn id="178" fill="hold">
                            <p:stCondLst>
                              <p:cond delay="0"/>
                            </p:stCondLst>
                            <p:childTnLst>
                              <p:par>
                                <p:cTn id="179" presetID="10" presetClass="entr" presetSubtype="0" fill="hold" grpId="0" nodeType="clickEffect">
                                  <p:stCondLst>
                                    <p:cond delay="0"/>
                                  </p:stCondLst>
                                  <p:childTnLst>
                                    <p:set>
                                      <p:cBhvr>
                                        <p:cTn id="180" dur="1" fill="hold">
                                          <p:stCondLst>
                                            <p:cond delay="0"/>
                                          </p:stCondLst>
                                        </p:cTn>
                                        <p:tgtEl>
                                          <p:spTgt spid="15"/>
                                        </p:tgtEl>
                                        <p:attrNameLst>
                                          <p:attrName>style.visibility</p:attrName>
                                        </p:attrNameLst>
                                      </p:cBhvr>
                                      <p:to>
                                        <p:strVal val="visible"/>
                                      </p:to>
                                    </p:set>
                                    <p:animEffect transition="in" filter="fade">
                                      <p:cBhvr>
                                        <p:cTn id="181" dur="500"/>
                                        <p:tgtEl>
                                          <p:spTgt spid="15"/>
                                        </p:tgtEl>
                                      </p:cBhvr>
                                    </p:animEffect>
                                  </p:childTnLst>
                                </p:cTn>
                              </p:par>
                              <p:par>
                                <p:cTn id="182" presetID="10" presetClass="entr" presetSubtype="0" fill="hold" grpId="0" nodeType="withEffect">
                                  <p:stCondLst>
                                    <p:cond delay="0"/>
                                  </p:stCondLst>
                                  <p:childTnLst>
                                    <p:set>
                                      <p:cBhvr>
                                        <p:cTn id="183" dur="1" fill="hold">
                                          <p:stCondLst>
                                            <p:cond delay="0"/>
                                          </p:stCondLst>
                                        </p:cTn>
                                        <p:tgtEl>
                                          <p:spTgt spid="16"/>
                                        </p:tgtEl>
                                        <p:attrNameLst>
                                          <p:attrName>style.visibility</p:attrName>
                                        </p:attrNameLst>
                                      </p:cBhvr>
                                      <p:to>
                                        <p:strVal val="visible"/>
                                      </p:to>
                                    </p:set>
                                    <p:animEffect transition="in" filter="fade">
                                      <p:cBhvr>
                                        <p:cTn id="184" dur="500"/>
                                        <p:tgtEl>
                                          <p:spTgt spid="16"/>
                                        </p:tgtEl>
                                      </p:cBhvr>
                                    </p:animEffect>
                                  </p:childTnLst>
                                </p:cTn>
                              </p:par>
                              <p:par>
                                <p:cTn id="185" presetID="10" presetClass="entr" presetSubtype="0" fill="hold" grpId="0" nodeType="withEffect">
                                  <p:stCondLst>
                                    <p:cond delay="0"/>
                                  </p:stCondLst>
                                  <p:childTnLst>
                                    <p:set>
                                      <p:cBhvr>
                                        <p:cTn id="186" dur="1" fill="hold">
                                          <p:stCondLst>
                                            <p:cond delay="0"/>
                                          </p:stCondLst>
                                        </p:cTn>
                                        <p:tgtEl>
                                          <p:spTgt spid="17"/>
                                        </p:tgtEl>
                                        <p:attrNameLst>
                                          <p:attrName>style.visibility</p:attrName>
                                        </p:attrNameLst>
                                      </p:cBhvr>
                                      <p:to>
                                        <p:strVal val="visible"/>
                                      </p:to>
                                    </p:set>
                                    <p:animEffect transition="in" filter="fade">
                                      <p:cBhvr>
                                        <p:cTn id="187" dur="500"/>
                                        <p:tgtEl>
                                          <p:spTgt spid="17"/>
                                        </p:tgtEl>
                                      </p:cBhvr>
                                    </p:animEffect>
                                  </p:childTnLst>
                                </p:cTn>
                              </p:par>
                            </p:childTnLst>
                          </p:cTn>
                        </p:par>
                      </p:childTnLst>
                    </p:cTn>
                  </p:par>
                  <p:par>
                    <p:cTn id="188" fill="hold">
                      <p:stCondLst>
                        <p:cond delay="indefinite"/>
                      </p:stCondLst>
                      <p:childTnLst>
                        <p:par>
                          <p:cTn id="189" fill="hold">
                            <p:stCondLst>
                              <p:cond delay="0"/>
                            </p:stCondLst>
                            <p:childTnLst>
                              <p:par>
                                <p:cTn id="190" presetID="10" presetClass="entr" presetSubtype="0" fill="hold" grpId="0" nodeType="clickEffect">
                                  <p:stCondLst>
                                    <p:cond delay="0"/>
                                  </p:stCondLst>
                                  <p:childTnLst>
                                    <p:set>
                                      <p:cBhvr>
                                        <p:cTn id="191" dur="1" fill="hold">
                                          <p:stCondLst>
                                            <p:cond delay="0"/>
                                          </p:stCondLst>
                                        </p:cTn>
                                        <p:tgtEl>
                                          <p:spTgt spid="18"/>
                                        </p:tgtEl>
                                        <p:attrNameLst>
                                          <p:attrName>style.visibility</p:attrName>
                                        </p:attrNameLst>
                                      </p:cBhvr>
                                      <p:to>
                                        <p:strVal val="visible"/>
                                      </p:to>
                                    </p:set>
                                    <p:animEffect transition="in" filter="fade">
                                      <p:cBhvr>
                                        <p:cTn id="192" dur="500"/>
                                        <p:tgtEl>
                                          <p:spTgt spid="18"/>
                                        </p:tgtEl>
                                      </p:cBhvr>
                                    </p:animEffect>
                                  </p:childTnLst>
                                </p:cTn>
                              </p:par>
                              <p:par>
                                <p:cTn id="193" presetID="10" presetClass="entr" presetSubtype="0" fill="hold" grpId="0" nodeType="withEffect">
                                  <p:stCondLst>
                                    <p:cond delay="0"/>
                                  </p:stCondLst>
                                  <p:childTnLst>
                                    <p:set>
                                      <p:cBhvr>
                                        <p:cTn id="194" dur="1" fill="hold">
                                          <p:stCondLst>
                                            <p:cond delay="0"/>
                                          </p:stCondLst>
                                        </p:cTn>
                                        <p:tgtEl>
                                          <p:spTgt spid="19"/>
                                        </p:tgtEl>
                                        <p:attrNameLst>
                                          <p:attrName>style.visibility</p:attrName>
                                        </p:attrNameLst>
                                      </p:cBhvr>
                                      <p:to>
                                        <p:strVal val="visible"/>
                                      </p:to>
                                    </p:set>
                                    <p:animEffect transition="in" filter="fade">
                                      <p:cBhvr>
                                        <p:cTn id="195" dur="500"/>
                                        <p:tgtEl>
                                          <p:spTgt spid="19"/>
                                        </p:tgtEl>
                                      </p:cBhvr>
                                    </p:animEffect>
                                  </p:childTnLst>
                                </p:cTn>
                              </p:par>
                              <p:par>
                                <p:cTn id="196" presetID="10" presetClass="entr" presetSubtype="0" fill="hold" grpId="0" nodeType="withEffect">
                                  <p:stCondLst>
                                    <p:cond delay="0"/>
                                  </p:stCondLst>
                                  <p:childTnLst>
                                    <p:set>
                                      <p:cBhvr>
                                        <p:cTn id="197" dur="1" fill="hold">
                                          <p:stCondLst>
                                            <p:cond delay="0"/>
                                          </p:stCondLst>
                                        </p:cTn>
                                        <p:tgtEl>
                                          <p:spTgt spid="20"/>
                                        </p:tgtEl>
                                        <p:attrNameLst>
                                          <p:attrName>style.visibility</p:attrName>
                                        </p:attrNameLst>
                                      </p:cBhvr>
                                      <p:to>
                                        <p:strVal val="visible"/>
                                      </p:to>
                                    </p:set>
                                    <p:animEffect transition="in" filter="fade">
                                      <p:cBhvr>
                                        <p:cTn id="198" dur="500"/>
                                        <p:tgtEl>
                                          <p:spTgt spid="20"/>
                                        </p:tgtEl>
                                      </p:cBhvr>
                                    </p:animEffect>
                                  </p:childTnLst>
                                </p:cTn>
                              </p:par>
                            </p:childTnLst>
                          </p:cTn>
                        </p:par>
                      </p:childTnLst>
                    </p:cTn>
                  </p:par>
                  <p:par>
                    <p:cTn id="199" fill="hold">
                      <p:stCondLst>
                        <p:cond delay="indefinite"/>
                      </p:stCondLst>
                      <p:childTnLst>
                        <p:par>
                          <p:cTn id="200" fill="hold">
                            <p:stCondLst>
                              <p:cond delay="0"/>
                            </p:stCondLst>
                            <p:childTnLst>
                              <p:par>
                                <p:cTn id="201" presetID="10" presetClass="entr" presetSubtype="0" fill="hold" grpId="0" nodeType="clickEffect">
                                  <p:stCondLst>
                                    <p:cond delay="0"/>
                                  </p:stCondLst>
                                  <p:childTnLst>
                                    <p:set>
                                      <p:cBhvr>
                                        <p:cTn id="202" dur="1" fill="hold">
                                          <p:stCondLst>
                                            <p:cond delay="0"/>
                                          </p:stCondLst>
                                        </p:cTn>
                                        <p:tgtEl>
                                          <p:spTgt spid="21"/>
                                        </p:tgtEl>
                                        <p:attrNameLst>
                                          <p:attrName>style.visibility</p:attrName>
                                        </p:attrNameLst>
                                      </p:cBhvr>
                                      <p:to>
                                        <p:strVal val="visible"/>
                                      </p:to>
                                    </p:set>
                                    <p:animEffect transition="in" filter="fade">
                                      <p:cBhvr>
                                        <p:cTn id="203" dur="500"/>
                                        <p:tgtEl>
                                          <p:spTgt spid="21"/>
                                        </p:tgtEl>
                                      </p:cBhvr>
                                    </p:animEffect>
                                  </p:childTnLst>
                                </p:cTn>
                              </p:par>
                              <p:par>
                                <p:cTn id="204" presetID="10" presetClass="entr" presetSubtype="0" fill="hold" grpId="0" nodeType="withEffect">
                                  <p:stCondLst>
                                    <p:cond delay="0"/>
                                  </p:stCondLst>
                                  <p:childTnLst>
                                    <p:set>
                                      <p:cBhvr>
                                        <p:cTn id="205" dur="1" fill="hold">
                                          <p:stCondLst>
                                            <p:cond delay="0"/>
                                          </p:stCondLst>
                                        </p:cTn>
                                        <p:tgtEl>
                                          <p:spTgt spid="22"/>
                                        </p:tgtEl>
                                        <p:attrNameLst>
                                          <p:attrName>style.visibility</p:attrName>
                                        </p:attrNameLst>
                                      </p:cBhvr>
                                      <p:to>
                                        <p:strVal val="visible"/>
                                      </p:to>
                                    </p:set>
                                    <p:animEffect transition="in" filter="fade">
                                      <p:cBhvr>
                                        <p:cTn id="206" dur="500"/>
                                        <p:tgtEl>
                                          <p:spTgt spid="22"/>
                                        </p:tgtEl>
                                      </p:cBhvr>
                                    </p:animEffect>
                                  </p:childTnLst>
                                </p:cTn>
                              </p:par>
                              <p:par>
                                <p:cTn id="207" presetID="10" presetClass="entr" presetSubtype="0" fill="hold" grpId="0" nodeType="withEffect">
                                  <p:stCondLst>
                                    <p:cond delay="0"/>
                                  </p:stCondLst>
                                  <p:childTnLst>
                                    <p:set>
                                      <p:cBhvr>
                                        <p:cTn id="208" dur="1" fill="hold">
                                          <p:stCondLst>
                                            <p:cond delay="0"/>
                                          </p:stCondLst>
                                        </p:cTn>
                                        <p:tgtEl>
                                          <p:spTgt spid="11"/>
                                        </p:tgtEl>
                                        <p:attrNameLst>
                                          <p:attrName>style.visibility</p:attrName>
                                        </p:attrNameLst>
                                      </p:cBhvr>
                                      <p:to>
                                        <p:strVal val="visible"/>
                                      </p:to>
                                    </p:set>
                                    <p:animEffect transition="in" filter="fade">
                                      <p:cBhvr>
                                        <p:cTn id="209" dur="500"/>
                                        <p:tgtEl>
                                          <p:spTgt spid="11"/>
                                        </p:tgtEl>
                                      </p:cBhvr>
                                    </p:animEffect>
                                  </p:childTnLst>
                                </p:cTn>
                              </p:par>
                              <p:par>
                                <p:cTn id="210" presetID="21" presetClass="entr" presetSubtype="1" fill="hold" grpId="0" nodeType="withEffect">
                                  <p:stCondLst>
                                    <p:cond delay="0"/>
                                  </p:stCondLst>
                                  <p:childTnLst>
                                    <p:set>
                                      <p:cBhvr>
                                        <p:cTn id="211" dur="1" fill="hold">
                                          <p:stCondLst>
                                            <p:cond delay="0"/>
                                          </p:stCondLst>
                                        </p:cTn>
                                        <p:tgtEl>
                                          <p:spTgt spid="7"/>
                                        </p:tgtEl>
                                        <p:attrNameLst>
                                          <p:attrName>style.visibility</p:attrName>
                                        </p:attrNameLst>
                                      </p:cBhvr>
                                      <p:to>
                                        <p:strVal val="visible"/>
                                      </p:to>
                                    </p:set>
                                    <p:animEffect transition="in" filter="wheel(1)">
                                      <p:cBhvr>
                                        <p:cTn id="212" dur="2000"/>
                                        <p:tgtEl>
                                          <p:spTgt spid="7"/>
                                        </p:tgtEl>
                                      </p:cBhvr>
                                    </p:animEffect>
                                  </p:childTnLst>
                                </p:cTn>
                              </p:par>
                            </p:childTnLst>
                          </p:cTn>
                        </p:par>
                      </p:childTnLst>
                    </p:cTn>
                  </p:par>
                  <p:par>
                    <p:cTn id="213" fill="hold">
                      <p:stCondLst>
                        <p:cond delay="indefinite"/>
                      </p:stCondLst>
                      <p:childTnLst>
                        <p:par>
                          <p:cTn id="214" fill="hold">
                            <p:stCondLst>
                              <p:cond delay="0"/>
                            </p:stCondLst>
                            <p:childTnLst>
                              <p:par>
                                <p:cTn id="215" presetID="21" presetClass="entr" presetSubtype="1" fill="hold" grpId="0" nodeType="clickEffect">
                                  <p:stCondLst>
                                    <p:cond delay="0"/>
                                  </p:stCondLst>
                                  <p:childTnLst>
                                    <p:set>
                                      <p:cBhvr>
                                        <p:cTn id="216" dur="1" fill="hold">
                                          <p:stCondLst>
                                            <p:cond delay="0"/>
                                          </p:stCondLst>
                                        </p:cTn>
                                        <p:tgtEl>
                                          <p:spTgt spid="37"/>
                                        </p:tgtEl>
                                        <p:attrNameLst>
                                          <p:attrName>style.visibility</p:attrName>
                                        </p:attrNameLst>
                                      </p:cBhvr>
                                      <p:to>
                                        <p:strVal val="visible"/>
                                      </p:to>
                                    </p:set>
                                    <p:animEffect transition="in" filter="wheel(1)">
                                      <p:cBhvr>
                                        <p:cTn id="217" dur="2000"/>
                                        <p:tgtEl>
                                          <p:spTgt spid="37"/>
                                        </p:tgtEl>
                                      </p:cBhvr>
                                    </p:animEffect>
                                  </p:childTnLst>
                                </p:cTn>
                              </p:par>
                            </p:childTnLst>
                          </p:cTn>
                        </p:par>
                      </p:childTnLst>
                    </p:cTn>
                  </p:par>
                  <p:par>
                    <p:cTn id="218" fill="hold">
                      <p:stCondLst>
                        <p:cond delay="indefinite"/>
                      </p:stCondLst>
                      <p:childTnLst>
                        <p:par>
                          <p:cTn id="219" fill="hold">
                            <p:stCondLst>
                              <p:cond delay="0"/>
                            </p:stCondLst>
                            <p:childTnLst>
                              <p:par>
                                <p:cTn id="220" presetID="21" presetClass="entr" presetSubtype="1" fill="hold" grpId="0" nodeType="clickEffect">
                                  <p:stCondLst>
                                    <p:cond delay="0"/>
                                  </p:stCondLst>
                                  <p:childTnLst>
                                    <p:set>
                                      <p:cBhvr>
                                        <p:cTn id="221" dur="1" fill="hold">
                                          <p:stCondLst>
                                            <p:cond delay="0"/>
                                          </p:stCondLst>
                                        </p:cTn>
                                        <p:tgtEl>
                                          <p:spTgt spid="29"/>
                                        </p:tgtEl>
                                        <p:attrNameLst>
                                          <p:attrName>style.visibility</p:attrName>
                                        </p:attrNameLst>
                                      </p:cBhvr>
                                      <p:to>
                                        <p:strVal val="visible"/>
                                      </p:to>
                                    </p:set>
                                    <p:animEffect transition="in" filter="wheel(1)">
                                      <p:cBhvr>
                                        <p:cTn id="222" dur="2000"/>
                                        <p:tgtEl>
                                          <p:spTgt spid="29"/>
                                        </p:tgtEl>
                                      </p:cBhvr>
                                    </p:animEffect>
                                  </p:childTnLst>
                                </p:cTn>
                              </p:par>
                            </p:childTnLst>
                          </p:cTn>
                        </p:par>
                      </p:childTnLst>
                    </p:cTn>
                  </p:par>
                  <p:par>
                    <p:cTn id="223" fill="hold">
                      <p:stCondLst>
                        <p:cond delay="indefinite"/>
                      </p:stCondLst>
                      <p:childTnLst>
                        <p:par>
                          <p:cTn id="224" fill="hold">
                            <p:stCondLst>
                              <p:cond delay="0"/>
                            </p:stCondLst>
                            <p:childTnLst>
                              <p:par>
                                <p:cTn id="225" presetID="10" presetClass="exit" presetSubtype="0" fill="hold" grpId="1" nodeType="clickEffect">
                                  <p:stCondLst>
                                    <p:cond delay="0"/>
                                  </p:stCondLst>
                                  <p:childTnLst>
                                    <p:animEffect transition="out" filter="fade">
                                      <p:cBhvr>
                                        <p:cTn id="226" dur="500"/>
                                        <p:tgtEl>
                                          <p:spTgt spid="54"/>
                                        </p:tgtEl>
                                      </p:cBhvr>
                                    </p:animEffect>
                                    <p:set>
                                      <p:cBhvr>
                                        <p:cTn id="227" dur="1" fill="hold">
                                          <p:stCondLst>
                                            <p:cond delay="499"/>
                                          </p:stCondLst>
                                        </p:cTn>
                                        <p:tgtEl>
                                          <p:spTgt spid="54"/>
                                        </p:tgtEl>
                                        <p:attrNameLst>
                                          <p:attrName>style.visibility</p:attrName>
                                        </p:attrNameLst>
                                      </p:cBhvr>
                                      <p:to>
                                        <p:strVal val="hidden"/>
                                      </p:to>
                                    </p:set>
                                  </p:childTnLst>
                                </p:cTn>
                              </p:par>
                            </p:childTnLst>
                          </p:cTn>
                        </p:par>
                      </p:childTnLst>
                    </p:cTn>
                  </p:par>
                  <p:par>
                    <p:cTn id="228" fill="hold">
                      <p:stCondLst>
                        <p:cond delay="indefinite"/>
                      </p:stCondLst>
                      <p:childTnLst>
                        <p:par>
                          <p:cTn id="229" fill="hold">
                            <p:stCondLst>
                              <p:cond delay="0"/>
                            </p:stCondLst>
                            <p:childTnLst>
                              <p:par>
                                <p:cTn id="230" presetID="8" presetClass="emph" presetSubtype="0" fill="hold" grpId="1" nodeType="clickEffect">
                                  <p:stCondLst>
                                    <p:cond delay="0"/>
                                  </p:stCondLst>
                                  <p:childTnLst>
                                    <p:animRot by="1800000">
                                      <p:cBhvr>
                                        <p:cTn id="231" dur="2000" fill="hold"/>
                                        <p:tgtEl>
                                          <p:spTgt spid="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2" fill="hold" display="0">
                  <p:stCondLst>
                    <p:cond delay="indefinite"/>
                  </p:stCondLst>
                  <p:endCondLst>
                    <p:cond evt="onStopAudio" delay="0">
                      <p:tgtEl>
                        <p:sldTgt/>
                      </p:tgtEl>
                    </p:cond>
                  </p:endCondLst>
                </p:cTn>
                <p:tgtEl>
                  <p:spTgt spid="4"/>
                </p:tgtEl>
              </p:cMediaNode>
            </p:audio>
          </p:childTnLst>
        </p:cTn>
      </p:par>
    </p:tnLst>
    <p:bldLst>
      <p:bldP spid="11" grpId="0" animBg="1"/>
      <p:bldP spid="22" grpId="0" animBg="1"/>
      <p:bldP spid="21" grpId="0" animBg="1"/>
      <p:bldP spid="20" grpId="0" animBg="1"/>
      <p:bldP spid="19" grpId="0" animBg="1"/>
      <p:bldP spid="18" grpId="0" animBg="1"/>
      <p:bldP spid="17" grpId="0" animBg="1"/>
      <p:bldP spid="16" grpId="0" animBg="1"/>
      <p:bldP spid="15" grpId="0" animBg="1"/>
      <p:bldP spid="14" grpId="0" animBg="1"/>
      <p:bldP spid="13" grpId="0" animBg="1"/>
      <p:bldP spid="55" grpId="0" animBg="1"/>
      <p:bldP spid="12" grpId="0" animBg="1"/>
      <p:bldP spid="35" grpId="0" animBg="1"/>
      <p:bldP spid="48" grpId="0" animBg="1"/>
      <p:bldP spid="49" grpId="0" animBg="1"/>
      <p:bldP spid="50" grpId="0" animBg="1"/>
      <p:bldP spid="51" grpId="0" animBg="1"/>
      <p:bldP spid="52" grpId="0" animBg="1"/>
      <p:bldP spid="53" grpId="0" animBg="1"/>
      <p:bldP spid="68" grpId="0"/>
      <p:bldP spid="69" grpId="0"/>
      <p:bldP spid="10" grpId="0"/>
      <p:bldP spid="23" grpId="0"/>
      <p:bldP spid="24" grpId="0"/>
      <p:bldP spid="25" grpId="0"/>
      <p:bldP spid="26" grpId="0"/>
      <p:bldP spid="27" grpId="0"/>
      <p:bldP spid="28" grpId="0"/>
      <p:bldP spid="33" grpId="0" animBg="1"/>
      <p:bldP spid="30" grpId="0" animBg="1"/>
      <p:bldP spid="31" grpId="0" animBg="1"/>
      <p:bldP spid="32" grpId="0" animBg="1"/>
      <p:bldP spid="34" grpId="0"/>
      <p:bldP spid="65" grpId="0"/>
      <p:bldP spid="66" grpId="0"/>
      <p:bldP spid="2" grpId="0"/>
      <p:bldP spid="9" grpId="0"/>
      <p:bldP spid="54" grpId="0" animBg="1"/>
      <p:bldP spid="54" grpId="1" animBg="1"/>
      <p:bldP spid="3" grpId="0"/>
      <p:bldP spid="37" grpId="0"/>
      <p:bldP spid="7" grpId="0"/>
      <p:bldP spid="29" grpId="0"/>
      <p:bldP spid="29"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92370-55BD-E391-B71D-99853A184CBF}"/>
              </a:ext>
            </a:extLst>
          </p:cNvPr>
          <p:cNvSpPr>
            <a:spLocks noGrp="1"/>
          </p:cNvSpPr>
          <p:nvPr>
            <p:ph type="title"/>
          </p:nvPr>
        </p:nvSpPr>
        <p:spPr/>
        <p:txBody>
          <a:bodyPr/>
          <a:lstStyle/>
          <a:p>
            <a:r>
              <a:rPr lang="en-GB" dirty="0"/>
              <a:t>Called to fellowship </a:t>
            </a:r>
          </a:p>
        </p:txBody>
      </p:sp>
      <p:sp>
        <p:nvSpPr>
          <p:cNvPr id="3" name="Content Placeholder 2">
            <a:extLst>
              <a:ext uri="{FF2B5EF4-FFF2-40B4-BE49-F238E27FC236}">
                <a16:creationId xmlns:a16="http://schemas.microsoft.com/office/drawing/2014/main" id="{460C2577-0A16-56A5-476A-3DEC0D15D72D}"/>
              </a:ext>
            </a:extLst>
          </p:cNvPr>
          <p:cNvSpPr>
            <a:spLocks noGrp="1"/>
          </p:cNvSpPr>
          <p:nvPr>
            <p:ph idx="1"/>
          </p:nvPr>
        </p:nvSpPr>
        <p:spPr/>
        <p:txBody>
          <a:bodyPr/>
          <a:lstStyle/>
          <a:p>
            <a:r>
              <a:rPr lang="en-US"/>
              <a:t>Gen 1:27 God </a:t>
            </a:r>
            <a:r>
              <a:rPr lang="en-US" dirty="0"/>
              <a:t>created man in his own image </a:t>
            </a:r>
          </a:p>
          <a:p>
            <a:r>
              <a:rPr lang="en-US" dirty="0"/>
              <a:t> </a:t>
            </a:r>
          </a:p>
          <a:p>
            <a:r>
              <a:rPr lang="en-US" dirty="0"/>
              <a:t>See also Isa 43:7 und Col 1:16.</a:t>
            </a:r>
          </a:p>
        </p:txBody>
      </p:sp>
    </p:spTree>
    <p:extLst>
      <p:ext uri="{BB962C8B-B14F-4D97-AF65-F5344CB8AC3E}">
        <p14:creationId xmlns:p14="http://schemas.microsoft.com/office/powerpoint/2010/main" val="112728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9521E-A32F-3DE1-A1E0-FA509169B3F4}"/>
              </a:ext>
            </a:extLst>
          </p:cNvPr>
          <p:cNvSpPr>
            <a:spLocks noGrp="1"/>
          </p:cNvSpPr>
          <p:nvPr>
            <p:ph type="title"/>
          </p:nvPr>
        </p:nvSpPr>
        <p:spPr/>
        <p:txBody>
          <a:bodyPr/>
          <a:lstStyle/>
          <a:p>
            <a:r>
              <a:rPr lang="en-GB" dirty="0"/>
              <a:t>Called to eternal life </a:t>
            </a:r>
          </a:p>
        </p:txBody>
      </p:sp>
      <p:sp>
        <p:nvSpPr>
          <p:cNvPr id="3" name="Content Placeholder 2">
            <a:extLst>
              <a:ext uri="{FF2B5EF4-FFF2-40B4-BE49-F238E27FC236}">
                <a16:creationId xmlns:a16="http://schemas.microsoft.com/office/drawing/2014/main" id="{B3540A65-0AE4-A523-5034-8F1EEC22D1A1}"/>
              </a:ext>
            </a:extLst>
          </p:cNvPr>
          <p:cNvSpPr>
            <a:spLocks noGrp="1"/>
          </p:cNvSpPr>
          <p:nvPr>
            <p:ph idx="1"/>
          </p:nvPr>
        </p:nvSpPr>
        <p:spPr/>
        <p:txBody>
          <a:bodyPr/>
          <a:lstStyle/>
          <a:p>
            <a:r>
              <a:rPr lang="en-GB" b="1" kern="100" dirty="0">
                <a:solidFill>
                  <a:srgbClr val="000000"/>
                </a:solidFill>
                <a:effectLst/>
                <a:ea typeface="Times New Roman" panose="02020603050405020304" pitchFamily="18" charset="0"/>
              </a:rPr>
              <a:t>Gen 2:17</a:t>
            </a:r>
            <a:r>
              <a:rPr lang="en-GB" kern="100" dirty="0">
                <a:solidFill>
                  <a:srgbClr val="000000"/>
                </a:solidFill>
                <a:effectLst/>
                <a:ea typeface="Times New Roman" panose="02020603050405020304" pitchFamily="18" charset="0"/>
              </a:rPr>
              <a:t> </a:t>
            </a:r>
            <a:r>
              <a:rPr lang="en-GB" i="1" kern="100" dirty="0">
                <a:solidFill>
                  <a:srgbClr val="000000"/>
                </a:solidFill>
                <a:effectLst/>
                <a:ea typeface="Times New Roman" panose="02020603050405020304" pitchFamily="18" charset="0"/>
              </a:rPr>
              <a:t>but you must not eat from the tree of the knowledge of good and evil, for when you eat of it you will surely die. </a:t>
            </a:r>
            <a:endParaRPr lang="en-GB" kern="100" dirty="0">
              <a:solidFill>
                <a:srgbClr val="000000"/>
              </a:solidFill>
              <a:effectLst/>
              <a:ea typeface="Times New Roman" panose="02020603050405020304" pitchFamily="18" charset="0"/>
            </a:endParaRPr>
          </a:p>
        </p:txBody>
      </p:sp>
      <p:sp>
        <p:nvSpPr>
          <p:cNvPr id="5" name="TextBox 4">
            <a:extLst>
              <a:ext uri="{FF2B5EF4-FFF2-40B4-BE49-F238E27FC236}">
                <a16:creationId xmlns:a16="http://schemas.microsoft.com/office/drawing/2014/main" id="{BDD3B0A3-C646-76CC-5945-50A45A3E65FB}"/>
              </a:ext>
            </a:extLst>
          </p:cNvPr>
          <p:cNvSpPr txBox="1"/>
          <p:nvPr/>
        </p:nvSpPr>
        <p:spPr>
          <a:xfrm>
            <a:off x="3048802" y="3246740"/>
            <a:ext cx="6097604" cy="369332"/>
          </a:xfrm>
          <a:prstGeom prst="rect">
            <a:avLst/>
          </a:prstGeom>
          <a:noFill/>
        </p:spPr>
        <p:txBody>
          <a:bodyPr wrap="square">
            <a:spAutoFit/>
          </a:bodyPr>
          <a:lstStyle/>
          <a:p>
            <a:r>
              <a:rPr lang="en-GB" sz="1800" dirty="0">
                <a:solidFill>
                  <a:srgbClr val="000000"/>
                </a:solidFill>
                <a:effectLst/>
                <a:latin typeface="Times New Roman" panose="02020603050405020304" pitchFamily="18" charset="0"/>
                <a:ea typeface="Times New Roman" panose="02020603050405020304" pitchFamily="18" charset="0"/>
              </a:rPr>
              <a:t>Called to rule </a:t>
            </a:r>
            <a:endParaRPr lang="en-GB" dirty="0"/>
          </a:p>
        </p:txBody>
      </p:sp>
    </p:spTree>
    <p:extLst>
      <p:ext uri="{BB962C8B-B14F-4D97-AF65-F5344CB8AC3E}">
        <p14:creationId xmlns:p14="http://schemas.microsoft.com/office/powerpoint/2010/main" val="4041047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04252-B08D-C023-2446-C8A3E9AFB466}"/>
              </a:ext>
            </a:extLst>
          </p:cNvPr>
          <p:cNvSpPr>
            <a:spLocks noGrp="1"/>
          </p:cNvSpPr>
          <p:nvPr>
            <p:ph type="title"/>
          </p:nvPr>
        </p:nvSpPr>
        <p:spPr/>
        <p:txBody>
          <a:bodyPr/>
          <a:lstStyle/>
          <a:p>
            <a:r>
              <a:rPr lang="en-GB" dirty="0"/>
              <a:t>Called to rule </a:t>
            </a:r>
          </a:p>
        </p:txBody>
      </p:sp>
      <p:sp>
        <p:nvSpPr>
          <p:cNvPr id="3" name="Content Placeholder 2">
            <a:extLst>
              <a:ext uri="{FF2B5EF4-FFF2-40B4-BE49-F238E27FC236}">
                <a16:creationId xmlns:a16="http://schemas.microsoft.com/office/drawing/2014/main" id="{4DAA4F35-37DC-DA07-8C87-8C96AB59FB26}"/>
              </a:ext>
            </a:extLst>
          </p:cNvPr>
          <p:cNvSpPr>
            <a:spLocks noGrp="1"/>
          </p:cNvSpPr>
          <p:nvPr>
            <p:ph idx="1"/>
          </p:nvPr>
        </p:nvSpPr>
        <p:spPr/>
        <p:txBody>
          <a:bodyPr/>
          <a:lstStyle/>
          <a:p>
            <a:r>
              <a:rPr lang="en-US" dirty="0"/>
              <a:t>Gen 1:28 ...be fruitful and increase in number; fill the earth and subdue it. Rule over the fish of the sea and the birds of the air and </a:t>
            </a:r>
            <a:r>
              <a:rPr lang="en-US" b="1" dirty="0">
                <a:solidFill>
                  <a:srgbClr val="FF0000"/>
                </a:solidFill>
              </a:rPr>
              <a:t>over every living creature </a:t>
            </a:r>
            <a:r>
              <a:rPr lang="en-US" dirty="0"/>
              <a:t>that moves on the ground.</a:t>
            </a:r>
          </a:p>
          <a:p>
            <a:endParaRPr lang="en-GB" dirty="0"/>
          </a:p>
        </p:txBody>
      </p:sp>
    </p:spTree>
    <p:extLst>
      <p:ext uri="{BB962C8B-B14F-4D97-AF65-F5344CB8AC3E}">
        <p14:creationId xmlns:p14="http://schemas.microsoft.com/office/powerpoint/2010/main" val="2530788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26865-2F1E-F12F-2426-2D15E650BEAF}"/>
              </a:ext>
            </a:extLst>
          </p:cNvPr>
          <p:cNvSpPr>
            <a:spLocks noGrp="1"/>
          </p:cNvSpPr>
          <p:nvPr>
            <p:ph type="title"/>
          </p:nvPr>
        </p:nvSpPr>
        <p:spPr/>
        <p:txBody>
          <a:bodyPr>
            <a:normAutofit fontScale="90000"/>
          </a:bodyPr>
          <a:lstStyle/>
          <a:p>
            <a:r>
              <a:rPr lang="en-US" dirty="0"/>
              <a:t>Creation in 6 days: 24-hour-days or “period-days”? </a:t>
            </a:r>
            <a:endParaRPr lang="en-GB" dirty="0"/>
          </a:p>
        </p:txBody>
      </p:sp>
      <p:sp>
        <p:nvSpPr>
          <p:cNvPr id="3" name="Content Placeholder 2">
            <a:extLst>
              <a:ext uri="{FF2B5EF4-FFF2-40B4-BE49-F238E27FC236}">
                <a16:creationId xmlns:a16="http://schemas.microsoft.com/office/drawing/2014/main" id="{716AA54A-94C2-4BA7-36E8-43C3FE5763F6}"/>
              </a:ext>
            </a:extLst>
          </p:cNvPr>
          <p:cNvSpPr>
            <a:spLocks noGrp="1"/>
          </p:cNvSpPr>
          <p:nvPr>
            <p:ph idx="1"/>
          </p:nvPr>
        </p:nvSpPr>
        <p:spPr>
          <a:xfrm>
            <a:off x="456886" y="1453128"/>
            <a:ext cx="11278227" cy="5136160"/>
          </a:xfrm>
        </p:spPr>
        <p:txBody>
          <a:bodyPr/>
          <a:lstStyle/>
          <a:p>
            <a:r>
              <a:rPr lang="en-US" sz="3200" dirty="0"/>
              <a:t>To adapt to so-called science many interpreters (also Evangelicals) construe the days of creation in Gen 1 as creation-periods. Among others the following two facts seem to motivate this interpretation:</a:t>
            </a:r>
            <a:endParaRPr lang="en-US" dirty="0"/>
          </a:p>
          <a:p>
            <a:r>
              <a:rPr lang="en-US" sz="3600" dirty="0"/>
              <a:t>1.	The Darwinist evolution-theory demands long intervals of time.  </a:t>
            </a:r>
          </a:p>
          <a:p>
            <a:r>
              <a:rPr lang="en-US" sz="3600" dirty="0"/>
              <a:t>2.	The claim of modern science, apparently proving that the earth, i.e. the universe, is billions of years old. </a:t>
            </a:r>
          </a:p>
          <a:p>
            <a:endParaRPr lang="en-GB" dirty="0"/>
          </a:p>
        </p:txBody>
      </p:sp>
    </p:spTree>
    <p:extLst>
      <p:ext uri="{BB962C8B-B14F-4D97-AF65-F5344CB8AC3E}">
        <p14:creationId xmlns:p14="http://schemas.microsoft.com/office/powerpoint/2010/main" val="250170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D2E70-E80E-7871-18CD-90C6AECCEF6C}"/>
              </a:ext>
            </a:extLst>
          </p:cNvPr>
          <p:cNvSpPr>
            <a:spLocks noGrp="1"/>
          </p:cNvSpPr>
          <p:nvPr>
            <p:ph type="title"/>
          </p:nvPr>
        </p:nvSpPr>
        <p:spPr/>
        <p:txBody>
          <a:bodyPr>
            <a:normAutofit/>
          </a:bodyPr>
          <a:lstStyle/>
          <a:p>
            <a:r>
              <a:rPr lang="en-US" dirty="0"/>
              <a:t>for the period-days-hypothesis</a:t>
            </a:r>
            <a:endParaRPr lang="en-GB" dirty="0"/>
          </a:p>
        </p:txBody>
      </p:sp>
      <p:sp>
        <p:nvSpPr>
          <p:cNvPr id="3" name="Content Placeholder 2">
            <a:extLst>
              <a:ext uri="{FF2B5EF4-FFF2-40B4-BE49-F238E27FC236}">
                <a16:creationId xmlns:a16="http://schemas.microsoft.com/office/drawing/2014/main" id="{AF4D4520-412B-FE9A-1E3D-9496F12CF86A}"/>
              </a:ext>
            </a:extLst>
          </p:cNvPr>
          <p:cNvSpPr>
            <a:spLocks noGrp="1"/>
          </p:cNvSpPr>
          <p:nvPr>
            <p:ph idx="1"/>
          </p:nvPr>
        </p:nvSpPr>
        <p:spPr/>
        <p:txBody>
          <a:bodyPr/>
          <a:lstStyle/>
          <a:p>
            <a:r>
              <a:rPr lang="en-US" sz="2800" dirty="0"/>
              <a:t>Evangelical theologians who hold a day-period-hypothesis insist that this interpretation (literary, poetical) does not impinge on the inerrancy and inspiration of the Bible. There are many representatives of the authority and inerrancy of Holy Scripture who support the </a:t>
            </a:r>
            <a:r>
              <a:rPr lang="en-US" sz="2800" b="1" dirty="0"/>
              <a:t>day-</a:t>
            </a:r>
            <a:r>
              <a:rPr lang="en-US" sz="2800" b="1" dirty="0" err="1"/>
              <a:t>periodhypothesis</a:t>
            </a:r>
            <a:r>
              <a:rPr lang="en-US" sz="2800" dirty="0"/>
              <a:t>. Here two of their arguments: </a:t>
            </a:r>
          </a:p>
          <a:p>
            <a:r>
              <a:rPr lang="en-US" sz="2800" dirty="0"/>
              <a:t> </a:t>
            </a:r>
          </a:p>
          <a:p>
            <a:r>
              <a:rPr lang="en-US" sz="2800" dirty="0"/>
              <a:t>1.	The Hebrew word “</a:t>
            </a:r>
            <a:r>
              <a:rPr lang="en-US" sz="2800" dirty="0" err="1"/>
              <a:t>yōm</a:t>
            </a:r>
            <a:r>
              <a:rPr lang="en-US" sz="2800" dirty="0"/>
              <a:t>” (~Ay) is not only used for a 24-hour-day but can also refer to a period or an epoch (comp. for instance: day of salvation, day of judgement…). </a:t>
            </a:r>
          </a:p>
          <a:p>
            <a:endParaRPr lang="en-GB" sz="2400" dirty="0"/>
          </a:p>
        </p:txBody>
      </p:sp>
    </p:spTree>
    <p:extLst>
      <p:ext uri="{BB962C8B-B14F-4D97-AF65-F5344CB8AC3E}">
        <p14:creationId xmlns:p14="http://schemas.microsoft.com/office/powerpoint/2010/main" val="2908930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E33351-FBD2-46D3-2BC3-3CEC50C74B67}"/>
              </a:ext>
            </a:extLst>
          </p:cNvPr>
          <p:cNvSpPr>
            <a:spLocks noGrp="1"/>
          </p:cNvSpPr>
          <p:nvPr>
            <p:ph idx="1"/>
          </p:nvPr>
        </p:nvSpPr>
        <p:spPr>
          <a:xfrm>
            <a:off x="456886" y="500628"/>
            <a:ext cx="11278227" cy="5963672"/>
          </a:xfrm>
        </p:spPr>
        <p:txBody>
          <a:bodyPr/>
          <a:lstStyle/>
          <a:p>
            <a:r>
              <a:rPr lang="en-US" sz="3200" dirty="0"/>
              <a:t>2.	On the 6th day, God created the animals on the ground and also man (cf. Gen 1:24ff). According to the text, they were created on one and the same day: the animals of the field, man and woman. In Gen 2:18ff, Adam should have given names to all the animals, before he became conscious of being alone, i.e. without a partner. God then caused a deep sleep to fall upon Adam, took one of his ribs out of which he created Eve. Advocates of the “</a:t>
            </a:r>
            <a:r>
              <a:rPr lang="en-US" sz="3200" b="1" dirty="0"/>
              <a:t>day-period hypothesis</a:t>
            </a:r>
            <a:r>
              <a:rPr lang="en-US" sz="3200" dirty="0"/>
              <a:t>” say it would have been impossible for all this to happen on one day. For the naming of animals alone, Adam would have needed months or even years. </a:t>
            </a:r>
            <a:endParaRPr lang="en-GB" sz="3200" dirty="0"/>
          </a:p>
        </p:txBody>
      </p:sp>
    </p:spTree>
    <p:extLst>
      <p:ext uri="{BB962C8B-B14F-4D97-AF65-F5344CB8AC3E}">
        <p14:creationId xmlns:p14="http://schemas.microsoft.com/office/powerpoint/2010/main" val="3312548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12D16-FB10-9DD0-D354-BD1746C4428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275EA5-BECA-73C4-4429-8635F2ABF6E6}"/>
              </a:ext>
            </a:extLst>
          </p:cNvPr>
          <p:cNvSpPr>
            <a:spLocks noGrp="1"/>
          </p:cNvSpPr>
          <p:nvPr>
            <p:ph idx="1"/>
          </p:nvPr>
        </p:nvSpPr>
        <p:spPr>
          <a:xfrm>
            <a:off x="456886" y="500628"/>
            <a:ext cx="11278227" cy="5963672"/>
          </a:xfrm>
        </p:spPr>
        <p:txBody>
          <a:bodyPr/>
          <a:lstStyle/>
          <a:p>
            <a:r>
              <a:rPr lang="en-US" sz="3600" dirty="0"/>
              <a:t>How it was looking t name the animals we do not know and if Adam named the Animals like Noah had the help of GOD to bring All wanted animals to him. Adam could have named 1.000.000 Animals taking 5 seconds each.</a:t>
            </a:r>
            <a:br>
              <a:rPr lang="en-US" sz="3600" dirty="0"/>
            </a:br>
            <a:r>
              <a:rPr lang="en-US" sz="3600" dirty="0"/>
              <a:t>Oe things remains with all those not believing the biblical text literally. </a:t>
            </a:r>
            <a:br>
              <a:rPr lang="en-US" sz="3600" dirty="0"/>
            </a:br>
            <a:r>
              <a:rPr lang="en-US" sz="3600" dirty="0"/>
              <a:t>They make the power of GOD lesser as they are limited themselves. Still, it was SUPERNATURALLY created.</a:t>
            </a:r>
            <a:endParaRPr lang="en-GB" sz="3600" dirty="0"/>
          </a:p>
        </p:txBody>
      </p:sp>
    </p:spTree>
    <p:extLst>
      <p:ext uri="{BB962C8B-B14F-4D97-AF65-F5344CB8AC3E}">
        <p14:creationId xmlns:p14="http://schemas.microsoft.com/office/powerpoint/2010/main" val="23276852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DD349-D785-8ED5-1C0B-92DDD36CF6B7}"/>
              </a:ext>
            </a:extLst>
          </p:cNvPr>
          <p:cNvSpPr>
            <a:spLocks noGrp="1"/>
          </p:cNvSpPr>
          <p:nvPr>
            <p:ph type="title"/>
          </p:nvPr>
        </p:nvSpPr>
        <p:spPr/>
        <p:txBody>
          <a:bodyPr>
            <a:normAutofit/>
          </a:bodyPr>
          <a:lstStyle/>
          <a:p>
            <a:r>
              <a:rPr lang="en-US" dirty="0"/>
              <a:t>for a creation in six 24-hour-days</a:t>
            </a:r>
            <a:endParaRPr lang="en-GB" dirty="0"/>
          </a:p>
        </p:txBody>
      </p:sp>
      <p:sp>
        <p:nvSpPr>
          <p:cNvPr id="3" name="Content Placeholder 2">
            <a:extLst>
              <a:ext uri="{FF2B5EF4-FFF2-40B4-BE49-F238E27FC236}">
                <a16:creationId xmlns:a16="http://schemas.microsoft.com/office/drawing/2014/main" id="{6DF1CBB4-66B2-1B79-01EE-50A22E48C1F5}"/>
              </a:ext>
            </a:extLst>
          </p:cNvPr>
          <p:cNvSpPr>
            <a:spLocks noGrp="1"/>
          </p:cNvSpPr>
          <p:nvPr>
            <p:ph idx="1"/>
          </p:nvPr>
        </p:nvSpPr>
        <p:spPr/>
        <p:txBody>
          <a:bodyPr/>
          <a:lstStyle/>
          <a:p>
            <a:r>
              <a:rPr lang="en-GB" sz="3600" b="1" u="none" strike="noStrike" kern="100" dirty="0">
                <a:solidFill>
                  <a:srgbClr val="FF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 </a:t>
            </a:r>
            <a:r>
              <a:rPr lang="en-GB" sz="3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The expression </a:t>
            </a:r>
            <a:r>
              <a:rPr lang="en-GB" sz="3600" b="1" i="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and there was evening and there was morning </a:t>
            </a:r>
            <a:r>
              <a:rPr lang="en-GB" sz="3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speaks against an interpretation of periods. As mentioned, it is a fact that the Hebrew word </a:t>
            </a:r>
            <a:r>
              <a:rPr lang="en-GB" sz="3600" i="1" u="none" strike="noStrike" kern="1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yōm</a:t>
            </a:r>
            <a:r>
              <a:rPr lang="en-GB" sz="3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can mean something other than a day of 24 hours (e.g. </a:t>
            </a:r>
            <a:r>
              <a:rPr lang="en-GB" sz="3600" i="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day of salvation</a:t>
            </a:r>
            <a:r>
              <a:rPr lang="en-GB" sz="3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Compare also Gen 7:11 where it speaks of years, months and days in the usual meaning of the words concerned. </a:t>
            </a:r>
          </a:p>
          <a:p>
            <a:endParaRPr lang="en-GB" dirty="0"/>
          </a:p>
        </p:txBody>
      </p:sp>
    </p:spTree>
    <p:extLst>
      <p:ext uri="{BB962C8B-B14F-4D97-AF65-F5344CB8AC3E}">
        <p14:creationId xmlns:p14="http://schemas.microsoft.com/office/powerpoint/2010/main" val="41815742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2C3BA-B147-B3E3-9BBD-3B76FAB873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F85F0C-FF08-3863-B742-38CCCA0E576B}"/>
              </a:ext>
            </a:extLst>
          </p:cNvPr>
          <p:cNvSpPr>
            <a:spLocks noGrp="1"/>
          </p:cNvSpPr>
          <p:nvPr>
            <p:ph type="title"/>
          </p:nvPr>
        </p:nvSpPr>
        <p:spPr/>
        <p:txBody>
          <a:bodyPr>
            <a:normAutofit/>
          </a:bodyPr>
          <a:lstStyle/>
          <a:p>
            <a:r>
              <a:rPr lang="en-US" dirty="0"/>
              <a:t>for a creation in six 24-hour-days</a:t>
            </a:r>
            <a:endParaRPr lang="en-GB" dirty="0"/>
          </a:p>
        </p:txBody>
      </p:sp>
      <p:sp>
        <p:nvSpPr>
          <p:cNvPr id="3" name="Content Placeholder 2">
            <a:extLst>
              <a:ext uri="{FF2B5EF4-FFF2-40B4-BE49-F238E27FC236}">
                <a16:creationId xmlns:a16="http://schemas.microsoft.com/office/drawing/2014/main" id="{704038BC-378F-73F7-F3C0-78355BCAB6BB}"/>
              </a:ext>
            </a:extLst>
          </p:cNvPr>
          <p:cNvSpPr>
            <a:spLocks noGrp="1"/>
          </p:cNvSpPr>
          <p:nvPr>
            <p:ph idx="1"/>
          </p:nvPr>
        </p:nvSpPr>
        <p:spPr/>
        <p:txBody>
          <a:bodyPr/>
          <a:lstStyle/>
          <a:p>
            <a:r>
              <a:rPr lang="en-US" sz="4000" b="1" u="none" strike="noStrike" kern="100" dirty="0">
                <a:solidFill>
                  <a:srgbClr val="FF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2.</a:t>
            </a:r>
            <a:r>
              <a:rPr lang="en-US" sz="40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In Gen 1:14-18, it speaks of lights that divide day and night and determine festivals, days and years. What if these festivals should last for millions of years? </a:t>
            </a:r>
            <a:endParaRPr lang="en-GB" sz="6600" dirty="0"/>
          </a:p>
        </p:txBody>
      </p:sp>
    </p:spTree>
    <p:extLst>
      <p:ext uri="{BB962C8B-B14F-4D97-AF65-F5344CB8AC3E}">
        <p14:creationId xmlns:p14="http://schemas.microsoft.com/office/powerpoint/2010/main" val="20791315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E9C1D-C3C7-DC77-5942-4F838E4BF2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A09FC5-DCF7-210A-DD26-9C5B08572179}"/>
              </a:ext>
            </a:extLst>
          </p:cNvPr>
          <p:cNvSpPr>
            <a:spLocks noGrp="1"/>
          </p:cNvSpPr>
          <p:nvPr>
            <p:ph type="title"/>
          </p:nvPr>
        </p:nvSpPr>
        <p:spPr/>
        <p:txBody>
          <a:bodyPr>
            <a:normAutofit/>
          </a:bodyPr>
          <a:lstStyle/>
          <a:p>
            <a:r>
              <a:rPr lang="en-US" dirty="0"/>
              <a:t>for a creation in six 24-hour-days</a:t>
            </a:r>
            <a:endParaRPr lang="en-GB" dirty="0"/>
          </a:p>
        </p:txBody>
      </p:sp>
      <p:sp>
        <p:nvSpPr>
          <p:cNvPr id="3" name="Content Placeholder 2">
            <a:extLst>
              <a:ext uri="{FF2B5EF4-FFF2-40B4-BE49-F238E27FC236}">
                <a16:creationId xmlns:a16="http://schemas.microsoft.com/office/drawing/2014/main" id="{77219545-F262-1574-219B-364E2ED2A45E}"/>
              </a:ext>
            </a:extLst>
          </p:cNvPr>
          <p:cNvSpPr>
            <a:spLocks noGrp="1"/>
          </p:cNvSpPr>
          <p:nvPr>
            <p:ph idx="1"/>
          </p:nvPr>
        </p:nvSpPr>
        <p:spPr/>
        <p:txBody>
          <a:bodyPr/>
          <a:lstStyle/>
          <a:p>
            <a:r>
              <a:rPr lang="en-US" sz="3200" b="1" u="none" strike="noStrike" kern="100" dirty="0">
                <a:solidFill>
                  <a:srgbClr val="FF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3.</a:t>
            </a:r>
            <a:r>
              <a:rPr lang="en-US" sz="3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On the 3rd day plants, trees etc. were created (Gen 1:9-13). How should these have survived without the sun, which was only created on the 4th day if (as supporters of the “</a:t>
            </a:r>
            <a:r>
              <a:rPr lang="en-US" sz="28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day-period hypothesis</a:t>
            </a:r>
            <a:r>
              <a:rPr lang="en-US" sz="28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claim) these days of creation have to be understood as (long) periods? However, we admit that for the photosynthesis the presence of the sun is not in all cases absolutely indispensable. The plants use the energy of the light (of different kinds of sources of light) for the photosynthesis. According to Gen 1, the light was present right from the beginning (i.e. since the first day of creation). – However, an earth without sun, during billions of years, would be an earth without possibility of “life”! </a:t>
            </a:r>
            <a:endParaRPr lang="en-GB" dirty="0"/>
          </a:p>
        </p:txBody>
      </p:sp>
    </p:spTree>
    <p:extLst>
      <p:ext uri="{BB962C8B-B14F-4D97-AF65-F5344CB8AC3E}">
        <p14:creationId xmlns:p14="http://schemas.microsoft.com/office/powerpoint/2010/main" val="10286503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49E07-568C-B5C6-71ED-DC48EF6E47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24DEAC-7E90-C5A2-93FC-B01F6FF25914}"/>
              </a:ext>
            </a:extLst>
          </p:cNvPr>
          <p:cNvSpPr>
            <a:spLocks noGrp="1"/>
          </p:cNvSpPr>
          <p:nvPr>
            <p:ph type="title"/>
          </p:nvPr>
        </p:nvSpPr>
        <p:spPr/>
        <p:txBody>
          <a:bodyPr>
            <a:normAutofit/>
          </a:bodyPr>
          <a:lstStyle/>
          <a:p>
            <a:r>
              <a:rPr lang="en-US" dirty="0"/>
              <a:t>for a creation in six 24-hour-days</a:t>
            </a:r>
            <a:endParaRPr lang="en-GB" dirty="0"/>
          </a:p>
        </p:txBody>
      </p:sp>
      <p:sp>
        <p:nvSpPr>
          <p:cNvPr id="3" name="Content Placeholder 2">
            <a:extLst>
              <a:ext uri="{FF2B5EF4-FFF2-40B4-BE49-F238E27FC236}">
                <a16:creationId xmlns:a16="http://schemas.microsoft.com/office/drawing/2014/main" id="{B4B62C16-127C-1807-8DAD-5862205375BD}"/>
              </a:ext>
            </a:extLst>
          </p:cNvPr>
          <p:cNvSpPr>
            <a:spLocks noGrp="1"/>
          </p:cNvSpPr>
          <p:nvPr>
            <p:ph idx="1"/>
          </p:nvPr>
        </p:nvSpPr>
        <p:spPr/>
        <p:txBody>
          <a:bodyPr/>
          <a:lstStyle/>
          <a:p>
            <a:r>
              <a:rPr lang="en-US" sz="2800" b="1" u="none" strike="noStrike" kern="100" dirty="0">
                <a:solidFill>
                  <a:srgbClr val="FF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4.A.</a:t>
            </a:r>
            <a:r>
              <a:rPr lang="en-US" sz="28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The pollination of many plants is by insects. According to Gen 1, plants were already created on the 3rd day, but insects not before the 6th day. If the days of creation should be long periods, it remains unexplained how plants, dependent on insects, could survive their long absence. Against this argument the supporters of the day-period-hypothesis reply that the 6 days of creation (for them periods of creation) need not necessarily be understood chronologically time wise. The sequence of the six days is to be explained as poetical style. In view of the divine reason for the Sabbath law in Exo 20:11, this explanation is very questionable.</a:t>
            </a:r>
            <a:endParaRPr lang="en-GB" dirty="0"/>
          </a:p>
        </p:txBody>
      </p:sp>
    </p:spTree>
    <p:extLst>
      <p:ext uri="{BB962C8B-B14F-4D97-AF65-F5344CB8AC3E}">
        <p14:creationId xmlns:p14="http://schemas.microsoft.com/office/powerpoint/2010/main" val="42296964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89997-7474-F631-3C5E-FCED3BE023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E7CE58-DF45-9540-D3B2-DFFFFF0290E6}"/>
              </a:ext>
            </a:extLst>
          </p:cNvPr>
          <p:cNvSpPr>
            <a:spLocks noGrp="1"/>
          </p:cNvSpPr>
          <p:nvPr>
            <p:ph type="title"/>
          </p:nvPr>
        </p:nvSpPr>
        <p:spPr/>
        <p:txBody>
          <a:bodyPr>
            <a:normAutofit/>
          </a:bodyPr>
          <a:lstStyle/>
          <a:p>
            <a:r>
              <a:rPr lang="en-US" dirty="0"/>
              <a:t>for a creation in six 24-hour-days</a:t>
            </a:r>
            <a:endParaRPr lang="en-GB" dirty="0"/>
          </a:p>
        </p:txBody>
      </p:sp>
      <p:sp>
        <p:nvSpPr>
          <p:cNvPr id="3" name="Content Placeholder 2">
            <a:extLst>
              <a:ext uri="{FF2B5EF4-FFF2-40B4-BE49-F238E27FC236}">
                <a16:creationId xmlns:a16="http://schemas.microsoft.com/office/drawing/2014/main" id="{99778C9B-7EBB-1DD9-D856-72667EAD8373}"/>
              </a:ext>
            </a:extLst>
          </p:cNvPr>
          <p:cNvSpPr>
            <a:spLocks noGrp="1"/>
          </p:cNvSpPr>
          <p:nvPr>
            <p:ph idx="1"/>
          </p:nvPr>
        </p:nvSpPr>
        <p:spPr>
          <a:xfrm>
            <a:off x="456886" y="1271866"/>
            <a:ext cx="11278227" cy="5421034"/>
          </a:xfrm>
        </p:spPr>
        <p:txBody>
          <a:bodyPr/>
          <a:lstStyle/>
          <a:p>
            <a:r>
              <a:rPr lang="en-US" sz="2900" b="1" u="none" strike="noStrike" kern="100" dirty="0">
                <a:solidFill>
                  <a:srgbClr val="FF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4.B</a:t>
            </a:r>
            <a:r>
              <a:rPr lang="en-US" sz="29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Apropos Exo 20:11: If one alleges that certain fish were living on insects right from the beginning of the creation (which we doubt, because of Gen 1:30) and not only after the entry of sin and death into the world because of Adam’s sin (cf. Rom 5:12; Gen 3), then the “</a:t>
            </a:r>
            <a:r>
              <a:rPr lang="en-US" sz="29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day-period-hypothesis</a:t>
            </a:r>
            <a:r>
              <a:rPr lang="en-US" sz="29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is even more problematic because, according to Gen 1:20-23, the fish and birds were created on the 5th day, whereas the insects were obviously created only on the 6th day (see Gen 1:24-25). Therefore, if one assumes that there was a gap of millions of years between the 5th and the 6th creation-day, then one would wonder on what those fishes (and birds) were living on in the meantime. </a:t>
            </a:r>
            <a:endParaRPr lang="en-GB" sz="2900" dirty="0"/>
          </a:p>
        </p:txBody>
      </p:sp>
    </p:spTree>
    <p:extLst>
      <p:ext uri="{BB962C8B-B14F-4D97-AF65-F5344CB8AC3E}">
        <p14:creationId xmlns:p14="http://schemas.microsoft.com/office/powerpoint/2010/main" val="765603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5FB90-8FDD-5563-49B5-D9239EF1E8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F7618D-C131-D09C-D9B9-31820AA3D4C6}"/>
              </a:ext>
            </a:extLst>
          </p:cNvPr>
          <p:cNvSpPr>
            <a:spLocks noGrp="1"/>
          </p:cNvSpPr>
          <p:nvPr>
            <p:ph type="title"/>
          </p:nvPr>
        </p:nvSpPr>
        <p:spPr/>
        <p:txBody>
          <a:bodyPr>
            <a:normAutofit/>
          </a:bodyPr>
          <a:lstStyle/>
          <a:p>
            <a:r>
              <a:rPr lang="en-US" dirty="0"/>
              <a:t>for a creation in six 24-hour-days</a:t>
            </a:r>
            <a:endParaRPr lang="en-GB" dirty="0"/>
          </a:p>
        </p:txBody>
      </p:sp>
      <p:sp>
        <p:nvSpPr>
          <p:cNvPr id="3" name="Content Placeholder 2">
            <a:extLst>
              <a:ext uri="{FF2B5EF4-FFF2-40B4-BE49-F238E27FC236}">
                <a16:creationId xmlns:a16="http://schemas.microsoft.com/office/drawing/2014/main" id="{0FED9851-7E26-41D3-B12B-E9D448D1EB52}"/>
              </a:ext>
            </a:extLst>
          </p:cNvPr>
          <p:cNvSpPr>
            <a:spLocks noGrp="1"/>
          </p:cNvSpPr>
          <p:nvPr>
            <p:ph idx="1"/>
          </p:nvPr>
        </p:nvSpPr>
        <p:spPr/>
        <p:txBody>
          <a:bodyPr/>
          <a:lstStyle/>
          <a:p>
            <a:r>
              <a:rPr lang="en-US" sz="3200" b="1" u="none" strike="noStrike" kern="100" dirty="0">
                <a:solidFill>
                  <a:srgbClr val="FF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5.</a:t>
            </a:r>
            <a:r>
              <a:rPr lang="en-US" sz="3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In the face of these weighty arguments, the advocates of the “day-</a:t>
            </a:r>
            <a:r>
              <a:rPr lang="en-US" sz="3200" b="1" u="none" strike="noStrike" kern="100" dirty="0">
                <a:solidFill>
                  <a:srgbClr val="FF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period</a:t>
            </a:r>
            <a:r>
              <a:rPr lang="en-US" sz="3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-hypothesis” are forced to affirm that the order of the six creation-days (for them of course 6 creation-periods) must not necessarily be interpreted as chronological but could be rather explained by the poetic style of the author. But we cannot accept this objection, otherwise the reason indicated by God for the Sabbath in Exo 20:11 would be incomprehensible. Therefore, the following argument: </a:t>
            </a:r>
            <a:endParaRPr lang="en-GB" sz="6000" dirty="0"/>
          </a:p>
        </p:txBody>
      </p:sp>
    </p:spTree>
    <p:extLst>
      <p:ext uri="{BB962C8B-B14F-4D97-AF65-F5344CB8AC3E}">
        <p14:creationId xmlns:p14="http://schemas.microsoft.com/office/powerpoint/2010/main" val="8472482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445BE-43F7-9228-9B7A-49F569CFAB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F7EC29-3592-90CF-1A41-4153C1C0CE76}"/>
              </a:ext>
            </a:extLst>
          </p:cNvPr>
          <p:cNvSpPr>
            <a:spLocks noGrp="1"/>
          </p:cNvSpPr>
          <p:nvPr>
            <p:ph type="title"/>
          </p:nvPr>
        </p:nvSpPr>
        <p:spPr/>
        <p:txBody>
          <a:bodyPr>
            <a:normAutofit/>
          </a:bodyPr>
          <a:lstStyle/>
          <a:p>
            <a:r>
              <a:rPr lang="en-US" dirty="0"/>
              <a:t>for a creation in six 24-hour-days</a:t>
            </a:r>
            <a:endParaRPr lang="en-GB" dirty="0"/>
          </a:p>
        </p:txBody>
      </p:sp>
      <p:sp>
        <p:nvSpPr>
          <p:cNvPr id="3" name="Content Placeholder 2">
            <a:extLst>
              <a:ext uri="{FF2B5EF4-FFF2-40B4-BE49-F238E27FC236}">
                <a16:creationId xmlns:a16="http://schemas.microsoft.com/office/drawing/2014/main" id="{958A3654-1619-9585-2CD3-856F4F324AD8}"/>
              </a:ext>
            </a:extLst>
          </p:cNvPr>
          <p:cNvSpPr>
            <a:spLocks noGrp="1"/>
          </p:cNvSpPr>
          <p:nvPr>
            <p:ph idx="1"/>
          </p:nvPr>
        </p:nvSpPr>
        <p:spPr/>
        <p:txBody>
          <a:bodyPr/>
          <a:lstStyle/>
          <a:p>
            <a:r>
              <a:rPr lang="en-US" sz="2800" b="1" u="none" strike="noStrike" kern="100" dirty="0">
                <a:solidFill>
                  <a:srgbClr val="FF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6.</a:t>
            </a:r>
            <a:r>
              <a:rPr lang="en-US" sz="28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The model for the Sabbath law in Exo 20:11 would be absurd if the days of creation have to be understood as long periods. </a:t>
            </a:r>
          </a:p>
          <a:p>
            <a:r>
              <a:rPr lang="en-GB" sz="2800" kern="100" dirty="0">
                <a:solidFill>
                  <a:srgbClr val="000000"/>
                </a:solidFill>
                <a:uFill>
                  <a:solidFill>
                    <a:srgbClr val="000000"/>
                  </a:solidFill>
                </a:uFill>
                <a:latin typeface="Times New Roman" panose="02020603050405020304" pitchFamily="18" charset="0"/>
                <a:cs typeface="Times New Roman" panose="02020603050405020304" pitchFamily="18" charset="0"/>
              </a:rPr>
              <a:t> </a:t>
            </a:r>
            <a:r>
              <a:rPr lang="en-GB" sz="2800" b="1" kern="100" dirty="0">
                <a:solidFill>
                  <a:srgbClr val="FF0000"/>
                </a:solidFill>
                <a:uFill>
                  <a:solidFill>
                    <a:srgbClr val="000000"/>
                  </a:solidFill>
                </a:uFill>
                <a:latin typeface="Times New Roman" panose="02020603050405020304" pitchFamily="18" charset="0"/>
                <a:cs typeface="Times New Roman" panose="02020603050405020304" pitchFamily="18" charset="0"/>
              </a:rPr>
              <a:t>7.</a:t>
            </a:r>
            <a:r>
              <a:rPr lang="en-GB" sz="2800" kern="100" dirty="0">
                <a:solidFill>
                  <a:srgbClr val="000000"/>
                </a:solidFill>
                <a:uFill>
                  <a:solidFill>
                    <a:srgbClr val="000000"/>
                  </a:solidFill>
                </a:uFill>
                <a:latin typeface="Times New Roman" panose="02020603050405020304" pitchFamily="18" charset="0"/>
                <a:cs typeface="Times New Roman" panose="02020603050405020304" pitchFamily="18" charset="0"/>
              </a:rPr>
              <a:t>	After all, God only has to speak a word and it happens (cf. </a:t>
            </a:r>
            <a:r>
              <a:rPr lang="en-GB" sz="2800" kern="100" dirty="0" err="1">
                <a:solidFill>
                  <a:srgbClr val="000000"/>
                </a:solidFill>
                <a:uFill>
                  <a:solidFill>
                    <a:srgbClr val="000000"/>
                  </a:solidFill>
                </a:uFill>
                <a:latin typeface="Times New Roman" panose="02020603050405020304" pitchFamily="18" charset="0"/>
                <a:cs typeface="Times New Roman" panose="02020603050405020304" pitchFamily="18" charset="0"/>
              </a:rPr>
              <a:t>Psa</a:t>
            </a:r>
            <a:r>
              <a:rPr lang="en-GB" sz="2800" kern="100" dirty="0">
                <a:solidFill>
                  <a:srgbClr val="000000"/>
                </a:solidFill>
                <a:uFill>
                  <a:solidFill>
                    <a:srgbClr val="000000"/>
                  </a:solidFill>
                </a:uFill>
                <a:latin typeface="Times New Roman" panose="02020603050405020304" pitchFamily="18" charset="0"/>
                <a:cs typeface="Times New Roman" panose="02020603050405020304" pitchFamily="18" charset="0"/>
              </a:rPr>
              <a:t> 33:9; 147:14-18; Isa 48:13; 50:2; </a:t>
            </a:r>
            <a:r>
              <a:rPr lang="en-GB" sz="2800" kern="100" dirty="0" err="1">
                <a:solidFill>
                  <a:srgbClr val="000000"/>
                </a:solidFill>
                <a:uFill>
                  <a:solidFill>
                    <a:srgbClr val="000000"/>
                  </a:solidFill>
                </a:uFill>
                <a:latin typeface="Times New Roman" panose="02020603050405020304" pitchFamily="18" charset="0"/>
                <a:cs typeface="Times New Roman" panose="02020603050405020304" pitchFamily="18" charset="0"/>
              </a:rPr>
              <a:t>Heb</a:t>
            </a:r>
            <a:r>
              <a:rPr lang="en-GB" sz="2800" kern="100" dirty="0">
                <a:solidFill>
                  <a:srgbClr val="000000"/>
                </a:solidFill>
                <a:uFill>
                  <a:solidFill>
                    <a:srgbClr val="000000"/>
                  </a:solidFill>
                </a:uFill>
                <a:latin typeface="Times New Roman" panose="02020603050405020304" pitchFamily="18" charset="0"/>
                <a:cs typeface="Times New Roman" panose="02020603050405020304" pitchFamily="18" charset="0"/>
              </a:rPr>
              <a:t> 11:3); he does not need millions of years. It is to be observed that God created man as an adult being. The chicken existed before the egg and the trees were already bearing fruit when they were created. It did not take thousands or millions of years, until the first rays of light reached the earth. God created the stars in such a way that their rays reached the earth from the beginning. </a:t>
            </a:r>
          </a:p>
        </p:txBody>
      </p:sp>
    </p:spTree>
    <p:extLst>
      <p:ext uri="{BB962C8B-B14F-4D97-AF65-F5344CB8AC3E}">
        <p14:creationId xmlns:p14="http://schemas.microsoft.com/office/powerpoint/2010/main" val="28709477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D7B58-D28D-3A33-E4C6-2393A4A495D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45B3108-FAC8-A4A4-1A86-8537B2030645}"/>
              </a:ext>
            </a:extLst>
          </p:cNvPr>
          <p:cNvSpPr>
            <a:spLocks noGrp="1"/>
          </p:cNvSpPr>
          <p:nvPr>
            <p:ph idx="1"/>
          </p:nvPr>
        </p:nvSpPr>
        <p:spPr/>
        <p:txBody>
          <a:bodyPr/>
          <a:lstStyle/>
          <a:p>
            <a:r>
              <a:rPr lang="en-US" dirty="0"/>
              <a:t>[KJV] Rev 6:13 And the stars of heaven fell unto the earth, even as a fig tree </a:t>
            </a:r>
            <a:r>
              <a:rPr lang="en-US" dirty="0" err="1"/>
              <a:t>casteth</a:t>
            </a:r>
            <a:r>
              <a:rPr lang="en-US" dirty="0"/>
              <a:t> her untimely figs, when she is shaken of a mighty wind.</a:t>
            </a:r>
            <a:endParaRPr lang="en-GB" dirty="0"/>
          </a:p>
        </p:txBody>
      </p:sp>
    </p:spTree>
    <p:extLst>
      <p:ext uri="{BB962C8B-B14F-4D97-AF65-F5344CB8AC3E}">
        <p14:creationId xmlns:p14="http://schemas.microsoft.com/office/powerpoint/2010/main" val="8498072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816B0-DA59-4E15-7750-9FCA8FB56483}"/>
              </a:ext>
            </a:extLst>
          </p:cNvPr>
          <p:cNvSpPr>
            <a:spLocks noGrp="1"/>
          </p:cNvSpPr>
          <p:nvPr>
            <p:ph type="title"/>
          </p:nvPr>
        </p:nvSpPr>
        <p:spPr/>
        <p:txBody>
          <a:bodyPr/>
          <a:lstStyle/>
          <a:p>
            <a:r>
              <a:rPr lang="en-US" dirty="0"/>
              <a:t>The origin of Mankind</a:t>
            </a:r>
            <a:endParaRPr lang="en-GB" dirty="0"/>
          </a:p>
        </p:txBody>
      </p:sp>
      <p:sp>
        <p:nvSpPr>
          <p:cNvPr id="3" name="Content Placeholder 2">
            <a:extLst>
              <a:ext uri="{FF2B5EF4-FFF2-40B4-BE49-F238E27FC236}">
                <a16:creationId xmlns:a16="http://schemas.microsoft.com/office/drawing/2014/main" id="{E27020EE-D064-AAB6-6427-2ADAB27B7966}"/>
              </a:ext>
            </a:extLst>
          </p:cNvPr>
          <p:cNvSpPr>
            <a:spLocks noGrp="1"/>
          </p:cNvSpPr>
          <p:nvPr>
            <p:ph sz="quarter" idx="13"/>
          </p:nvPr>
        </p:nvSpPr>
        <p:spPr>
          <a:xfrm>
            <a:off x="914086" y="1716946"/>
            <a:ext cx="10363826" cy="3424107"/>
          </a:xfrm>
        </p:spPr>
        <p:txBody>
          <a:bodyPr/>
          <a:lstStyle/>
          <a:p>
            <a:r>
              <a:rPr lang="en-US" dirty="0"/>
              <a:t>Many different religions tried to give and explanation of their world view though the one who made it needs to be heard </a:t>
            </a:r>
            <a:endParaRPr lang="en-GB" dirty="0"/>
          </a:p>
        </p:txBody>
      </p:sp>
    </p:spTree>
    <p:extLst>
      <p:ext uri="{BB962C8B-B14F-4D97-AF65-F5344CB8AC3E}">
        <p14:creationId xmlns:p14="http://schemas.microsoft.com/office/powerpoint/2010/main" val="25460963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8B171-55AB-C852-7E5D-5BA4E9F2BD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053F69-0452-C8D1-BE50-C3AA28CA1E8E}"/>
              </a:ext>
            </a:extLst>
          </p:cNvPr>
          <p:cNvSpPr>
            <a:spLocks noGrp="1"/>
          </p:cNvSpPr>
          <p:nvPr>
            <p:ph type="title"/>
          </p:nvPr>
        </p:nvSpPr>
        <p:spPr/>
        <p:txBody>
          <a:bodyPr>
            <a:normAutofit/>
          </a:bodyPr>
          <a:lstStyle/>
          <a:p>
            <a:r>
              <a:rPr lang="en-US" dirty="0"/>
              <a:t>The races</a:t>
            </a:r>
            <a:endParaRPr lang="en-GB" dirty="0"/>
          </a:p>
        </p:txBody>
      </p:sp>
      <p:sp>
        <p:nvSpPr>
          <p:cNvPr id="3" name="Content Placeholder 2">
            <a:extLst>
              <a:ext uri="{FF2B5EF4-FFF2-40B4-BE49-F238E27FC236}">
                <a16:creationId xmlns:a16="http://schemas.microsoft.com/office/drawing/2014/main" id="{0B4F72FC-A2A1-AA06-5969-B20A9AFB33E2}"/>
              </a:ext>
            </a:extLst>
          </p:cNvPr>
          <p:cNvSpPr>
            <a:spLocks noGrp="1"/>
          </p:cNvSpPr>
          <p:nvPr>
            <p:ph sz="quarter" idx="13"/>
          </p:nvPr>
        </p:nvSpPr>
        <p:spPr>
          <a:xfrm>
            <a:off x="913773" y="1250562"/>
            <a:ext cx="10363826" cy="4890356"/>
          </a:xfrm>
        </p:spPr>
        <p:txBody>
          <a:bodyPr/>
          <a:lstStyle/>
          <a:p>
            <a:r>
              <a:rPr lang="en-US" dirty="0"/>
              <a:t>The </a:t>
            </a:r>
            <a:r>
              <a:rPr lang="en-US" b="1" dirty="0"/>
              <a:t>whole human </a:t>
            </a:r>
            <a:r>
              <a:rPr lang="en-US" dirty="0"/>
              <a:t>race has been created in Adam and multiplies as far as body and soul are concerned through natural procreation called                                                                      Traducianism</a:t>
            </a:r>
          </a:p>
          <a:p>
            <a:endParaRPr lang="en-GB" dirty="0"/>
          </a:p>
        </p:txBody>
      </p:sp>
      <p:sp>
        <p:nvSpPr>
          <p:cNvPr id="4" name="Right Triangle 3">
            <a:extLst>
              <a:ext uri="{FF2B5EF4-FFF2-40B4-BE49-F238E27FC236}">
                <a16:creationId xmlns:a16="http://schemas.microsoft.com/office/drawing/2014/main" id="{F26AC221-B11F-BC52-1F93-52BA4A799474}"/>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38999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50278-CFA7-EDED-EA29-A9CA1CDD127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6EC7C4C-9A39-B450-BE21-2CB68D9B3194}"/>
              </a:ext>
            </a:extLst>
          </p:cNvPr>
          <p:cNvSpPr>
            <a:spLocks noGrp="1"/>
          </p:cNvSpPr>
          <p:nvPr>
            <p:ph sz="quarter" idx="13"/>
          </p:nvPr>
        </p:nvSpPr>
        <p:spPr/>
        <p:txBody>
          <a:bodyPr/>
          <a:lstStyle/>
          <a:p>
            <a:pPr marL="387350" marR="0" indent="-6350" algn="just">
              <a:lnSpc>
                <a:spcPct val="105000"/>
              </a:lnSpc>
              <a:spcAft>
                <a:spcPts val="25"/>
              </a:spcAft>
            </a:pPr>
            <a:r>
              <a:rPr lang="en-GB" sz="4400" kern="100" dirty="0">
                <a:solidFill>
                  <a:srgbClr val="000000"/>
                </a:solidFill>
                <a:effectLst/>
                <a:ea typeface="Times New Roman" panose="02020603050405020304" pitchFamily="18" charset="0"/>
              </a:rPr>
              <a:t>The Bible teaches that all man and nations are descended from the first two humans, i.e. from Adam and Eve: </a:t>
            </a:r>
          </a:p>
          <a:p>
            <a:pPr marL="0" marR="0" indent="0" algn="l">
              <a:lnSpc>
                <a:spcPct val="106000"/>
              </a:lnSpc>
              <a:spcAft>
                <a:spcPts val="20"/>
              </a:spcAft>
              <a:tabLst>
                <a:tab pos="674370" algn="ctr"/>
                <a:tab pos="1280160" algn="ctr"/>
                <a:tab pos="2818130" algn="ctr"/>
              </a:tabLst>
            </a:pPr>
            <a:r>
              <a:rPr lang="en-GB" sz="4400" b="1" kern="100" dirty="0">
                <a:solidFill>
                  <a:srgbClr val="000000"/>
                </a:solidFill>
                <a:effectLst/>
                <a:ea typeface="Times New Roman" panose="02020603050405020304" pitchFamily="18" charset="0"/>
              </a:rPr>
              <a:t>Gen 1:27 	 	</a:t>
            </a:r>
            <a:r>
              <a:rPr lang="en-GB" sz="4400" i="1" kern="100" dirty="0">
                <a:solidFill>
                  <a:srgbClr val="000000"/>
                </a:solidFill>
                <a:effectLst/>
                <a:ea typeface="Times New Roman" panose="02020603050405020304" pitchFamily="18" charset="0"/>
              </a:rPr>
              <a:t>...he created him male and female...</a:t>
            </a:r>
            <a:r>
              <a:rPr lang="en-GB" sz="4400" kern="100" dirty="0">
                <a:solidFill>
                  <a:srgbClr val="000000"/>
                </a:solidFill>
                <a:effectLst/>
                <a:ea typeface="Times New Roman" panose="02020603050405020304" pitchFamily="18" charset="0"/>
              </a:rPr>
              <a:t> </a:t>
            </a:r>
          </a:p>
          <a:p>
            <a:pPr marL="0" marR="0" indent="0" algn="l">
              <a:lnSpc>
                <a:spcPct val="106000"/>
              </a:lnSpc>
              <a:spcAft>
                <a:spcPts val="20"/>
              </a:spcAft>
              <a:tabLst>
                <a:tab pos="690880" algn="ctr"/>
                <a:tab pos="3188335" algn="ctr"/>
              </a:tabLst>
            </a:pPr>
            <a:r>
              <a:rPr lang="en-GB" sz="4400" b="1" kern="100" dirty="0">
                <a:solidFill>
                  <a:srgbClr val="000000"/>
                </a:solidFill>
                <a:effectLst/>
                <a:ea typeface="Times New Roman" panose="02020603050405020304" pitchFamily="18" charset="0"/>
              </a:rPr>
              <a:t>Act 17:26 	</a:t>
            </a:r>
            <a:r>
              <a:rPr lang="en-GB" sz="4400" i="1" kern="100" dirty="0">
                <a:solidFill>
                  <a:srgbClr val="000000"/>
                </a:solidFill>
                <a:effectLst/>
                <a:ea typeface="Times New Roman" panose="02020603050405020304" pitchFamily="18" charset="0"/>
              </a:rPr>
              <a:t>...From one man he made every nation of men... </a:t>
            </a:r>
            <a:endParaRPr lang="en-GB" sz="4400" kern="100" dirty="0">
              <a:solidFill>
                <a:srgbClr val="000000"/>
              </a:solidFill>
              <a:effectLst/>
              <a:ea typeface="Times New Roman" panose="02020603050405020304" pitchFamily="18" charset="0"/>
            </a:endParaRPr>
          </a:p>
          <a:p>
            <a:endParaRPr lang="en-GB" dirty="0"/>
          </a:p>
        </p:txBody>
      </p:sp>
      <p:sp>
        <p:nvSpPr>
          <p:cNvPr id="4" name="Right Triangle 3">
            <a:extLst>
              <a:ext uri="{FF2B5EF4-FFF2-40B4-BE49-F238E27FC236}">
                <a16:creationId xmlns:a16="http://schemas.microsoft.com/office/drawing/2014/main" id="{B70B08FC-0314-A66C-F424-869FF839F6ED}"/>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81398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784D1-1BB1-DE52-8DF4-6AE0A1E4422D}"/>
              </a:ext>
            </a:extLst>
          </p:cNvPr>
          <p:cNvSpPr>
            <a:spLocks noGrp="1"/>
          </p:cNvSpPr>
          <p:nvPr>
            <p:ph type="title"/>
          </p:nvPr>
        </p:nvSpPr>
        <p:spPr/>
        <p:txBody>
          <a:bodyPr/>
          <a:lstStyle/>
          <a:p>
            <a:r>
              <a:rPr lang="en-US" dirty="0"/>
              <a:t>GAP Theory</a:t>
            </a:r>
            <a:endParaRPr lang="en-GB" dirty="0"/>
          </a:p>
        </p:txBody>
      </p:sp>
      <p:sp>
        <p:nvSpPr>
          <p:cNvPr id="3" name="Content Placeholder 2">
            <a:extLst>
              <a:ext uri="{FF2B5EF4-FFF2-40B4-BE49-F238E27FC236}">
                <a16:creationId xmlns:a16="http://schemas.microsoft.com/office/drawing/2014/main" id="{BBB520EC-8914-F639-D52E-99292EAC1DC1}"/>
              </a:ext>
            </a:extLst>
          </p:cNvPr>
          <p:cNvSpPr>
            <a:spLocks noGrp="1"/>
          </p:cNvSpPr>
          <p:nvPr>
            <p:ph sz="quarter" idx="13"/>
          </p:nvPr>
        </p:nvSpPr>
        <p:spPr/>
        <p:txBody>
          <a:bodyPr/>
          <a:lstStyle/>
          <a:p>
            <a:r>
              <a:rPr lang="en-US" dirty="0"/>
              <a:t>The Bible knows nothing of a Pre-Adamite (before Adam) or Para-Adamite (beside Adam) race. The unity of the human race is also corroborated by the universality of sin: </a:t>
            </a:r>
            <a:endParaRPr lang="en-GB" dirty="0"/>
          </a:p>
        </p:txBody>
      </p:sp>
      <p:sp>
        <p:nvSpPr>
          <p:cNvPr id="4" name="Right Triangle 3">
            <a:extLst>
              <a:ext uri="{FF2B5EF4-FFF2-40B4-BE49-F238E27FC236}">
                <a16:creationId xmlns:a16="http://schemas.microsoft.com/office/drawing/2014/main" id="{4DCE7696-ED31-27EA-3488-36A2DA0F7BB2}"/>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94942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E1AE2-D5A8-AEAB-7CA1-72DC65CF79D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72C6491-95FD-7E52-371E-CC93396A12A7}"/>
              </a:ext>
            </a:extLst>
          </p:cNvPr>
          <p:cNvSpPr>
            <a:spLocks noGrp="1"/>
          </p:cNvSpPr>
          <p:nvPr>
            <p:ph sz="quarter" idx="13"/>
          </p:nvPr>
        </p:nvSpPr>
        <p:spPr/>
        <p:txBody>
          <a:bodyPr/>
          <a:lstStyle/>
          <a:p>
            <a:r>
              <a:rPr lang="en-US" dirty="0"/>
              <a:t>Rom 5:12		...just as sin entered the world through one man... </a:t>
            </a:r>
          </a:p>
          <a:p>
            <a:endParaRPr lang="en-US" dirty="0"/>
          </a:p>
          <a:p>
            <a:r>
              <a:rPr lang="en-US" dirty="0"/>
              <a:t>1Co 15:22	For as in Adam all die... </a:t>
            </a:r>
          </a:p>
          <a:p>
            <a:endParaRPr lang="en-GB" dirty="0"/>
          </a:p>
        </p:txBody>
      </p:sp>
      <p:sp>
        <p:nvSpPr>
          <p:cNvPr id="4" name="Right Triangle 3">
            <a:extLst>
              <a:ext uri="{FF2B5EF4-FFF2-40B4-BE49-F238E27FC236}">
                <a16:creationId xmlns:a16="http://schemas.microsoft.com/office/drawing/2014/main" id="{84DD56DA-335A-7B1C-CC53-0A849D8DA595}"/>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43894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8D716-11C8-C4D4-D3D1-8BCC84C4BF1B}"/>
              </a:ext>
            </a:extLst>
          </p:cNvPr>
          <p:cNvSpPr>
            <a:spLocks noGrp="1"/>
          </p:cNvSpPr>
          <p:nvPr>
            <p:ph type="title"/>
          </p:nvPr>
        </p:nvSpPr>
        <p:spPr>
          <a:xfrm>
            <a:off x="456887" y="177946"/>
            <a:ext cx="11278225" cy="1003154"/>
          </a:xfrm>
        </p:spPr>
        <p:txBody>
          <a:bodyPr>
            <a:normAutofit fontScale="90000"/>
          </a:bodyPr>
          <a:lstStyle/>
          <a:p>
            <a:r>
              <a:rPr lang="en-US" dirty="0"/>
              <a:t>The races</a:t>
            </a:r>
            <a:br>
              <a:rPr lang="en-US" dirty="0"/>
            </a:br>
            <a:r>
              <a:rPr lang="en-US" dirty="0"/>
              <a:t>after Noah</a:t>
            </a:r>
            <a:endParaRPr lang="en-GB" dirty="0"/>
          </a:p>
        </p:txBody>
      </p:sp>
      <p:sp>
        <p:nvSpPr>
          <p:cNvPr id="3" name="Content Placeholder 2">
            <a:extLst>
              <a:ext uri="{FF2B5EF4-FFF2-40B4-BE49-F238E27FC236}">
                <a16:creationId xmlns:a16="http://schemas.microsoft.com/office/drawing/2014/main" id="{205AF46A-693E-28EF-0F67-86DCD9551D1F}"/>
              </a:ext>
            </a:extLst>
          </p:cNvPr>
          <p:cNvSpPr>
            <a:spLocks noGrp="1"/>
          </p:cNvSpPr>
          <p:nvPr>
            <p:ph sz="quarter" idx="13"/>
          </p:nvPr>
        </p:nvSpPr>
        <p:spPr>
          <a:xfrm>
            <a:off x="457512" y="1440180"/>
            <a:ext cx="11277600" cy="4236720"/>
          </a:xfrm>
        </p:spPr>
        <p:txBody>
          <a:bodyPr/>
          <a:lstStyle/>
          <a:p>
            <a:r>
              <a:rPr lang="en-US" dirty="0"/>
              <a:t>Noah gave the post flood race a beautiful touch as his sons Shem, Ham and Japhet were totally different</a:t>
            </a:r>
            <a:endParaRPr lang="en-GB" dirty="0"/>
          </a:p>
        </p:txBody>
      </p:sp>
      <p:sp>
        <p:nvSpPr>
          <p:cNvPr id="4" name="Right Triangle 3">
            <a:extLst>
              <a:ext uri="{FF2B5EF4-FFF2-40B4-BE49-F238E27FC236}">
                <a16:creationId xmlns:a16="http://schemas.microsoft.com/office/drawing/2014/main" id="{15C2213A-3256-1EE3-24EE-D294EFFBE552}"/>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29935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89A31-046A-1A75-8B21-5F6DB9E518A8}"/>
              </a:ext>
            </a:extLst>
          </p:cNvPr>
          <p:cNvSpPr>
            <a:spLocks noGrp="1"/>
          </p:cNvSpPr>
          <p:nvPr>
            <p:ph type="title"/>
          </p:nvPr>
        </p:nvSpPr>
        <p:spPr/>
        <p:txBody>
          <a:bodyPr/>
          <a:lstStyle/>
          <a:p>
            <a:r>
              <a:rPr lang="en-US" dirty="0"/>
              <a:t>Races</a:t>
            </a:r>
            <a:endParaRPr lang="en-GB" dirty="0"/>
          </a:p>
        </p:txBody>
      </p:sp>
      <p:sp>
        <p:nvSpPr>
          <p:cNvPr id="3" name="Content Placeholder 2">
            <a:extLst>
              <a:ext uri="{FF2B5EF4-FFF2-40B4-BE49-F238E27FC236}">
                <a16:creationId xmlns:a16="http://schemas.microsoft.com/office/drawing/2014/main" id="{A9E5E209-33C9-8B44-EBB8-E5A60CEF5B66}"/>
              </a:ext>
            </a:extLst>
          </p:cNvPr>
          <p:cNvSpPr>
            <a:spLocks noGrp="1"/>
          </p:cNvSpPr>
          <p:nvPr>
            <p:ph sz="quarter" idx="13"/>
          </p:nvPr>
        </p:nvSpPr>
        <p:spPr>
          <a:xfrm>
            <a:off x="2993457" y="1229172"/>
            <a:ext cx="8741341" cy="5128234"/>
          </a:xfrm>
        </p:spPr>
        <p:txBody>
          <a:bodyPr/>
          <a:lstStyle/>
          <a:p>
            <a:r>
              <a:rPr lang="en-US" dirty="0"/>
              <a:t>Semitic 		Arabs, Israelis</a:t>
            </a:r>
            <a:br>
              <a:rPr lang="en-US" dirty="0"/>
            </a:br>
            <a:r>
              <a:rPr lang="en-US" dirty="0"/>
              <a:t>Hamitic 		African</a:t>
            </a:r>
            <a:br>
              <a:rPr lang="en-US" dirty="0"/>
            </a:br>
            <a:r>
              <a:rPr lang="en-US" dirty="0"/>
              <a:t>Japhethitic	Caucasian</a:t>
            </a:r>
            <a:endParaRPr lang="en-GB" dirty="0"/>
          </a:p>
        </p:txBody>
      </p:sp>
      <p:sp>
        <p:nvSpPr>
          <p:cNvPr id="4" name="Right Triangle 3">
            <a:extLst>
              <a:ext uri="{FF2B5EF4-FFF2-40B4-BE49-F238E27FC236}">
                <a16:creationId xmlns:a16="http://schemas.microsoft.com/office/drawing/2014/main" id="{467E9D9C-48EE-619C-4557-BEE775BF78A5}"/>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12383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F0CE-4E5B-65C1-D4FC-3BD3AE153628}"/>
              </a:ext>
            </a:extLst>
          </p:cNvPr>
          <p:cNvSpPr>
            <a:spLocks noGrp="1"/>
          </p:cNvSpPr>
          <p:nvPr>
            <p:ph type="title"/>
          </p:nvPr>
        </p:nvSpPr>
        <p:spPr/>
        <p:txBody>
          <a:bodyPr/>
          <a:lstStyle/>
          <a:p>
            <a:endParaRPr lang="en-GB"/>
          </a:p>
        </p:txBody>
      </p:sp>
      <p:pic>
        <p:nvPicPr>
          <p:cNvPr id="7" name="Picture 6">
            <a:extLst>
              <a:ext uri="{FF2B5EF4-FFF2-40B4-BE49-F238E27FC236}">
                <a16:creationId xmlns:a16="http://schemas.microsoft.com/office/drawing/2014/main" id="{BEE71746-FFCB-55C9-F2E6-B8CA1438C75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41160" y1="31857" x2="44011" y2="19000"/>
                        <a14:foregroundMark x1="44011" y1="19000" x2="55418" y2="13429"/>
                        <a14:foregroundMark x1="55418" y1="13429" x2="60932" y2="19286"/>
                        <a14:foregroundMark x1="60932" y1="19286" x2="63308" y2="24571"/>
                        <a14:foregroundMark x1="69202" y1="45286" x2="68251" y2="56714"/>
                        <a14:foregroundMark x1="68726" y1="55714" x2="68916" y2="52571"/>
                        <a14:backgroundMark x1="38878" y1="74571" x2="34411" y2="81143"/>
                        <a14:backgroundMark x1="65209" y1="75571" x2="60361" y2="93429"/>
                        <a14:backgroundMark x1="64924" y1="70857" x2="65779" y2="73000"/>
                        <a14:backgroundMark x1="64639" y1="70571" x2="65209" y2="72571"/>
                        <a14:backgroundMark x1="64354" y1="70143" x2="65209" y2="72143"/>
                        <a14:backgroundMark x1="69392" y1="58429" x2="69772" y2="50429"/>
                        <a14:backgroundMark x1="28802" y1="43143" x2="34125" y2="44286"/>
                        <a14:backgroundMark x1="34125" y1="44286" x2="34696" y2="45857"/>
                        <a14:backgroundMark x1="38118" y1="61429" x2="39068" y2="66143"/>
                        <a14:backgroundMark x1="41255" y1="76000" x2="43726" y2="84143"/>
                      </a14:backgroundRemoval>
                    </a14:imgEffect>
                  </a14:imgLayer>
                </a14:imgProps>
              </a:ext>
            </a:extLst>
          </a:blip>
          <a:srcRect l="26369" t="4352" r="22153"/>
          <a:stretch/>
        </p:blipFill>
        <p:spPr>
          <a:xfrm>
            <a:off x="3566386" y="2014212"/>
            <a:ext cx="4209196" cy="5203885"/>
          </a:xfrm>
          <a:prstGeom prst="rect">
            <a:avLst/>
          </a:prstGeom>
        </p:spPr>
      </p:pic>
      <p:pic>
        <p:nvPicPr>
          <p:cNvPr id="4" name="Picture 3">
            <a:extLst>
              <a:ext uri="{FF2B5EF4-FFF2-40B4-BE49-F238E27FC236}">
                <a16:creationId xmlns:a16="http://schemas.microsoft.com/office/drawing/2014/main" id="{779498D9-2B8D-BFB1-FC33-2158290A4180}"/>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7500" b="98750" l="1806" r="97500">
                        <a14:foregroundMark x1="35833" y1="15000" x2="43611" y2="9861"/>
                        <a14:foregroundMark x1="43611" y1="9861" x2="51667" y2="9167"/>
                        <a14:foregroundMark x1="51667" y1="9167" x2="55417" y2="10000"/>
                        <a14:foregroundMark x1="57083" y1="9583" x2="49722" y2="7500"/>
                        <a14:foregroundMark x1="49722" y1="7500" x2="41250" y2="9444"/>
                        <a14:foregroundMark x1="41250" y1="9444" x2="35139" y2="15278"/>
                        <a14:foregroundMark x1="24861" y1="31944" x2="21667" y2="38333"/>
                        <a14:foregroundMark x1="25278" y1="30972" x2="26389" y2="30417"/>
                        <a14:foregroundMark x1="20278" y1="39306" x2="20833" y2="38750"/>
                        <a14:foregroundMark x1="65556" y1="85556" x2="66944" y2="98750"/>
                        <a14:foregroundMark x1="4167" y1="81389" x2="16528" y2="72222"/>
                        <a14:foregroundMark x1="16528" y1="72222" x2="30278" y2="69583"/>
                        <a14:foregroundMark x1="30278" y1="69583" x2="34167" y2="70833"/>
                        <a14:foregroundMark x1="31667" y1="75556" x2="1944" y2="88611"/>
                        <a14:foregroundMark x1="6667" y1="94028" x2="67222" y2="84444"/>
                        <a14:foregroundMark x1="85694" y1="74722" x2="97500" y2="85694"/>
                        <a14:foregroundMark x1="97500" y1="85694" x2="97500" y2="94028"/>
                        <a14:foregroundMark x1="84444" y1="78056" x2="83056" y2="94583"/>
                        <a14:backgroundMark x1="76111" y1="35278" x2="81111" y2="48611"/>
                        <a14:backgroundMark x1="82778" y1="49583" x2="85278" y2="57361"/>
                        <a14:backgroundMark x1="85278" y1="57361" x2="94028" y2="63194"/>
                        <a14:backgroundMark x1="94028" y1="63194" x2="99306" y2="63194"/>
                        <a14:backgroundMark x1="19444" y1="64306" x2="3472" y2="70417"/>
                      </a14:backgroundRemoval>
                    </a14:imgEffect>
                  </a14:imgLayer>
                </a14:imgProps>
              </a:ext>
            </a:extLst>
          </a:blip>
          <a:srcRect l="19396" t="6260" r="17532" b="20854"/>
          <a:stretch/>
        </p:blipFill>
        <p:spPr>
          <a:xfrm>
            <a:off x="8059960" y="2082965"/>
            <a:ext cx="4132040" cy="4775035"/>
          </a:xfrm>
          <a:prstGeom prst="rect">
            <a:avLst/>
          </a:prstGeom>
        </p:spPr>
      </p:pic>
      <p:pic>
        <p:nvPicPr>
          <p:cNvPr id="8" name="Picture 7">
            <a:extLst>
              <a:ext uri="{FF2B5EF4-FFF2-40B4-BE49-F238E27FC236}">
                <a16:creationId xmlns:a16="http://schemas.microsoft.com/office/drawing/2014/main" id="{7CF4B857-A502-4EAB-D2AF-A42030DBD475}"/>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2930" b="98926" l="586" r="93848">
                        <a14:foregroundMark x1="11621" y1="36816" x2="12207" y2="14160"/>
                        <a14:foregroundMark x1="12207" y1="14160" x2="21680" y2="6934"/>
                        <a14:foregroundMark x1="21680" y1="6934" x2="37891" y2="3223"/>
                        <a14:foregroundMark x1="37891" y1="3223" x2="54980" y2="8594"/>
                        <a14:foregroundMark x1="54980" y1="8594" x2="64648" y2="20508"/>
                        <a14:foregroundMark x1="64648" y1="20508" x2="66699" y2="35254"/>
                        <a14:foregroundMark x1="70020" y1="32910" x2="67676" y2="14746"/>
                        <a14:foregroundMark x1="67676" y1="14746" x2="61816" y2="6836"/>
                        <a14:foregroundMark x1="53857" y1="2154" x2="53516" y2="1953"/>
                        <a14:foregroundMark x1="61816" y1="6836" x2="54055" y2="2270"/>
                        <a14:foregroundMark x1="26332" y1="2856" x2="21191" y2="3027"/>
                        <a14:foregroundMark x1="45153" y1="2231" x2="31356" y2="2689"/>
                        <a14:foregroundMark x1="17085" y1="6901" x2="16016" y2="7910"/>
                        <a14:foregroundMark x1="21191" y1="3027" x2="20139" y2="4020"/>
                        <a14:foregroundMark x1="34375" y1="87305" x2="40332" y2="93652"/>
                        <a14:foregroundMark x1="55078" y1="89844" x2="54492" y2="95605"/>
                        <a14:foregroundMark x1="52832" y1="94531" x2="38672" y2="93750"/>
                        <a14:foregroundMark x1="20898" y1="72363" x2="14551" y2="75977"/>
                        <a14:foregroundMark x1="14551" y1="75977" x2="586" y2="93555"/>
                        <a14:foregroundMark x1="586" y1="93555" x2="586" y2="93750"/>
                        <a14:foregroundMark x1="16992" y1="83691" x2="2832" y2="96387"/>
                        <a14:foregroundMark x1="7520" y1="94629" x2="31738" y2="94141"/>
                        <a14:foregroundMark x1="31738" y1="94141" x2="31738" y2="94141"/>
                        <a14:foregroundMark x1="27539" y1="94922" x2="18652" y2="80176"/>
                        <a14:foregroundMark x1="22754" y1="79492" x2="27734" y2="90527"/>
                        <a14:foregroundMark x1="17871" y1="78320" x2="7715" y2="86719"/>
                        <a14:foregroundMark x1="2539" y1="96094" x2="14844" y2="96289"/>
                        <a14:foregroundMark x1="14844" y1="96289" x2="26758" y2="95996"/>
                        <a14:foregroundMark x1="26758" y1="95996" x2="26855" y2="95996"/>
                        <a14:foregroundMark x1="59375" y1="70605" x2="77656" y2="81812"/>
                        <a14:foregroundMark x1="83793" y1="95914" x2="81738" y2="95898"/>
                        <a14:foregroundMark x1="81738" y1="95898" x2="70801" y2="85059"/>
                        <a14:foregroundMark x1="70801" y1="85059" x2="77441" y2="94531"/>
                        <a14:foregroundMark x1="81085" y1="90292" x2="68555" y2="82324"/>
                        <a14:foregroundMark x1="65723" y1="69824" x2="75488" y2="80957"/>
                        <a14:foregroundMark x1="66113" y1="70898" x2="65039" y2="69727"/>
                        <a14:foregroundMark x1="59570" y1="65332" x2="73926" y2="73535"/>
                        <a14:foregroundMark x1="73926" y1="73535" x2="75977" y2="80762"/>
                        <a14:foregroundMark x1="75977" y1="80762" x2="75488" y2="80566"/>
                        <a14:foregroundMark x1="60449" y1="64551" x2="58203" y2="63672"/>
                        <a14:foregroundMark x1="85026" y1="98477" x2="8887" y2="98926"/>
                        <a14:backgroundMark x1="20313" y1="1660" x2="21777" y2="586"/>
                        <a14:backgroundMark x1="56250" y1="1270" x2="52734" y2="0"/>
                        <a14:backgroundMark x1="22168" y1="1270" x2="24121" y2="391"/>
                        <a14:backgroundMark x1="15918" y1="4199" x2="19531" y2="1758"/>
                        <a14:backgroundMark x1="5566" y1="14160" x2="10840" y2="4785"/>
                        <a14:backgroundMark x1="6445" y1="12988" x2="13770" y2="1367"/>
                        <a14:backgroundMark x1="67871" y1="10547" x2="62598" y2="4395"/>
                        <a14:backgroundMark x1="53027" y1="1074" x2="50781" y2="488"/>
                        <a14:backgroundMark x1="23633" y1="1660" x2="27539" y2="684"/>
                        <a14:backgroundMark x1="27637" y1="781" x2="32617" y2="684"/>
                        <a14:backgroundMark x1="50781" y1="977" x2="43945" y2="195"/>
                        <a14:backgroundMark x1="32617" y1="684" x2="37988" y2="0"/>
                        <a14:backgroundMark x1="37207" y1="781" x2="41602" y2="195"/>
                        <a14:backgroundMark x1="19336" y1="3125" x2="13965" y2="5762"/>
                        <a14:backgroundMark x1="13770" y1="6934" x2="8691" y2="13379"/>
                        <a14:backgroundMark x1="8691" y1="15039" x2="7031" y2="32227"/>
                        <a14:backgroundMark x1="6152" y1="31348" x2="12500" y2="47656"/>
                        <a14:backgroundMark x1="10840" y1="43262" x2="6641" y2="34277"/>
                        <a14:backgroundMark x1="6641" y1="34277" x2="6152" y2="29590"/>
                        <a14:backgroundMark x1="7910" y1="30176" x2="8203" y2="38574"/>
                        <a14:backgroundMark x1="34375" y1="86523" x2="34785" y2="86995"/>
                        <a14:backgroundMark x1="27639" y1="90568" x2="28452" y2="92124"/>
                        <a14:backgroundMark x1="21191" y1="78223" x2="22017" y2="79805"/>
                        <a14:backgroundMark x1="21289" y1="71484" x2="20757" y2="72214"/>
                        <a14:backgroundMark x1="94141" y1="90039" x2="90234" y2="94531"/>
                        <a14:backgroundMark x1="88770" y1="95703" x2="91406" y2="92969"/>
                        <a14:backgroundMark x1="87891" y1="96680" x2="90625" y2="92969"/>
                        <a14:backgroundMark x1="80859" y1="84082" x2="88477" y2="99902"/>
                        <a14:backgroundMark x1="85938" y1="87598" x2="95898" y2="99902"/>
                        <a14:backgroundMark x1="95898" y1="99902" x2="95898" y2="99902"/>
                        <a14:backgroundMark x1="85547" y1="87012" x2="89063" y2="90527"/>
                        <a14:backgroundMark x1="83789" y1="85254" x2="87012" y2="89844"/>
                        <a14:backgroundMark x1="89551" y1="95020" x2="92090" y2="98926"/>
                        <a14:backgroundMark x1="79199" y1="80859" x2="83496" y2="86914"/>
                      </a14:backgroundRemoval>
                    </a14:imgEffect>
                  </a14:imgLayer>
                </a14:imgProps>
              </a:ext>
            </a:extLst>
          </a:blip>
          <a:stretch>
            <a:fillRect/>
          </a:stretch>
        </p:blipFill>
        <p:spPr>
          <a:xfrm>
            <a:off x="0" y="2082965"/>
            <a:ext cx="4775927" cy="4775927"/>
          </a:xfrm>
          <a:prstGeom prst="rect">
            <a:avLst/>
          </a:prstGeom>
        </p:spPr>
      </p:pic>
      <p:sp>
        <p:nvSpPr>
          <p:cNvPr id="3" name="Right Triangle 2">
            <a:extLst>
              <a:ext uri="{FF2B5EF4-FFF2-40B4-BE49-F238E27FC236}">
                <a16:creationId xmlns:a16="http://schemas.microsoft.com/office/drawing/2014/main" id="{4CA34FB5-8D50-0C75-7928-14BF46492BCD}"/>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45300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A652DDEB-033D-5F4A-B395-5F61747CBBC9}"/>
              </a:ext>
            </a:extLst>
          </p:cNvPr>
          <p:cNvGraphicFramePr>
            <a:graphicFrameLocks/>
          </p:cNvGraphicFramePr>
          <p:nvPr>
            <p:extLst>
              <p:ext uri="{D42A27DB-BD31-4B8C-83A1-F6EECF244321}">
                <p14:modId xmlns:p14="http://schemas.microsoft.com/office/powerpoint/2010/main" val="488271680"/>
              </p:ext>
            </p:extLst>
          </p:nvPr>
        </p:nvGraphicFramePr>
        <p:xfrm>
          <a:off x="298450" y="0"/>
          <a:ext cx="11595100" cy="715638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057750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5EC95-7054-697C-AE84-3D60A4513F71}"/>
              </a:ext>
            </a:extLst>
          </p:cNvPr>
          <p:cNvSpPr>
            <a:spLocks noGrp="1"/>
          </p:cNvSpPr>
          <p:nvPr>
            <p:ph type="title"/>
          </p:nvPr>
        </p:nvSpPr>
        <p:spPr/>
        <p:txBody>
          <a:bodyPr/>
          <a:lstStyle/>
          <a:p>
            <a:r>
              <a:rPr lang="en-US" dirty="0"/>
              <a:t>Generations to Yeshua</a:t>
            </a:r>
            <a:endParaRPr lang="en-GB" dirty="0"/>
          </a:p>
        </p:txBody>
      </p:sp>
      <p:sp>
        <p:nvSpPr>
          <p:cNvPr id="3" name="Content Placeholder 2">
            <a:extLst>
              <a:ext uri="{FF2B5EF4-FFF2-40B4-BE49-F238E27FC236}">
                <a16:creationId xmlns:a16="http://schemas.microsoft.com/office/drawing/2014/main" id="{1CD29A08-56EC-6C3D-370C-4868372B9116}"/>
              </a:ext>
            </a:extLst>
          </p:cNvPr>
          <p:cNvSpPr>
            <a:spLocks noGrp="1"/>
          </p:cNvSpPr>
          <p:nvPr>
            <p:ph idx="1"/>
          </p:nvPr>
        </p:nvSpPr>
        <p:spPr/>
        <p:txBody>
          <a:bodyPr/>
          <a:lstStyle/>
          <a:p>
            <a:r>
              <a:rPr lang="en-US" sz="4000" dirty="0"/>
              <a:t>20 Generations from Adam to Abraham</a:t>
            </a:r>
          </a:p>
          <a:p>
            <a:r>
              <a:rPr lang="en-US" sz="4000" dirty="0"/>
              <a:t>42 Generations from Abraham to Yeshua</a:t>
            </a:r>
            <a:br>
              <a:rPr lang="en-US" dirty="0"/>
            </a:br>
            <a:r>
              <a:rPr lang="en-US" sz="3200" dirty="0">
                <a:solidFill>
                  <a:srgbClr val="0000FE"/>
                </a:solidFill>
                <a:latin typeface="Calibri" panose="020F0502020204030204" pitchFamily="34" charset="0"/>
              </a:rPr>
              <a:t>Mat 1:17 </a:t>
            </a:r>
            <a:r>
              <a:rPr lang="en-US" sz="3200" dirty="0">
                <a:solidFill>
                  <a:srgbClr val="000000"/>
                </a:solidFill>
                <a:latin typeface="Calibri" panose="020F0502020204030204" pitchFamily="34" charset="0"/>
              </a:rPr>
              <a:t>So all the generations from Abraham to David  </a:t>
            </a:r>
            <a:r>
              <a:rPr lang="en-US" sz="3200" b="1" dirty="0">
                <a:solidFill>
                  <a:srgbClr val="000000"/>
                </a:solidFill>
                <a:latin typeface="Calibri" panose="020F0502020204030204" pitchFamily="34" charset="0"/>
              </a:rPr>
              <a:t>fourteen</a:t>
            </a:r>
            <a:r>
              <a:rPr lang="en-US" sz="3200" dirty="0">
                <a:solidFill>
                  <a:srgbClr val="000000"/>
                </a:solidFill>
                <a:latin typeface="Calibri" panose="020F0502020204030204" pitchFamily="34" charset="0"/>
              </a:rPr>
              <a:t> generations; and from David until the carrying away into Babylon  </a:t>
            </a:r>
            <a:r>
              <a:rPr lang="en-US" sz="3200" b="1" dirty="0">
                <a:solidFill>
                  <a:srgbClr val="000000"/>
                </a:solidFill>
                <a:latin typeface="Calibri" panose="020F0502020204030204" pitchFamily="34" charset="0"/>
              </a:rPr>
              <a:t>fourteen</a:t>
            </a:r>
            <a:r>
              <a:rPr lang="en-US" sz="3200" dirty="0">
                <a:solidFill>
                  <a:srgbClr val="000000"/>
                </a:solidFill>
                <a:latin typeface="Calibri" panose="020F0502020204030204" pitchFamily="34" charset="0"/>
              </a:rPr>
              <a:t> generations; and from the carrying away into Babylon unto Christ  </a:t>
            </a:r>
            <a:r>
              <a:rPr lang="en-US" sz="3200" b="1" dirty="0">
                <a:solidFill>
                  <a:srgbClr val="000000"/>
                </a:solidFill>
                <a:latin typeface="Calibri" panose="020F0502020204030204" pitchFamily="34" charset="0"/>
              </a:rPr>
              <a:t>fourteen</a:t>
            </a:r>
            <a:r>
              <a:rPr lang="en-US" sz="3200" dirty="0">
                <a:solidFill>
                  <a:srgbClr val="000000"/>
                </a:solidFill>
                <a:latin typeface="Calibri" panose="020F0502020204030204" pitchFamily="34" charset="0"/>
              </a:rPr>
              <a:t> generations.</a:t>
            </a:r>
            <a:endParaRPr lang="en-US" sz="1800" dirty="0">
              <a:solidFill>
                <a:srgbClr val="000000"/>
              </a:solidFill>
              <a:latin typeface="Calibri" panose="020F0502020204030204" pitchFamily="34" charset="0"/>
            </a:endParaRPr>
          </a:p>
        </p:txBody>
      </p:sp>
      <p:sp>
        <p:nvSpPr>
          <p:cNvPr id="4" name="Right Triangle 3">
            <a:extLst>
              <a:ext uri="{FF2B5EF4-FFF2-40B4-BE49-F238E27FC236}">
                <a16:creationId xmlns:a16="http://schemas.microsoft.com/office/drawing/2014/main" id="{06549015-78D7-72BC-7C1B-A117E55C662D}"/>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04364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3B1A9FC-09EC-E30D-2BE7-A97E62936900}"/>
              </a:ext>
            </a:extLst>
          </p:cNvPr>
          <p:cNvSpPr/>
          <p:nvPr/>
        </p:nvSpPr>
        <p:spPr>
          <a:xfrm>
            <a:off x="-4748" y="-24595"/>
            <a:ext cx="12192000" cy="6857998"/>
          </a:xfrm>
          <a:prstGeom prst="rect">
            <a:avLst/>
          </a:prstGeom>
          <a:solidFill>
            <a:srgbClr val="00FA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9950C1E7-C76F-820A-EC45-00ABEA39571F}"/>
              </a:ext>
            </a:extLst>
          </p:cNvPr>
          <p:cNvPicPr>
            <a:picLocks noChangeAspect="1"/>
          </p:cNvPicPr>
          <p:nvPr/>
        </p:nvPicPr>
        <p:blipFill>
          <a:blip r:embed="rId2"/>
          <a:srcRect l="-3172" t="-1354" r="-2089" b="50"/>
          <a:stretch/>
        </p:blipFill>
        <p:spPr>
          <a:xfrm>
            <a:off x="8685884" y="1403879"/>
            <a:ext cx="3075432" cy="3529012"/>
          </a:xfrm>
          <a:prstGeom prst="rect">
            <a:avLst/>
          </a:prstGeom>
        </p:spPr>
      </p:pic>
      <p:sp>
        <p:nvSpPr>
          <p:cNvPr id="6" name="Rectangle 5">
            <a:extLst>
              <a:ext uri="{FF2B5EF4-FFF2-40B4-BE49-F238E27FC236}">
                <a16:creationId xmlns:a16="http://schemas.microsoft.com/office/drawing/2014/main" id="{FE4B9CC8-6C96-55B6-9667-B97ADBD4AF8D}"/>
              </a:ext>
            </a:extLst>
          </p:cNvPr>
          <p:cNvSpPr/>
          <p:nvPr/>
        </p:nvSpPr>
        <p:spPr>
          <a:xfrm>
            <a:off x="414659" y="4758109"/>
            <a:ext cx="4076437" cy="707886"/>
          </a:xfrm>
          <a:prstGeom prst="rect">
            <a:avLst/>
          </a:prstGeom>
          <a:noFill/>
        </p:spPr>
        <p:txBody>
          <a:bodyPr wrap="none" lIns="91440" tIns="45720" rIns="91440" bIns="45720">
            <a:spAutoFit/>
          </a:bodyPr>
          <a:lstStyle/>
          <a:p>
            <a:pPr algn="ctr"/>
            <a:r>
              <a:rPr lang="en-GB" sz="4000" b="0" cap="none" spc="0" dirty="0">
                <a:ln w="0"/>
                <a:solidFill>
                  <a:schemeClr val="tx1"/>
                </a:solidFill>
                <a:effectLst>
                  <a:outerShdw blurRad="38100" dist="19050" dir="2700000" algn="tl" rotWithShape="0">
                    <a:schemeClr val="dk1">
                      <a:alpha val="40000"/>
                    </a:schemeClr>
                  </a:outerShdw>
                </a:effectLst>
              </a:rPr>
              <a:t>Mitochondrial DNA</a:t>
            </a:r>
          </a:p>
        </p:txBody>
      </p:sp>
      <p:sp>
        <p:nvSpPr>
          <p:cNvPr id="10" name="Rectangle 9">
            <a:extLst>
              <a:ext uri="{FF2B5EF4-FFF2-40B4-BE49-F238E27FC236}">
                <a16:creationId xmlns:a16="http://schemas.microsoft.com/office/drawing/2014/main" id="{C35DC138-894B-117A-2319-E4D204B1843B}"/>
              </a:ext>
            </a:extLst>
          </p:cNvPr>
          <p:cNvSpPr/>
          <p:nvPr/>
        </p:nvSpPr>
        <p:spPr>
          <a:xfrm>
            <a:off x="3726657" y="571315"/>
            <a:ext cx="3929062" cy="10144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tx1"/>
                </a:solidFill>
              </a:rPr>
              <a:t>Mitochondria</a:t>
            </a:r>
            <a:endParaRPr lang="en-GB" sz="4800" dirty="0">
              <a:solidFill>
                <a:schemeClr val="tx1"/>
              </a:solidFill>
            </a:endParaRPr>
          </a:p>
        </p:txBody>
      </p:sp>
      <p:sp>
        <p:nvSpPr>
          <p:cNvPr id="11" name="Rectangle 10">
            <a:extLst>
              <a:ext uri="{FF2B5EF4-FFF2-40B4-BE49-F238E27FC236}">
                <a16:creationId xmlns:a16="http://schemas.microsoft.com/office/drawing/2014/main" id="{E625305C-A749-2EF4-3B28-27DB4F036656}"/>
              </a:ext>
            </a:extLst>
          </p:cNvPr>
          <p:cNvSpPr/>
          <p:nvPr/>
        </p:nvSpPr>
        <p:spPr>
          <a:xfrm>
            <a:off x="9332120" y="331988"/>
            <a:ext cx="2000250" cy="62150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tx1"/>
                </a:solidFill>
              </a:rPr>
              <a:t>Cell</a:t>
            </a:r>
            <a:endParaRPr lang="en-GB" sz="4800" dirty="0">
              <a:solidFill>
                <a:schemeClr val="tx1"/>
              </a:solidFill>
            </a:endParaRPr>
          </a:p>
        </p:txBody>
      </p:sp>
      <p:grpSp>
        <p:nvGrpSpPr>
          <p:cNvPr id="25" name="Group 24">
            <a:extLst>
              <a:ext uri="{FF2B5EF4-FFF2-40B4-BE49-F238E27FC236}">
                <a16:creationId xmlns:a16="http://schemas.microsoft.com/office/drawing/2014/main" id="{FF12DDDA-6663-9CA8-D466-C7D702897F98}"/>
              </a:ext>
            </a:extLst>
          </p:cNvPr>
          <p:cNvGrpSpPr/>
          <p:nvPr/>
        </p:nvGrpSpPr>
        <p:grpSpPr>
          <a:xfrm>
            <a:off x="5472113" y="1791196"/>
            <a:ext cx="4557712" cy="3252291"/>
            <a:chOff x="5472113" y="1791196"/>
            <a:chExt cx="4557712" cy="3252291"/>
          </a:xfrm>
        </p:grpSpPr>
        <p:cxnSp>
          <p:nvCxnSpPr>
            <p:cNvPr id="4" name="Straight Connector 3">
              <a:extLst>
                <a:ext uri="{FF2B5EF4-FFF2-40B4-BE49-F238E27FC236}">
                  <a16:creationId xmlns:a16="http://schemas.microsoft.com/office/drawing/2014/main" id="{2DE4A64E-E7B7-922A-80FC-D7AE7B30E91B}"/>
                </a:ext>
              </a:extLst>
            </p:cNvPr>
            <p:cNvCxnSpPr>
              <a:cxnSpLocks/>
            </p:cNvCxnSpPr>
            <p:nvPr/>
          </p:nvCxnSpPr>
          <p:spPr>
            <a:xfrm flipH="1" flipV="1">
              <a:off x="5472113" y="1791196"/>
              <a:ext cx="4367213" cy="185812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B0B0253-80FB-A9EA-6AC6-90E6A12D40FA}"/>
                </a:ext>
              </a:extLst>
            </p:cNvPr>
            <p:cNvCxnSpPr>
              <a:cxnSpLocks/>
            </p:cNvCxnSpPr>
            <p:nvPr/>
          </p:nvCxnSpPr>
          <p:spPr>
            <a:xfrm flipH="1">
              <a:off x="6851064" y="3964781"/>
              <a:ext cx="3178761" cy="107870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0" name="Picture 19">
            <a:extLst>
              <a:ext uri="{FF2B5EF4-FFF2-40B4-BE49-F238E27FC236}">
                <a16:creationId xmlns:a16="http://schemas.microsoft.com/office/drawing/2014/main" id="{ECEDBF77-C187-C2D4-6B4C-C2D5BB737D21}"/>
              </a:ext>
            </a:extLst>
          </p:cNvPr>
          <p:cNvPicPr>
            <a:picLocks noChangeAspect="1"/>
          </p:cNvPicPr>
          <p:nvPr/>
        </p:nvPicPr>
        <p:blipFill>
          <a:blip r:embed="rId3"/>
          <a:srcRect t="49" b="-1594"/>
          <a:stretch/>
        </p:blipFill>
        <p:spPr>
          <a:xfrm>
            <a:off x="4701742" y="1693069"/>
            <a:ext cx="2788516" cy="3529012"/>
          </a:xfrm>
          <a:prstGeom prst="rect">
            <a:avLst/>
          </a:prstGeom>
        </p:spPr>
      </p:pic>
      <p:pic>
        <p:nvPicPr>
          <p:cNvPr id="21" name="Picture 20">
            <a:extLst>
              <a:ext uri="{FF2B5EF4-FFF2-40B4-BE49-F238E27FC236}">
                <a16:creationId xmlns:a16="http://schemas.microsoft.com/office/drawing/2014/main" id="{A859E32D-13F0-DCDF-AA39-922A22539B39}"/>
              </a:ext>
            </a:extLst>
          </p:cNvPr>
          <p:cNvPicPr>
            <a:picLocks noChangeAspect="1"/>
          </p:cNvPicPr>
          <p:nvPr/>
        </p:nvPicPr>
        <p:blipFill>
          <a:blip r:embed="rId4"/>
          <a:srcRect l="-644" r="-379"/>
          <a:stretch/>
        </p:blipFill>
        <p:spPr>
          <a:xfrm>
            <a:off x="64734" y="2286191"/>
            <a:ext cx="1572525" cy="914400"/>
          </a:xfrm>
          <a:prstGeom prst="rect">
            <a:avLst/>
          </a:prstGeom>
        </p:spPr>
      </p:pic>
      <p:grpSp>
        <p:nvGrpSpPr>
          <p:cNvPr id="26" name="Group 25">
            <a:extLst>
              <a:ext uri="{FF2B5EF4-FFF2-40B4-BE49-F238E27FC236}">
                <a16:creationId xmlns:a16="http://schemas.microsoft.com/office/drawing/2014/main" id="{DA51ABED-ED42-B334-9540-ADB334B8466E}"/>
              </a:ext>
            </a:extLst>
          </p:cNvPr>
          <p:cNvGrpSpPr/>
          <p:nvPr/>
        </p:nvGrpSpPr>
        <p:grpSpPr>
          <a:xfrm>
            <a:off x="2822970" y="2375966"/>
            <a:ext cx="3643820" cy="2106068"/>
            <a:chOff x="5472113" y="1791196"/>
            <a:chExt cx="4597880" cy="2620047"/>
          </a:xfrm>
        </p:grpSpPr>
        <p:cxnSp>
          <p:nvCxnSpPr>
            <p:cNvPr id="27" name="Straight Connector 26">
              <a:extLst>
                <a:ext uri="{FF2B5EF4-FFF2-40B4-BE49-F238E27FC236}">
                  <a16:creationId xmlns:a16="http://schemas.microsoft.com/office/drawing/2014/main" id="{302F6B0F-79BA-973C-2665-02E18DF9258A}"/>
                </a:ext>
              </a:extLst>
            </p:cNvPr>
            <p:cNvCxnSpPr>
              <a:cxnSpLocks/>
            </p:cNvCxnSpPr>
            <p:nvPr/>
          </p:nvCxnSpPr>
          <p:spPr>
            <a:xfrm flipH="1" flipV="1">
              <a:off x="5472113" y="1791196"/>
              <a:ext cx="4585540" cy="17602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36690B6-A8A8-B3C4-DE96-0B946A7D729B}"/>
                </a:ext>
              </a:extLst>
            </p:cNvPr>
            <p:cNvCxnSpPr>
              <a:cxnSpLocks/>
            </p:cNvCxnSpPr>
            <p:nvPr/>
          </p:nvCxnSpPr>
          <p:spPr>
            <a:xfrm flipH="1">
              <a:off x="5750052" y="3760068"/>
              <a:ext cx="4319941" cy="65117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2" name="Right Triangle 31">
            <a:extLst>
              <a:ext uri="{FF2B5EF4-FFF2-40B4-BE49-F238E27FC236}">
                <a16:creationId xmlns:a16="http://schemas.microsoft.com/office/drawing/2014/main" id="{277B09C1-6E13-89E5-9497-936351DDA2D8}"/>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pic>
        <p:nvPicPr>
          <p:cNvPr id="2" name="Picture 1">
            <a:extLst>
              <a:ext uri="{FF2B5EF4-FFF2-40B4-BE49-F238E27FC236}">
                <a16:creationId xmlns:a16="http://schemas.microsoft.com/office/drawing/2014/main" id="{4FB48E5B-82E3-5935-5619-4220EE0263F3}"/>
              </a:ext>
            </a:extLst>
          </p:cNvPr>
          <p:cNvPicPr>
            <a:picLocks noChangeAspect="1"/>
          </p:cNvPicPr>
          <p:nvPr/>
        </p:nvPicPr>
        <p:blipFill>
          <a:blip r:embed="rId4"/>
          <a:srcRect l="-644" r="-379"/>
          <a:stretch/>
        </p:blipFill>
        <p:spPr>
          <a:xfrm>
            <a:off x="5957888" y="3753878"/>
            <a:ext cx="182880" cy="106342"/>
          </a:xfrm>
          <a:prstGeom prst="rect">
            <a:avLst/>
          </a:prstGeom>
        </p:spPr>
      </p:pic>
      <p:pic>
        <p:nvPicPr>
          <p:cNvPr id="5" name="Picture 4">
            <a:extLst>
              <a:ext uri="{FF2B5EF4-FFF2-40B4-BE49-F238E27FC236}">
                <a16:creationId xmlns:a16="http://schemas.microsoft.com/office/drawing/2014/main" id="{1C5C5F96-DC48-C3F3-96FB-B16D92F78BE5}"/>
              </a:ext>
            </a:extLst>
          </p:cNvPr>
          <p:cNvPicPr>
            <a:picLocks noChangeAspect="1"/>
          </p:cNvPicPr>
          <p:nvPr/>
        </p:nvPicPr>
        <p:blipFill>
          <a:blip r:embed="rId4"/>
          <a:srcRect l="-644" r="-379"/>
          <a:stretch/>
        </p:blipFill>
        <p:spPr>
          <a:xfrm>
            <a:off x="2262481" y="3070718"/>
            <a:ext cx="1572525" cy="914400"/>
          </a:xfrm>
          <a:prstGeom prst="rect">
            <a:avLst/>
          </a:prstGeom>
        </p:spPr>
      </p:pic>
      <p:pic>
        <p:nvPicPr>
          <p:cNvPr id="9" name="Picture 8">
            <a:extLst>
              <a:ext uri="{FF2B5EF4-FFF2-40B4-BE49-F238E27FC236}">
                <a16:creationId xmlns:a16="http://schemas.microsoft.com/office/drawing/2014/main" id="{AE55BF83-C91B-E222-0528-B32E8D3DAA24}"/>
              </a:ext>
            </a:extLst>
          </p:cNvPr>
          <p:cNvPicPr>
            <a:picLocks noChangeAspect="1"/>
          </p:cNvPicPr>
          <p:nvPr/>
        </p:nvPicPr>
        <p:blipFill>
          <a:blip r:embed="rId4"/>
          <a:srcRect l="-644" r="-379"/>
          <a:stretch/>
        </p:blipFill>
        <p:spPr>
          <a:xfrm>
            <a:off x="507076" y="3604561"/>
            <a:ext cx="1572525" cy="914400"/>
          </a:xfrm>
          <a:prstGeom prst="rect">
            <a:avLst/>
          </a:prstGeom>
        </p:spPr>
      </p:pic>
      <p:pic>
        <p:nvPicPr>
          <p:cNvPr id="12" name="Picture 11">
            <a:extLst>
              <a:ext uri="{FF2B5EF4-FFF2-40B4-BE49-F238E27FC236}">
                <a16:creationId xmlns:a16="http://schemas.microsoft.com/office/drawing/2014/main" id="{9AA9A277-A50F-749D-E8B5-3DE72667145C}"/>
              </a:ext>
            </a:extLst>
          </p:cNvPr>
          <p:cNvPicPr>
            <a:picLocks noChangeAspect="1"/>
          </p:cNvPicPr>
          <p:nvPr/>
        </p:nvPicPr>
        <p:blipFill>
          <a:blip r:embed="rId4"/>
          <a:srcRect l="-644" r="-379"/>
          <a:stretch/>
        </p:blipFill>
        <p:spPr>
          <a:xfrm>
            <a:off x="6274132" y="3805202"/>
            <a:ext cx="182880" cy="106342"/>
          </a:xfrm>
          <a:prstGeom prst="rect">
            <a:avLst/>
          </a:prstGeom>
        </p:spPr>
      </p:pic>
      <p:pic>
        <p:nvPicPr>
          <p:cNvPr id="13" name="Picture 12">
            <a:extLst>
              <a:ext uri="{FF2B5EF4-FFF2-40B4-BE49-F238E27FC236}">
                <a16:creationId xmlns:a16="http://schemas.microsoft.com/office/drawing/2014/main" id="{C4E63276-94B7-3F20-163E-164B252F9CBC}"/>
              </a:ext>
            </a:extLst>
          </p:cNvPr>
          <p:cNvPicPr>
            <a:picLocks noChangeAspect="1"/>
          </p:cNvPicPr>
          <p:nvPr/>
        </p:nvPicPr>
        <p:blipFill>
          <a:blip r:embed="rId4"/>
          <a:srcRect l="-644" r="-379"/>
          <a:stretch/>
        </p:blipFill>
        <p:spPr>
          <a:xfrm>
            <a:off x="6091252" y="3881902"/>
            <a:ext cx="182880" cy="106342"/>
          </a:xfrm>
          <a:prstGeom prst="rect">
            <a:avLst/>
          </a:prstGeom>
        </p:spPr>
      </p:pic>
      <p:pic>
        <p:nvPicPr>
          <p:cNvPr id="14" name="Picture 13">
            <a:extLst>
              <a:ext uri="{FF2B5EF4-FFF2-40B4-BE49-F238E27FC236}">
                <a16:creationId xmlns:a16="http://schemas.microsoft.com/office/drawing/2014/main" id="{3A81DB0A-D1A7-40B8-09B4-A81414FC1461}"/>
              </a:ext>
            </a:extLst>
          </p:cNvPr>
          <p:cNvPicPr>
            <a:picLocks noChangeAspect="1"/>
          </p:cNvPicPr>
          <p:nvPr/>
        </p:nvPicPr>
        <p:blipFill>
          <a:blip r:embed="rId4"/>
          <a:srcRect l="-644" r="-379"/>
          <a:stretch/>
        </p:blipFill>
        <p:spPr>
          <a:xfrm>
            <a:off x="5545331" y="3495231"/>
            <a:ext cx="182880" cy="106342"/>
          </a:xfrm>
          <a:prstGeom prst="rect">
            <a:avLst/>
          </a:prstGeom>
        </p:spPr>
      </p:pic>
      <p:pic>
        <p:nvPicPr>
          <p:cNvPr id="15" name="Picture 14">
            <a:extLst>
              <a:ext uri="{FF2B5EF4-FFF2-40B4-BE49-F238E27FC236}">
                <a16:creationId xmlns:a16="http://schemas.microsoft.com/office/drawing/2014/main" id="{ED9FF1FA-5466-DD50-698C-3AC45C490DA9}"/>
              </a:ext>
            </a:extLst>
          </p:cNvPr>
          <p:cNvPicPr>
            <a:picLocks noChangeAspect="1"/>
          </p:cNvPicPr>
          <p:nvPr/>
        </p:nvPicPr>
        <p:blipFill>
          <a:blip r:embed="rId4"/>
          <a:srcRect l="-644" r="-379"/>
          <a:stretch/>
        </p:blipFill>
        <p:spPr>
          <a:xfrm>
            <a:off x="6567488" y="4363478"/>
            <a:ext cx="182880" cy="106342"/>
          </a:xfrm>
          <a:prstGeom prst="rect">
            <a:avLst/>
          </a:prstGeom>
        </p:spPr>
      </p:pic>
      <p:pic>
        <p:nvPicPr>
          <p:cNvPr id="16" name="Picture 15">
            <a:extLst>
              <a:ext uri="{FF2B5EF4-FFF2-40B4-BE49-F238E27FC236}">
                <a16:creationId xmlns:a16="http://schemas.microsoft.com/office/drawing/2014/main" id="{9348525C-BD0F-B45D-854A-842D7EBDAE8E}"/>
              </a:ext>
            </a:extLst>
          </p:cNvPr>
          <p:cNvPicPr>
            <a:picLocks noChangeAspect="1"/>
          </p:cNvPicPr>
          <p:nvPr/>
        </p:nvPicPr>
        <p:blipFill>
          <a:blip r:embed="rId4"/>
          <a:srcRect l="-644" r="-379"/>
          <a:stretch/>
        </p:blipFill>
        <p:spPr>
          <a:xfrm>
            <a:off x="5872212" y="2889777"/>
            <a:ext cx="182880" cy="106342"/>
          </a:xfrm>
          <a:prstGeom prst="rect">
            <a:avLst/>
          </a:prstGeom>
        </p:spPr>
      </p:pic>
      <p:pic>
        <p:nvPicPr>
          <p:cNvPr id="17" name="Picture 16">
            <a:extLst>
              <a:ext uri="{FF2B5EF4-FFF2-40B4-BE49-F238E27FC236}">
                <a16:creationId xmlns:a16="http://schemas.microsoft.com/office/drawing/2014/main" id="{3FE42B5E-CA66-9362-CC10-6202177BAD27}"/>
              </a:ext>
            </a:extLst>
          </p:cNvPr>
          <p:cNvPicPr>
            <a:picLocks noChangeAspect="1"/>
          </p:cNvPicPr>
          <p:nvPr/>
        </p:nvPicPr>
        <p:blipFill>
          <a:blip r:embed="rId4"/>
          <a:srcRect l="-644" r="-379"/>
          <a:stretch/>
        </p:blipFill>
        <p:spPr>
          <a:xfrm>
            <a:off x="5843057" y="3351233"/>
            <a:ext cx="182880" cy="106342"/>
          </a:xfrm>
          <a:prstGeom prst="rect">
            <a:avLst/>
          </a:prstGeom>
        </p:spPr>
      </p:pic>
      <p:pic>
        <p:nvPicPr>
          <p:cNvPr id="18" name="Picture 17">
            <a:extLst>
              <a:ext uri="{FF2B5EF4-FFF2-40B4-BE49-F238E27FC236}">
                <a16:creationId xmlns:a16="http://schemas.microsoft.com/office/drawing/2014/main" id="{B00B7A64-A021-6DF3-742D-9C5F50787AC4}"/>
              </a:ext>
            </a:extLst>
          </p:cNvPr>
          <p:cNvPicPr>
            <a:picLocks noChangeAspect="1"/>
          </p:cNvPicPr>
          <p:nvPr/>
        </p:nvPicPr>
        <p:blipFill>
          <a:blip r:embed="rId4"/>
          <a:srcRect l="-644" r="-379"/>
          <a:stretch/>
        </p:blipFill>
        <p:spPr>
          <a:xfrm>
            <a:off x="5366790" y="2925417"/>
            <a:ext cx="182880" cy="106342"/>
          </a:xfrm>
          <a:prstGeom prst="rect">
            <a:avLst/>
          </a:prstGeom>
        </p:spPr>
      </p:pic>
      <p:pic>
        <p:nvPicPr>
          <p:cNvPr id="19" name="Picture 18">
            <a:extLst>
              <a:ext uri="{FF2B5EF4-FFF2-40B4-BE49-F238E27FC236}">
                <a16:creationId xmlns:a16="http://schemas.microsoft.com/office/drawing/2014/main" id="{BCECBBB0-4207-2176-FE4D-23FEFC82D94D}"/>
              </a:ext>
            </a:extLst>
          </p:cNvPr>
          <p:cNvPicPr>
            <a:picLocks noChangeAspect="1"/>
          </p:cNvPicPr>
          <p:nvPr/>
        </p:nvPicPr>
        <p:blipFill>
          <a:blip r:embed="rId4"/>
          <a:srcRect l="-644" r="-379"/>
          <a:stretch/>
        </p:blipFill>
        <p:spPr>
          <a:xfrm>
            <a:off x="5380673" y="2392319"/>
            <a:ext cx="182880" cy="106342"/>
          </a:xfrm>
          <a:prstGeom prst="rect">
            <a:avLst/>
          </a:prstGeom>
        </p:spPr>
      </p:pic>
      <p:pic>
        <p:nvPicPr>
          <p:cNvPr id="22" name="Picture 21">
            <a:extLst>
              <a:ext uri="{FF2B5EF4-FFF2-40B4-BE49-F238E27FC236}">
                <a16:creationId xmlns:a16="http://schemas.microsoft.com/office/drawing/2014/main" id="{4E6766E4-176E-C9D7-AD56-ADDCCCD1818C}"/>
              </a:ext>
            </a:extLst>
          </p:cNvPr>
          <p:cNvPicPr>
            <a:picLocks noChangeAspect="1"/>
          </p:cNvPicPr>
          <p:nvPr/>
        </p:nvPicPr>
        <p:blipFill>
          <a:blip r:embed="rId4"/>
          <a:srcRect l="-644" r="-379"/>
          <a:stretch/>
        </p:blipFill>
        <p:spPr>
          <a:xfrm>
            <a:off x="5183910" y="2028836"/>
            <a:ext cx="182880" cy="106342"/>
          </a:xfrm>
          <a:prstGeom prst="rect">
            <a:avLst/>
          </a:prstGeom>
        </p:spPr>
      </p:pic>
      <p:pic>
        <p:nvPicPr>
          <p:cNvPr id="23" name="Picture 22">
            <a:extLst>
              <a:ext uri="{FF2B5EF4-FFF2-40B4-BE49-F238E27FC236}">
                <a16:creationId xmlns:a16="http://schemas.microsoft.com/office/drawing/2014/main" id="{A29BE831-653B-29F0-7F94-B2BB728FC129}"/>
              </a:ext>
            </a:extLst>
          </p:cNvPr>
          <p:cNvPicPr>
            <a:picLocks noChangeAspect="1"/>
          </p:cNvPicPr>
          <p:nvPr/>
        </p:nvPicPr>
        <p:blipFill>
          <a:blip r:embed="rId4"/>
          <a:srcRect l="-644" r="-379"/>
          <a:stretch/>
        </p:blipFill>
        <p:spPr>
          <a:xfrm>
            <a:off x="6242457" y="3253246"/>
            <a:ext cx="182880" cy="106342"/>
          </a:xfrm>
          <a:prstGeom prst="rect">
            <a:avLst/>
          </a:prstGeom>
        </p:spPr>
      </p:pic>
      <p:pic>
        <p:nvPicPr>
          <p:cNvPr id="24" name="Picture 23">
            <a:extLst>
              <a:ext uri="{FF2B5EF4-FFF2-40B4-BE49-F238E27FC236}">
                <a16:creationId xmlns:a16="http://schemas.microsoft.com/office/drawing/2014/main" id="{F29B93C6-8A28-42E4-8A74-3B12A6FCAEC0}"/>
              </a:ext>
            </a:extLst>
          </p:cNvPr>
          <p:cNvPicPr>
            <a:picLocks noChangeAspect="1"/>
          </p:cNvPicPr>
          <p:nvPr/>
        </p:nvPicPr>
        <p:blipFill>
          <a:blip r:embed="rId4"/>
          <a:srcRect l="-644" r="-379"/>
          <a:stretch/>
        </p:blipFill>
        <p:spPr>
          <a:xfrm>
            <a:off x="6672095" y="3660170"/>
            <a:ext cx="182880" cy="106342"/>
          </a:xfrm>
          <a:prstGeom prst="rect">
            <a:avLst/>
          </a:prstGeom>
        </p:spPr>
      </p:pic>
      <p:pic>
        <p:nvPicPr>
          <p:cNvPr id="29" name="Picture 28">
            <a:extLst>
              <a:ext uri="{FF2B5EF4-FFF2-40B4-BE49-F238E27FC236}">
                <a16:creationId xmlns:a16="http://schemas.microsoft.com/office/drawing/2014/main" id="{959F574E-1725-5116-721A-F1FEEB3B1F58}"/>
              </a:ext>
            </a:extLst>
          </p:cNvPr>
          <p:cNvPicPr>
            <a:picLocks noChangeAspect="1"/>
          </p:cNvPicPr>
          <p:nvPr/>
        </p:nvPicPr>
        <p:blipFill>
          <a:blip r:embed="rId4"/>
          <a:srcRect l="-644" r="-379"/>
          <a:stretch/>
        </p:blipFill>
        <p:spPr>
          <a:xfrm>
            <a:off x="6820584" y="4112708"/>
            <a:ext cx="182880" cy="106342"/>
          </a:xfrm>
          <a:prstGeom prst="rect">
            <a:avLst/>
          </a:prstGeom>
        </p:spPr>
      </p:pic>
    </p:spTree>
    <p:extLst>
      <p:ext uri="{BB962C8B-B14F-4D97-AF65-F5344CB8AC3E}">
        <p14:creationId xmlns:p14="http://schemas.microsoft.com/office/powerpoint/2010/main" val="712503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10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par>
                                <p:cTn id="18" presetID="42" presetClass="path" presetSubtype="0" accel="50000" decel="50000" fill="hold" nodeType="withEffect">
                                  <p:stCondLst>
                                    <p:cond delay="0"/>
                                  </p:stCondLst>
                                  <p:childTnLst>
                                    <p:animMotion origin="layout" path="M 0.32227 0.05833 L 0 0 " pathEditMode="relative" rAng="0" ptsTypes="AA">
                                      <p:cBhvr>
                                        <p:cTn id="19" dur="2000" fill="hold"/>
                                        <p:tgtEl>
                                          <p:spTgt spid="20"/>
                                        </p:tgtEl>
                                        <p:attrNameLst>
                                          <p:attrName>ppt_x</p:attrName>
                                          <p:attrName>ppt_y</p:attrName>
                                        </p:attrNameLst>
                                      </p:cBhvr>
                                      <p:rCtr x="-16120" y="-2917"/>
                                    </p:animMotion>
                                  </p:childTnLst>
                                </p:cTn>
                              </p:par>
                              <p:par>
                                <p:cTn id="20" presetID="22" presetClass="entr" presetSubtype="2" fill="hold" nodeType="withEffect">
                                  <p:stCondLst>
                                    <p:cond delay="500"/>
                                  </p:stCondLst>
                                  <p:childTnLst>
                                    <p:set>
                                      <p:cBhvr>
                                        <p:cTn id="21" dur="1" fill="hold">
                                          <p:stCondLst>
                                            <p:cond delay="0"/>
                                          </p:stCondLst>
                                        </p:cTn>
                                        <p:tgtEl>
                                          <p:spTgt spid="25"/>
                                        </p:tgtEl>
                                        <p:attrNameLst>
                                          <p:attrName>style.visibility</p:attrName>
                                        </p:attrNameLst>
                                      </p:cBhvr>
                                      <p:to>
                                        <p:strVal val="visible"/>
                                      </p:to>
                                    </p:set>
                                    <p:animEffect transition="in" filter="wipe(right)">
                                      <p:cBhvr>
                                        <p:cTn id="22" dur="2000"/>
                                        <p:tgtEl>
                                          <p:spTgt spid="25"/>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par>
                                <p:cTn id="33" presetID="42" presetClass="path" presetSubtype="0" accel="50000" decel="50000" fill="hold" nodeType="withEffect">
                                  <p:stCondLst>
                                    <p:cond delay="0"/>
                                  </p:stCondLst>
                                  <p:childTnLst>
                                    <p:animMotion origin="layout" path="M 0.33256 0.03449 L 1.25E-6 0 " pathEditMode="relative" rAng="0" ptsTypes="AA">
                                      <p:cBhvr>
                                        <p:cTn id="34" dur="2000" fill="hold"/>
                                        <p:tgtEl>
                                          <p:spTgt spid="21"/>
                                        </p:tgtEl>
                                        <p:attrNameLst>
                                          <p:attrName>ppt_x</p:attrName>
                                          <p:attrName>ppt_y</p:attrName>
                                        </p:attrNameLst>
                                      </p:cBhvr>
                                      <p:rCtr x="-16510" y="-1736"/>
                                    </p:animMotion>
                                  </p:childTnLst>
                                </p:cTn>
                              </p:par>
                              <p:par>
                                <p:cTn id="35" presetID="22" presetClass="entr" presetSubtype="4"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500"/>
                                        <p:tgtEl>
                                          <p:spTgt spid="6"/>
                                        </p:tgtEl>
                                      </p:cBhvr>
                                    </p:animEffect>
                                  </p:childTnLst>
                                </p:cTn>
                              </p:par>
                              <p:par>
                                <p:cTn id="38" presetID="22" presetClass="entr" presetSubtype="2" fill="hold" nodeType="with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wipe(right)">
                                      <p:cBhvr>
                                        <p:cTn id="40" dur="2000"/>
                                        <p:tgtEl>
                                          <p:spTgt spid="26"/>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6" fill="hold" grpId="0" nodeType="clickEffect">
                                  <p:stCondLst>
                                    <p:cond delay="0"/>
                                  </p:stCondLst>
                                  <p:childTnLst>
                                    <p:set>
                                      <p:cBhvr>
                                        <p:cTn id="44" dur="1" fill="hold">
                                          <p:stCondLst>
                                            <p:cond delay="0"/>
                                          </p:stCondLst>
                                        </p:cTn>
                                        <p:tgtEl>
                                          <p:spTgt spid="32"/>
                                        </p:tgtEl>
                                        <p:attrNameLst>
                                          <p:attrName>style.visibility</p:attrName>
                                        </p:attrNameLst>
                                      </p:cBhvr>
                                      <p:to>
                                        <p:strVal val="visible"/>
                                      </p:to>
                                    </p:set>
                                    <p:anim calcmode="lin" valueType="num">
                                      <p:cBhvr additive="base">
                                        <p:cTn id="45" dur="500" fill="hold"/>
                                        <p:tgtEl>
                                          <p:spTgt spid="32"/>
                                        </p:tgtEl>
                                        <p:attrNameLst>
                                          <p:attrName>ppt_x</p:attrName>
                                        </p:attrNameLst>
                                      </p:cBhvr>
                                      <p:tavLst>
                                        <p:tav tm="0">
                                          <p:val>
                                            <p:strVal val="1+#ppt_w/2"/>
                                          </p:val>
                                        </p:tav>
                                        <p:tav tm="100000">
                                          <p:val>
                                            <p:strVal val="#ppt_x"/>
                                          </p:val>
                                        </p:tav>
                                      </p:tavLst>
                                    </p:anim>
                                    <p:anim calcmode="lin" valueType="num">
                                      <p:cBhvr additive="base">
                                        <p:cTn id="46"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nodeType="click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p:cTn id="51" dur="500" fill="hold"/>
                                        <p:tgtEl>
                                          <p:spTgt spid="2"/>
                                        </p:tgtEl>
                                        <p:attrNameLst>
                                          <p:attrName>ppt_w</p:attrName>
                                        </p:attrNameLst>
                                      </p:cBhvr>
                                      <p:tavLst>
                                        <p:tav tm="0">
                                          <p:val>
                                            <p:fltVal val="0"/>
                                          </p:val>
                                        </p:tav>
                                        <p:tav tm="100000">
                                          <p:val>
                                            <p:strVal val="#ppt_w"/>
                                          </p:val>
                                        </p:tav>
                                      </p:tavLst>
                                    </p:anim>
                                    <p:anim calcmode="lin" valueType="num">
                                      <p:cBhvr>
                                        <p:cTn id="52" dur="500" fill="hold"/>
                                        <p:tgtEl>
                                          <p:spTgt spid="2"/>
                                        </p:tgtEl>
                                        <p:attrNameLst>
                                          <p:attrName>ppt_h</p:attrName>
                                        </p:attrNameLst>
                                      </p:cBhvr>
                                      <p:tavLst>
                                        <p:tav tm="0">
                                          <p:val>
                                            <p:fltVal val="0"/>
                                          </p:val>
                                        </p:tav>
                                        <p:tav tm="100000">
                                          <p:val>
                                            <p:strVal val="#ppt_h"/>
                                          </p:val>
                                        </p:tav>
                                      </p:tavLst>
                                    </p:anim>
                                    <p:animEffect transition="in" filter="fade">
                                      <p:cBhvr>
                                        <p:cTn id="53" dur="500"/>
                                        <p:tgtEl>
                                          <p:spTgt spid="2"/>
                                        </p:tgtEl>
                                      </p:cBhvr>
                                    </p:animEffect>
                                  </p:childTnLst>
                                </p:cTn>
                              </p:par>
                              <p:par>
                                <p:cTn id="54" presetID="42" presetClass="path" presetSubtype="0" accel="50000" decel="50000" fill="hold" nodeType="withEffect">
                                  <p:stCondLst>
                                    <p:cond delay="0"/>
                                  </p:stCondLst>
                                  <p:childTnLst>
                                    <p:animMotion origin="layout" path="M 0.33256 0.03449 L 1.25E-6 0 " pathEditMode="relative" rAng="0" ptsTypes="AA">
                                      <p:cBhvr>
                                        <p:cTn id="55" dur="2000" fill="hold"/>
                                        <p:tgtEl>
                                          <p:spTgt spid="2"/>
                                        </p:tgtEl>
                                        <p:attrNameLst>
                                          <p:attrName>ppt_x</p:attrName>
                                          <p:attrName>ppt_y</p:attrName>
                                        </p:attrNameLst>
                                      </p:cBhvr>
                                      <p:rCtr x="-16510" y="-1736"/>
                                    </p:animMotion>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nodeType="clickEffect">
                                  <p:stCondLst>
                                    <p:cond delay="0"/>
                                  </p:stCondLst>
                                  <p:childTnLst>
                                    <p:set>
                                      <p:cBhvr>
                                        <p:cTn id="59" dur="1" fill="hold">
                                          <p:stCondLst>
                                            <p:cond delay="0"/>
                                          </p:stCondLst>
                                        </p:cTn>
                                        <p:tgtEl>
                                          <p:spTgt spid="5"/>
                                        </p:tgtEl>
                                        <p:attrNameLst>
                                          <p:attrName>style.visibility</p:attrName>
                                        </p:attrNameLst>
                                      </p:cBhvr>
                                      <p:to>
                                        <p:strVal val="visible"/>
                                      </p:to>
                                    </p:set>
                                    <p:anim calcmode="lin" valueType="num">
                                      <p:cBhvr>
                                        <p:cTn id="60" dur="500" fill="hold"/>
                                        <p:tgtEl>
                                          <p:spTgt spid="5"/>
                                        </p:tgtEl>
                                        <p:attrNameLst>
                                          <p:attrName>ppt_w</p:attrName>
                                        </p:attrNameLst>
                                      </p:cBhvr>
                                      <p:tavLst>
                                        <p:tav tm="0">
                                          <p:val>
                                            <p:fltVal val="0"/>
                                          </p:val>
                                        </p:tav>
                                        <p:tav tm="100000">
                                          <p:val>
                                            <p:strVal val="#ppt_w"/>
                                          </p:val>
                                        </p:tav>
                                      </p:tavLst>
                                    </p:anim>
                                    <p:anim calcmode="lin" valueType="num">
                                      <p:cBhvr>
                                        <p:cTn id="61" dur="500" fill="hold"/>
                                        <p:tgtEl>
                                          <p:spTgt spid="5"/>
                                        </p:tgtEl>
                                        <p:attrNameLst>
                                          <p:attrName>ppt_h</p:attrName>
                                        </p:attrNameLst>
                                      </p:cBhvr>
                                      <p:tavLst>
                                        <p:tav tm="0">
                                          <p:val>
                                            <p:fltVal val="0"/>
                                          </p:val>
                                        </p:tav>
                                        <p:tav tm="100000">
                                          <p:val>
                                            <p:strVal val="#ppt_h"/>
                                          </p:val>
                                        </p:tav>
                                      </p:tavLst>
                                    </p:anim>
                                    <p:animEffect transition="in" filter="fade">
                                      <p:cBhvr>
                                        <p:cTn id="62" dur="500"/>
                                        <p:tgtEl>
                                          <p:spTgt spid="5"/>
                                        </p:tgtEl>
                                      </p:cBhvr>
                                    </p:animEffect>
                                  </p:childTnLst>
                                </p:cTn>
                              </p:par>
                              <p:par>
                                <p:cTn id="63" presetID="42" presetClass="path" presetSubtype="0" accel="50000" decel="50000" fill="hold" nodeType="withEffect">
                                  <p:stCondLst>
                                    <p:cond delay="0"/>
                                  </p:stCondLst>
                                  <p:childTnLst>
                                    <p:animMotion origin="layout" path="M 0.33256 0.03449 L 1.25E-6 0 " pathEditMode="relative" rAng="0" ptsTypes="AA">
                                      <p:cBhvr>
                                        <p:cTn id="64" dur="2000" fill="hold"/>
                                        <p:tgtEl>
                                          <p:spTgt spid="5"/>
                                        </p:tgtEl>
                                        <p:attrNameLst>
                                          <p:attrName>ppt_x</p:attrName>
                                          <p:attrName>ppt_y</p:attrName>
                                        </p:attrNameLst>
                                      </p:cBhvr>
                                      <p:rCtr x="-16510" y="-1736"/>
                                    </p:animMotion>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9"/>
                                        </p:tgtEl>
                                        <p:attrNameLst>
                                          <p:attrName>style.visibility</p:attrName>
                                        </p:attrNameLst>
                                      </p:cBhvr>
                                      <p:to>
                                        <p:strVal val="visible"/>
                                      </p:to>
                                    </p:set>
                                    <p:anim calcmode="lin" valueType="num">
                                      <p:cBhvr>
                                        <p:cTn id="69" dur="500" fill="hold"/>
                                        <p:tgtEl>
                                          <p:spTgt spid="9"/>
                                        </p:tgtEl>
                                        <p:attrNameLst>
                                          <p:attrName>ppt_w</p:attrName>
                                        </p:attrNameLst>
                                      </p:cBhvr>
                                      <p:tavLst>
                                        <p:tav tm="0">
                                          <p:val>
                                            <p:fltVal val="0"/>
                                          </p:val>
                                        </p:tav>
                                        <p:tav tm="100000">
                                          <p:val>
                                            <p:strVal val="#ppt_w"/>
                                          </p:val>
                                        </p:tav>
                                      </p:tavLst>
                                    </p:anim>
                                    <p:anim calcmode="lin" valueType="num">
                                      <p:cBhvr>
                                        <p:cTn id="70" dur="500" fill="hold"/>
                                        <p:tgtEl>
                                          <p:spTgt spid="9"/>
                                        </p:tgtEl>
                                        <p:attrNameLst>
                                          <p:attrName>ppt_h</p:attrName>
                                        </p:attrNameLst>
                                      </p:cBhvr>
                                      <p:tavLst>
                                        <p:tav tm="0">
                                          <p:val>
                                            <p:fltVal val="0"/>
                                          </p:val>
                                        </p:tav>
                                        <p:tav tm="100000">
                                          <p:val>
                                            <p:strVal val="#ppt_h"/>
                                          </p:val>
                                        </p:tav>
                                      </p:tavLst>
                                    </p:anim>
                                    <p:animEffect transition="in" filter="fade">
                                      <p:cBhvr>
                                        <p:cTn id="71" dur="500"/>
                                        <p:tgtEl>
                                          <p:spTgt spid="9"/>
                                        </p:tgtEl>
                                      </p:cBhvr>
                                    </p:animEffect>
                                  </p:childTnLst>
                                </p:cTn>
                              </p:par>
                              <p:par>
                                <p:cTn id="72" presetID="42" presetClass="path" presetSubtype="0" accel="50000" decel="50000" fill="hold" nodeType="withEffect">
                                  <p:stCondLst>
                                    <p:cond delay="0"/>
                                  </p:stCondLst>
                                  <p:childTnLst>
                                    <p:animMotion origin="layout" path="M 0.33256 0.03449 L 1.25E-6 0 " pathEditMode="relative" rAng="0" ptsTypes="AA">
                                      <p:cBhvr>
                                        <p:cTn id="73" dur="2000" fill="hold"/>
                                        <p:tgtEl>
                                          <p:spTgt spid="9"/>
                                        </p:tgtEl>
                                        <p:attrNameLst>
                                          <p:attrName>ppt_x</p:attrName>
                                          <p:attrName>ppt_y</p:attrName>
                                        </p:attrNameLst>
                                      </p:cBhvr>
                                      <p:rCtr x="-16510" y="-1736"/>
                                    </p:animMotion>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nodeType="click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p:cTn id="78" dur="500" fill="hold"/>
                                        <p:tgtEl>
                                          <p:spTgt spid="12"/>
                                        </p:tgtEl>
                                        <p:attrNameLst>
                                          <p:attrName>ppt_w</p:attrName>
                                        </p:attrNameLst>
                                      </p:cBhvr>
                                      <p:tavLst>
                                        <p:tav tm="0">
                                          <p:val>
                                            <p:fltVal val="0"/>
                                          </p:val>
                                        </p:tav>
                                        <p:tav tm="100000">
                                          <p:val>
                                            <p:strVal val="#ppt_w"/>
                                          </p:val>
                                        </p:tav>
                                      </p:tavLst>
                                    </p:anim>
                                    <p:anim calcmode="lin" valueType="num">
                                      <p:cBhvr>
                                        <p:cTn id="79" dur="500" fill="hold"/>
                                        <p:tgtEl>
                                          <p:spTgt spid="12"/>
                                        </p:tgtEl>
                                        <p:attrNameLst>
                                          <p:attrName>ppt_h</p:attrName>
                                        </p:attrNameLst>
                                      </p:cBhvr>
                                      <p:tavLst>
                                        <p:tav tm="0">
                                          <p:val>
                                            <p:fltVal val="0"/>
                                          </p:val>
                                        </p:tav>
                                        <p:tav tm="100000">
                                          <p:val>
                                            <p:strVal val="#ppt_h"/>
                                          </p:val>
                                        </p:tav>
                                      </p:tavLst>
                                    </p:anim>
                                    <p:animEffect transition="in" filter="fade">
                                      <p:cBhvr>
                                        <p:cTn id="80" dur="500"/>
                                        <p:tgtEl>
                                          <p:spTgt spid="12"/>
                                        </p:tgtEl>
                                      </p:cBhvr>
                                    </p:animEffect>
                                  </p:childTnLst>
                                </p:cTn>
                              </p:par>
                              <p:par>
                                <p:cTn id="81" presetID="42" presetClass="path" presetSubtype="0" accel="50000" decel="50000" fill="hold" nodeType="withEffect">
                                  <p:stCondLst>
                                    <p:cond delay="0"/>
                                  </p:stCondLst>
                                  <p:childTnLst>
                                    <p:animMotion origin="layout" path="M 0.33256 0.03449 L 1.25E-6 0 " pathEditMode="relative" rAng="0" ptsTypes="AA">
                                      <p:cBhvr>
                                        <p:cTn id="82" dur="2000" fill="hold"/>
                                        <p:tgtEl>
                                          <p:spTgt spid="12"/>
                                        </p:tgtEl>
                                        <p:attrNameLst>
                                          <p:attrName>ppt_x</p:attrName>
                                          <p:attrName>ppt_y</p:attrName>
                                        </p:attrNameLst>
                                      </p:cBhvr>
                                      <p:rCtr x="-16510" y="-1736"/>
                                    </p:animMotion>
                                  </p:childTnLst>
                                </p:cTn>
                              </p:par>
                            </p:childTnLst>
                          </p:cTn>
                        </p:par>
                      </p:childTnLst>
                    </p:cTn>
                  </p:par>
                  <p:par>
                    <p:cTn id="83" fill="hold">
                      <p:stCondLst>
                        <p:cond delay="indefinite"/>
                      </p:stCondLst>
                      <p:childTnLst>
                        <p:par>
                          <p:cTn id="84" fill="hold">
                            <p:stCondLst>
                              <p:cond delay="0"/>
                            </p:stCondLst>
                            <p:childTnLst>
                              <p:par>
                                <p:cTn id="85" presetID="53" presetClass="entr" presetSubtype="16" fill="hold" nodeType="clickEffect">
                                  <p:stCondLst>
                                    <p:cond delay="0"/>
                                  </p:stCondLst>
                                  <p:childTnLst>
                                    <p:set>
                                      <p:cBhvr>
                                        <p:cTn id="86" dur="1" fill="hold">
                                          <p:stCondLst>
                                            <p:cond delay="0"/>
                                          </p:stCondLst>
                                        </p:cTn>
                                        <p:tgtEl>
                                          <p:spTgt spid="13"/>
                                        </p:tgtEl>
                                        <p:attrNameLst>
                                          <p:attrName>style.visibility</p:attrName>
                                        </p:attrNameLst>
                                      </p:cBhvr>
                                      <p:to>
                                        <p:strVal val="visible"/>
                                      </p:to>
                                    </p:set>
                                    <p:anim calcmode="lin" valueType="num">
                                      <p:cBhvr>
                                        <p:cTn id="87" dur="500" fill="hold"/>
                                        <p:tgtEl>
                                          <p:spTgt spid="13"/>
                                        </p:tgtEl>
                                        <p:attrNameLst>
                                          <p:attrName>ppt_w</p:attrName>
                                        </p:attrNameLst>
                                      </p:cBhvr>
                                      <p:tavLst>
                                        <p:tav tm="0">
                                          <p:val>
                                            <p:fltVal val="0"/>
                                          </p:val>
                                        </p:tav>
                                        <p:tav tm="100000">
                                          <p:val>
                                            <p:strVal val="#ppt_w"/>
                                          </p:val>
                                        </p:tav>
                                      </p:tavLst>
                                    </p:anim>
                                    <p:anim calcmode="lin" valueType="num">
                                      <p:cBhvr>
                                        <p:cTn id="88" dur="500" fill="hold"/>
                                        <p:tgtEl>
                                          <p:spTgt spid="13"/>
                                        </p:tgtEl>
                                        <p:attrNameLst>
                                          <p:attrName>ppt_h</p:attrName>
                                        </p:attrNameLst>
                                      </p:cBhvr>
                                      <p:tavLst>
                                        <p:tav tm="0">
                                          <p:val>
                                            <p:fltVal val="0"/>
                                          </p:val>
                                        </p:tav>
                                        <p:tav tm="100000">
                                          <p:val>
                                            <p:strVal val="#ppt_h"/>
                                          </p:val>
                                        </p:tav>
                                      </p:tavLst>
                                    </p:anim>
                                    <p:animEffect transition="in" filter="fade">
                                      <p:cBhvr>
                                        <p:cTn id="89" dur="500"/>
                                        <p:tgtEl>
                                          <p:spTgt spid="13"/>
                                        </p:tgtEl>
                                      </p:cBhvr>
                                    </p:animEffect>
                                  </p:childTnLst>
                                </p:cTn>
                              </p:par>
                              <p:par>
                                <p:cTn id="90" presetID="42" presetClass="path" presetSubtype="0" accel="50000" decel="50000" fill="hold" nodeType="withEffect">
                                  <p:stCondLst>
                                    <p:cond delay="0"/>
                                  </p:stCondLst>
                                  <p:childTnLst>
                                    <p:animMotion origin="layout" path="M 0.33256 0.03449 L 1.25E-6 0 " pathEditMode="relative" rAng="0" ptsTypes="AA">
                                      <p:cBhvr>
                                        <p:cTn id="91" dur="2000" fill="hold"/>
                                        <p:tgtEl>
                                          <p:spTgt spid="13"/>
                                        </p:tgtEl>
                                        <p:attrNameLst>
                                          <p:attrName>ppt_x</p:attrName>
                                          <p:attrName>ppt_y</p:attrName>
                                        </p:attrNameLst>
                                      </p:cBhvr>
                                      <p:rCtr x="-16510" y="-1736"/>
                                    </p:animMotion>
                                  </p:childTnLst>
                                </p:cTn>
                              </p:par>
                            </p:childTnLst>
                          </p:cTn>
                        </p:par>
                      </p:childTnLst>
                    </p:cTn>
                  </p:par>
                  <p:par>
                    <p:cTn id="92" fill="hold">
                      <p:stCondLst>
                        <p:cond delay="indefinite"/>
                      </p:stCondLst>
                      <p:childTnLst>
                        <p:par>
                          <p:cTn id="93" fill="hold">
                            <p:stCondLst>
                              <p:cond delay="0"/>
                            </p:stCondLst>
                            <p:childTnLst>
                              <p:par>
                                <p:cTn id="94" presetID="53" presetClass="entr" presetSubtype="16" fill="hold" nodeType="clickEffect">
                                  <p:stCondLst>
                                    <p:cond delay="0"/>
                                  </p:stCondLst>
                                  <p:childTnLst>
                                    <p:set>
                                      <p:cBhvr>
                                        <p:cTn id="95" dur="1" fill="hold">
                                          <p:stCondLst>
                                            <p:cond delay="0"/>
                                          </p:stCondLst>
                                        </p:cTn>
                                        <p:tgtEl>
                                          <p:spTgt spid="14"/>
                                        </p:tgtEl>
                                        <p:attrNameLst>
                                          <p:attrName>style.visibility</p:attrName>
                                        </p:attrNameLst>
                                      </p:cBhvr>
                                      <p:to>
                                        <p:strVal val="visible"/>
                                      </p:to>
                                    </p:set>
                                    <p:anim calcmode="lin" valueType="num">
                                      <p:cBhvr>
                                        <p:cTn id="96" dur="500" fill="hold"/>
                                        <p:tgtEl>
                                          <p:spTgt spid="14"/>
                                        </p:tgtEl>
                                        <p:attrNameLst>
                                          <p:attrName>ppt_w</p:attrName>
                                        </p:attrNameLst>
                                      </p:cBhvr>
                                      <p:tavLst>
                                        <p:tav tm="0">
                                          <p:val>
                                            <p:fltVal val="0"/>
                                          </p:val>
                                        </p:tav>
                                        <p:tav tm="100000">
                                          <p:val>
                                            <p:strVal val="#ppt_w"/>
                                          </p:val>
                                        </p:tav>
                                      </p:tavLst>
                                    </p:anim>
                                    <p:anim calcmode="lin" valueType="num">
                                      <p:cBhvr>
                                        <p:cTn id="97" dur="500" fill="hold"/>
                                        <p:tgtEl>
                                          <p:spTgt spid="14"/>
                                        </p:tgtEl>
                                        <p:attrNameLst>
                                          <p:attrName>ppt_h</p:attrName>
                                        </p:attrNameLst>
                                      </p:cBhvr>
                                      <p:tavLst>
                                        <p:tav tm="0">
                                          <p:val>
                                            <p:fltVal val="0"/>
                                          </p:val>
                                        </p:tav>
                                        <p:tav tm="100000">
                                          <p:val>
                                            <p:strVal val="#ppt_h"/>
                                          </p:val>
                                        </p:tav>
                                      </p:tavLst>
                                    </p:anim>
                                    <p:animEffect transition="in" filter="fade">
                                      <p:cBhvr>
                                        <p:cTn id="98" dur="500"/>
                                        <p:tgtEl>
                                          <p:spTgt spid="14"/>
                                        </p:tgtEl>
                                      </p:cBhvr>
                                    </p:animEffect>
                                  </p:childTnLst>
                                </p:cTn>
                              </p:par>
                              <p:par>
                                <p:cTn id="99" presetID="42" presetClass="path" presetSubtype="0" accel="50000" decel="50000" fill="hold" nodeType="withEffect">
                                  <p:stCondLst>
                                    <p:cond delay="0"/>
                                  </p:stCondLst>
                                  <p:childTnLst>
                                    <p:animMotion origin="layout" path="M 0.33256 0.03449 L 1.25E-6 0 " pathEditMode="relative" rAng="0" ptsTypes="AA">
                                      <p:cBhvr>
                                        <p:cTn id="100" dur="2000" fill="hold"/>
                                        <p:tgtEl>
                                          <p:spTgt spid="14"/>
                                        </p:tgtEl>
                                        <p:attrNameLst>
                                          <p:attrName>ppt_x</p:attrName>
                                          <p:attrName>ppt_y</p:attrName>
                                        </p:attrNameLst>
                                      </p:cBhvr>
                                      <p:rCtr x="-16510" y="-1736"/>
                                    </p:animMotion>
                                  </p:childTnLst>
                                </p:cTn>
                              </p:par>
                            </p:childTnLst>
                          </p:cTn>
                        </p:par>
                      </p:childTnLst>
                    </p:cTn>
                  </p:par>
                  <p:par>
                    <p:cTn id="101" fill="hold">
                      <p:stCondLst>
                        <p:cond delay="indefinite"/>
                      </p:stCondLst>
                      <p:childTnLst>
                        <p:par>
                          <p:cTn id="102" fill="hold">
                            <p:stCondLst>
                              <p:cond delay="0"/>
                            </p:stCondLst>
                            <p:childTnLst>
                              <p:par>
                                <p:cTn id="103" presetID="53" presetClass="entr" presetSubtype="16" fill="hold" nodeType="clickEffect">
                                  <p:stCondLst>
                                    <p:cond delay="0"/>
                                  </p:stCondLst>
                                  <p:childTnLst>
                                    <p:set>
                                      <p:cBhvr>
                                        <p:cTn id="104" dur="1" fill="hold">
                                          <p:stCondLst>
                                            <p:cond delay="0"/>
                                          </p:stCondLst>
                                        </p:cTn>
                                        <p:tgtEl>
                                          <p:spTgt spid="15"/>
                                        </p:tgtEl>
                                        <p:attrNameLst>
                                          <p:attrName>style.visibility</p:attrName>
                                        </p:attrNameLst>
                                      </p:cBhvr>
                                      <p:to>
                                        <p:strVal val="visible"/>
                                      </p:to>
                                    </p:set>
                                    <p:anim calcmode="lin" valueType="num">
                                      <p:cBhvr>
                                        <p:cTn id="105" dur="500" fill="hold"/>
                                        <p:tgtEl>
                                          <p:spTgt spid="15"/>
                                        </p:tgtEl>
                                        <p:attrNameLst>
                                          <p:attrName>ppt_w</p:attrName>
                                        </p:attrNameLst>
                                      </p:cBhvr>
                                      <p:tavLst>
                                        <p:tav tm="0">
                                          <p:val>
                                            <p:fltVal val="0"/>
                                          </p:val>
                                        </p:tav>
                                        <p:tav tm="100000">
                                          <p:val>
                                            <p:strVal val="#ppt_w"/>
                                          </p:val>
                                        </p:tav>
                                      </p:tavLst>
                                    </p:anim>
                                    <p:anim calcmode="lin" valueType="num">
                                      <p:cBhvr>
                                        <p:cTn id="106" dur="500" fill="hold"/>
                                        <p:tgtEl>
                                          <p:spTgt spid="15"/>
                                        </p:tgtEl>
                                        <p:attrNameLst>
                                          <p:attrName>ppt_h</p:attrName>
                                        </p:attrNameLst>
                                      </p:cBhvr>
                                      <p:tavLst>
                                        <p:tav tm="0">
                                          <p:val>
                                            <p:fltVal val="0"/>
                                          </p:val>
                                        </p:tav>
                                        <p:tav tm="100000">
                                          <p:val>
                                            <p:strVal val="#ppt_h"/>
                                          </p:val>
                                        </p:tav>
                                      </p:tavLst>
                                    </p:anim>
                                    <p:animEffect transition="in" filter="fade">
                                      <p:cBhvr>
                                        <p:cTn id="107" dur="500"/>
                                        <p:tgtEl>
                                          <p:spTgt spid="15"/>
                                        </p:tgtEl>
                                      </p:cBhvr>
                                    </p:animEffect>
                                  </p:childTnLst>
                                </p:cTn>
                              </p:par>
                              <p:par>
                                <p:cTn id="108" presetID="42" presetClass="path" presetSubtype="0" accel="50000" decel="50000" fill="hold" nodeType="withEffect">
                                  <p:stCondLst>
                                    <p:cond delay="0"/>
                                  </p:stCondLst>
                                  <p:childTnLst>
                                    <p:animMotion origin="layout" path="M 0.33256 0.03449 L 1.25E-6 0 " pathEditMode="relative" rAng="0" ptsTypes="AA">
                                      <p:cBhvr>
                                        <p:cTn id="109" dur="2000" fill="hold"/>
                                        <p:tgtEl>
                                          <p:spTgt spid="15"/>
                                        </p:tgtEl>
                                        <p:attrNameLst>
                                          <p:attrName>ppt_x</p:attrName>
                                          <p:attrName>ppt_y</p:attrName>
                                        </p:attrNameLst>
                                      </p:cBhvr>
                                      <p:rCtr x="-16510" y="-1736"/>
                                    </p:animMotion>
                                  </p:childTnLst>
                                </p:cTn>
                              </p:par>
                            </p:childTnLst>
                          </p:cTn>
                        </p:par>
                      </p:childTnLst>
                    </p:cTn>
                  </p:par>
                  <p:par>
                    <p:cTn id="110" fill="hold">
                      <p:stCondLst>
                        <p:cond delay="indefinite"/>
                      </p:stCondLst>
                      <p:childTnLst>
                        <p:par>
                          <p:cTn id="111" fill="hold">
                            <p:stCondLst>
                              <p:cond delay="0"/>
                            </p:stCondLst>
                            <p:childTnLst>
                              <p:par>
                                <p:cTn id="112" presetID="53" presetClass="entr" presetSubtype="16" fill="hold" nodeType="clickEffect">
                                  <p:stCondLst>
                                    <p:cond delay="0"/>
                                  </p:stCondLst>
                                  <p:childTnLst>
                                    <p:set>
                                      <p:cBhvr>
                                        <p:cTn id="113" dur="1" fill="hold">
                                          <p:stCondLst>
                                            <p:cond delay="0"/>
                                          </p:stCondLst>
                                        </p:cTn>
                                        <p:tgtEl>
                                          <p:spTgt spid="16"/>
                                        </p:tgtEl>
                                        <p:attrNameLst>
                                          <p:attrName>style.visibility</p:attrName>
                                        </p:attrNameLst>
                                      </p:cBhvr>
                                      <p:to>
                                        <p:strVal val="visible"/>
                                      </p:to>
                                    </p:set>
                                    <p:anim calcmode="lin" valueType="num">
                                      <p:cBhvr>
                                        <p:cTn id="114" dur="500" fill="hold"/>
                                        <p:tgtEl>
                                          <p:spTgt spid="16"/>
                                        </p:tgtEl>
                                        <p:attrNameLst>
                                          <p:attrName>ppt_w</p:attrName>
                                        </p:attrNameLst>
                                      </p:cBhvr>
                                      <p:tavLst>
                                        <p:tav tm="0">
                                          <p:val>
                                            <p:fltVal val="0"/>
                                          </p:val>
                                        </p:tav>
                                        <p:tav tm="100000">
                                          <p:val>
                                            <p:strVal val="#ppt_w"/>
                                          </p:val>
                                        </p:tav>
                                      </p:tavLst>
                                    </p:anim>
                                    <p:anim calcmode="lin" valueType="num">
                                      <p:cBhvr>
                                        <p:cTn id="115" dur="500" fill="hold"/>
                                        <p:tgtEl>
                                          <p:spTgt spid="16"/>
                                        </p:tgtEl>
                                        <p:attrNameLst>
                                          <p:attrName>ppt_h</p:attrName>
                                        </p:attrNameLst>
                                      </p:cBhvr>
                                      <p:tavLst>
                                        <p:tav tm="0">
                                          <p:val>
                                            <p:fltVal val="0"/>
                                          </p:val>
                                        </p:tav>
                                        <p:tav tm="100000">
                                          <p:val>
                                            <p:strVal val="#ppt_h"/>
                                          </p:val>
                                        </p:tav>
                                      </p:tavLst>
                                    </p:anim>
                                    <p:animEffect transition="in" filter="fade">
                                      <p:cBhvr>
                                        <p:cTn id="116" dur="500"/>
                                        <p:tgtEl>
                                          <p:spTgt spid="16"/>
                                        </p:tgtEl>
                                      </p:cBhvr>
                                    </p:animEffect>
                                  </p:childTnLst>
                                </p:cTn>
                              </p:par>
                              <p:par>
                                <p:cTn id="117" presetID="42" presetClass="path" presetSubtype="0" accel="50000" decel="50000" fill="hold" nodeType="withEffect">
                                  <p:stCondLst>
                                    <p:cond delay="0"/>
                                  </p:stCondLst>
                                  <p:childTnLst>
                                    <p:animMotion origin="layout" path="M 0.33256 0.03449 L 1.25E-6 0 " pathEditMode="relative" rAng="0" ptsTypes="AA">
                                      <p:cBhvr>
                                        <p:cTn id="118" dur="2000" fill="hold"/>
                                        <p:tgtEl>
                                          <p:spTgt spid="16"/>
                                        </p:tgtEl>
                                        <p:attrNameLst>
                                          <p:attrName>ppt_x</p:attrName>
                                          <p:attrName>ppt_y</p:attrName>
                                        </p:attrNameLst>
                                      </p:cBhvr>
                                      <p:rCtr x="-16510" y="-1736"/>
                                    </p:animMotion>
                                  </p:childTnLst>
                                </p:cTn>
                              </p:par>
                            </p:childTnLst>
                          </p:cTn>
                        </p:par>
                      </p:childTnLst>
                    </p:cTn>
                  </p:par>
                  <p:par>
                    <p:cTn id="119" fill="hold">
                      <p:stCondLst>
                        <p:cond delay="indefinite"/>
                      </p:stCondLst>
                      <p:childTnLst>
                        <p:par>
                          <p:cTn id="120" fill="hold">
                            <p:stCondLst>
                              <p:cond delay="0"/>
                            </p:stCondLst>
                            <p:childTnLst>
                              <p:par>
                                <p:cTn id="121" presetID="53" presetClass="entr" presetSubtype="16" fill="hold" nodeType="clickEffect">
                                  <p:stCondLst>
                                    <p:cond delay="0"/>
                                  </p:stCondLst>
                                  <p:childTnLst>
                                    <p:set>
                                      <p:cBhvr>
                                        <p:cTn id="122" dur="1" fill="hold">
                                          <p:stCondLst>
                                            <p:cond delay="0"/>
                                          </p:stCondLst>
                                        </p:cTn>
                                        <p:tgtEl>
                                          <p:spTgt spid="17"/>
                                        </p:tgtEl>
                                        <p:attrNameLst>
                                          <p:attrName>style.visibility</p:attrName>
                                        </p:attrNameLst>
                                      </p:cBhvr>
                                      <p:to>
                                        <p:strVal val="visible"/>
                                      </p:to>
                                    </p:set>
                                    <p:anim calcmode="lin" valueType="num">
                                      <p:cBhvr>
                                        <p:cTn id="123" dur="500" fill="hold"/>
                                        <p:tgtEl>
                                          <p:spTgt spid="17"/>
                                        </p:tgtEl>
                                        <p:attrNameLst>
                                          <p:attrName>ppt_w</p:attrName>
                                        </p:attrNameLst>
                                      </p:cBhvr>
                                      <p:tavLst>
                                        <p:tav tm="0">
                                          <p:val>
                                            <p:fltVal val="0"/>
                                          </p:val>
                                        </p:tav>
                                        <p:tav tm="100000">
                                          <p:val>
                                            <p:strVal val="#ppt_w"/>
                                          </p:val>
                                        </p:tav>
                                      </p:tavLst>
                                    </p:anim>
                                    <p:anim calcmode="lin" valueType="num">
                                      <p:cBhvr>
                                        <p:cTn id="124" dur="500" fill="hold"/>
                                        <p:tgtEl>
                                          <p:spTgt spid="17"/>
                                        </p:tgtEl>
                                        <p:attrNameLst>
                                          <p:attrName>ppt_h</p:attrName>
                                        </p:attrNameLst>
                                      </p:cBhvr>
                                      <p:tavLst>
                                        <p:tav tm="0">
                                          <p:val>
                                            <p:fltVal val="0"/>
                                          </p:val>
                                        </p:tav>
                                        <p:tav tm="100000">
                                          <p:val>
                                            <p:strVal val="#ppt_h"/>
                                          </p:val>
                                        </p:tav>
                                      </p:tavLst>
                                    </p:anim>
                                    <p:animEffect transition="in" filter="fade">
                                      <p:cBhvr>
                                        <p:cTn id="125" dur="500"/>
                                        <p:tgtEl>
                                          <p:spTgt spid="17"/>
                                        </p:tgtEl>
                                      </p:cBhvr>
                                    </p:animEffect>
                                  </p:childTnLst>
                                </p:cTn>
                              </p:par>
                              <p:par>
                                <p:cTn id="126" presetID="42" presetClass="path" presetSubtype="0" accel="50000" decel="50000" fill="hold" nodeType="withEffect">
                                  <p:stCondLst>
                                    <p:cond delay="0"/>
                                  </p:stCondLst>
                                  <p:childTnLst>
                                    <p:animMotion origin="layout" path="M 0.33256 0.03449 L 1.25E-6 0 " pathEditMode="relative" rAng="0" ptsTypes="AA">
                                      <p:cBhvr>
                                        <p:cTn id="127" dur="2000" fill="hold"/>
                                        <p:tgtEl>
                                          <p:spTgt spid="17"/>
                                        </p:tgtEl>
                                        <p:attrNameLst>
                                          <p:attrName>ppt_x</p:attrName>
                                          <p:attrName>ppt_y</p:attrName>
                                        </p:attrNameLst>
                                      </p:cBhvr>
                                      <p:rCtr x="-16510" y="-1736"/>
                                    </p:animMotion>
                                  </p:childTnLst>
                                </p:cTn>
                              </p:par>
                            </p:childTnLst>
                          </p:cTn>
                        </p:par>
                      </p:childTnLst>
                    </p:cTn>
                  </p:par>
                  <p:par>
                    <p:cTn id="128" fill="hold">
                      <p:stCondLst>
                        <p:cond delay="indefinite"/>
                      </p:stCondLst>
                      <p:childTnLst>
                        <p:par>
                          <p:cTn id="129" fill="hold">
                            <p:stCondLst>
                              <p:cond delay="0"/>
                            </p:stCondLst>
                            <p:childTnLst>
                              <p:par>
                                <p:cTn id="130" presetID="53" presetClass="entr" presetSubtype="16" fill="hold" nodeType="clickEffect">
                                  <p:stCondLst>
                                    <p:cond delay="0"/>
                                  </p:stCondLst>
                                  <p:childTnLst>
                                    <p:set>
                                      <p:cBhvr>
                                        <p:cTn id="131" dur="1" fill="hold">
                                          <p:stCondLst>
                                            <p:cond delay="0"/>
                                          </p:stCondLst>
                                        </p:cTn>
                                        <p:tgtEl>
                                          <p:spTgt spid="18"/>
                                        </p:tgtEl>
                                        <p:attrNameLst>
                                          <p:attrName>style.visibility</p:attrName>
                                        </p:attrNameLst>
                                      </p:cBhvr>
                                      <p:to>
                                        <p:strVal val="visible"/>
                                      </p:to>
                                    </p:set>
                                    <p:anim calcmode="lin" valueType="num">
                                      <p:cBhvr>
                                        <p:cTn id="132" dur="500" fill="hold"/>
                                        <p:tgtEl>
                                          <p:spTgt spid="18"/>
                                        </p:tgtEl>
                                        <p:attrNameLst>
                                          <p:attrName>ppt_w</p:attrName>
                                        </p:attrNameLst>
                                      </p:cBhvr>
                                      <p:tavLst>
                                        <p:tav tm="0">
                                          <p:val>
                                            <p:fltVal val="0"/>
                                          </p:val>
                                        </p:tav>
                                        <p:tav tm="100000">
                                          <p:val>
                                            <p:strVal val="#ppt_w"/>
                                          </p:val>
                                        </p:tav>
                                      </p:tavLst>
                                    </p:anim>
                                    <p:anim calcmode="lin" valueType="num">
                                      <p:cBhvr>
                                        <p:cTn id="133" dur="500" fill="hold"/>
                                        <p:tgtEl>
                                          <p:spTgt spid="18"/>
                                        </p:tgtEl>
                                        <p:attrNameLst>
                                          <p:attrName>ppt_h</p:attrName>
                                        </p:attrNameLst>
                                      </p:cBhvr>
                                      <p:tavLst>
                                        <p:tav tm="0">
                                          <p:val>
                                            <p:fltVal val="0"/>
                                          </p:val>
                                        </p:tav>
                                        <p:tav tm="100000">
                                          <p:val>
                                            <p:strVal val="#ppt_h"/>
                                          </p:val>
                                        </p:tav>
                                      </p:tavLst>
                                    </p:anim>
                                    <p:animEffect transition="in" filter="fade">
                                      <p:cBhvr>
                                        <p:cTn id="134" dur="500"/>
                                        <p:tgtEl>
                                          <p:spTgt spid="18"/>
                                        </p:tgtEl>
                                      </p:cBhvr>
                                    </p:animEffect>
                                  </p:childTnLst>
                                </p:cTn>
                              </p:par>
                              <p:par>
                                <p:cTn id="135" presetID="42" presetClass="path" presetSubtype="0" accel="50000" decel="50000" fill="hold" nodeType="withEffect">
                                  <p:stCondLst>
                                    <p:cond delay="0"/>
                                  </p:stCondLst>
                                  <p:childTnLst>
                                    <p:animMotion origin="layout" path="M 0.33256 0.03449 L 1.25E-6 0 " pathEditMode="relative" rAng="0" ptsTypes="AA">
                                      <p:cBhvr>
                                        <p:cTn id="136" dur="2000" fill="hold"/>
                                        <p:tgtEl>
                                          <p:spTgt spid="18"/>
                                        </p:tgtEl>
                                        <p:attrNameLst>
                                          <p:attrName>ppt_x</p:attrName>
                                          <p:attrName>ppt_y</p:attrName>
                                        </p:attrNameLst>
                                      </p:cBhvr>
                                      <p:rCtr x="-16510" y="-1736"/>
                                    </p:animMotion>
                                  </p:childTnLst>
                                </p:cTn>
                              </p:par>
                            </p:childTnLst>
                          </p:cTn>
                        </p:par>
                      </p:childTnLst>
                    </p:cTn>
                  </p:par>
                  <p:par>
                    <p:cTn id="137" fill="hold">
                      <p:stCondLst>
                        <p:cond delay="indefinite"/>
                      </p:stCondLst>
                      <p:childTnLst>
                        <p:par>
                          <p:cTn id="138" fill="hold">
                            <p:stCondLst>
                              <p:cond delay="0"/>
                            </p:stCondLst>
                            <p:childTnLst>
                              <p:par>
                                <p:cTn id="139" presetID="53" presetClass="entr" presetSubtype="16" fill="hold" nodeType="clickEffect">
                                  <p:stCondLst>
                                    <p:cond delay="0"/>
                                  </p:stCondLst>
                                  <p:childTnLst>
                                    <p:set>
                                      <p:cBhvr>
                                        <p:cTn id="140" dur="1" fill="hold">
                                          <p:stCondLst>
                                            <p:cond delay="0"/>
                                          </p:stCondLst>
                                        </p:cTn>
                                        <p:tgtEl>
                                          <p:spTgt spid="19"/>
                                        </p:tgtEl>
                                        <p:attrNameLst>
                                          <p:attrName>style.visibility</p:attrName>
                                        </p:attrNameLst>
                                      </p:cBhvr>
                                      <p:to>
                                        <p:strVal val="visible"/>
                                      </p:to>
                                    </p:set>
                                    <p:anim calcmode="lin" valueType="num">
                                      <p:cBhvr>
                                        <p:cTn id="141" dur="500" fill="hold"/>
                                        <p:tgtEl>
                                          <p:spTgt spid="19"/>
                                        </p:tgtEl>
                                        <p:attrNameLst>
                                          <p:attrName>ppt_w</p:attrName>
                                        </p:attrNameLst>
                                      </p:cBhvr>
                                      <p:tavLst>
                                        <p:tav tm="0">
                                          <p:val>
                                            <p:fltVal val="0"/>
                                          </p:val>
                                        </p:tav>
                                        <p:tav tm="100000">
                                          <p:val>
                                            <p:strVal val="#ppt_w"/>
                                          </p:val>
                                        </p:tav>
                                      </p:tavLst>
                                    </p:anim>
                                    <p:anim calcmode="lin" valueType="num">
                                      <p:cBhvr>
                                        <p:cTn id="142" dur="500" fill="hold"/>
                                        <p:tgtEl>
                                          <p:spTgt spid="19"/>
                                        </p:tgtEl>
                                        <p:attrNameLst>
                                          <p:attrName>ppt_h</p:attrName>
                                        </p:attrNameLst>
                                      </p:cBhvr>
                                      <p:tavLst>
                                        <p:tav tm="0">
                                          <p:val>
                                            <p:fltVal val="0"/>
                                          </p:val>
                                        </p:tav>
                                        <p:tav tm="100000">
                                          <p:val>
                                            <p:strVal val="#ppt_h"/>
                                          </p:val>
                                        </p:tav>
                                      </p:tavLst>
                                    </p:anim>
                                    <p:animEffect transition="in" filter="fade">
                                      <p:cBhvr>
                                        <p:cTn id="143" dur="500"/>
                                        <p:tgtEl>
                                          <p:spTgt spid="19"/>
                                        </p:tgtEl>
                                      </p:cBhvr>
                                    </p:animEffect>
                                  </p:childTnLst>
                                </p:cTn>
                              </p:par>
                              <p:par>
                                <p:cTn id="144" presetID="42" presetClass="path" presetSubtype="0" accel="50000" decel="50000" fill="hold" nodeType="withEffect">
                                  <p:stCondLst>
                                    <p:cond delay="0"/>
                                  </p:stCondLst>
                                  <p:childTnLst>
                                    <p:animMotion origin="layout" path="M 0.33256 0.03449 L 1.25E-6 0 " pathEditMode="relative" rAng="0" ptsTypes="AA">
                                      <p:cBhvr>
                                        <p:cTn id="145" dur="2000" fill="hold"/>
                                        <p:tgtEl>
                                          <p:spTgt spid="19"/>
                                        </p:tgtEl>
                                        <p:attrNameLst>
                                          <p:attrName>ppt_x</p:attrName>
                                          <p:attrName>ppt_y</p:attrName>
                                        </p:attrNameLst>
                                      </p:cBhvr>
                                      <p:rCtr x="-16510" y="-1736"/>
                                    </p:animMotion>
                                  </p:childTnLst>
                                </p:cTn>
                              </p:par>
                            </p:childTnLst>
                          </p:cTn>
                        </p:par>
                      </p:childTnLst>
                    </p:cTn>
                  </p:par>
                  <p:par>
                    <p:cTn id="146" fill="hold">
                      <p:stCondLst>
                        <p:cond delay="indefinite"/>
                      </p:stCondLst>
                      <p:childTnLst>
                        <p:par>
                          <p:cTn id="147" fill="hold">
                            <p:stCondLst>
                              <p:cond delay="0"/>
                            </p:stCondLst>
                            <p:childTnLst>
                              <p:par>
                                <p:cTn id="148" presetID="53" presetClass="entr" presetSubtype="16" fill="hold" nodeType="clickEffect">
                                  <p:stCondLst>
                                    <p:cond delay="0"/>
                                  </p:stCondLst>
                                  <p:childTnLst>
                                    <p:set>
                                      <p:cBhvr>
                                        <p:cTn id="149" dur="1" fill="hold">
                                          <p:stCondLst>
                                            <p:cond delay="0"/>
                                          </p:stCondLst>
                                        </p:cTn>
                                        <p:tgtEl>
                                          <p:spTgt spid="22"/>
                                        </p:tgtEl>
                                        <p:attrNameLst>
                                          <p:attrName>style.visibility</p:attrName>
                                        </p:attrNameLst>
                                      </p:cBhvr>
                                      <p:to>
                                        <p:strVal val="visible"/>
                                      </p:to>
                                    </p:set>
                                    <p:anim calcmode="lin" valueType="num">
                                      <p:cBhvr>
                                        <p:cTn id="150" dur="500" fill="hold"/>
                                        <p:tgtEl>
                                          <p:spTgt spid="22"/>
                                        </p:tgtEl>
                                        <p:attrNameLst>
                                          <p:attrName>ppt_w</p:attrName>
                                        </p:attrNameLst>
                                      </p:cBhvr>
                                      <p:tavLst>
                                        <p:tav tm="0">
                                          <p:val>
                                            <p:fltVal val="0"/>
                                          </p:val>
                                        </p:tav>
                                        <p:tav tm="100000">
                                          <p:val>
                                            <p:strVal val="#ppt_w"/>
                                          </p:val>
                                        </p:tav>
                                      </p:tavLst>
                                    </p:anim>
                                    <p:anim calcmode="lin" valueType="num">
                                      <p:cBhvr>
                                        <p:cTn id="151" dur="500" fill="hold"/>
                                        <p:tgtEl>
                                          <p:spTgt spid="22"/>
                                        </p:tgtEl>
                                        <p:attrNameLst>
                                          <p:attrName>ppt_h</p:attrName>
                                        </p:attrNameLst>
                                      </p:cBhvr>
                                      <p:tavLst>
                                        <p:tav tm="0">
                                          <p:val>
                                            <p:fltVal val="0"/>
                                          </p:val>
                                        </p:tav>
                                        <p:tav tm="100000">
                                          <p:val>
                                            <p:strVal val="#ppt_h"/>
                                          </p:val>
                                        </p:tav>
                                      </p:tavLst>
                                    </p:anim>
                                    <p:animEffect transition="in" filter="fade">
                                      <p:cBhvr>
                                        <p:cTn id="152" dur="500"/>
                                        <p:tgtEl>
                                          <p:spTgt spid="22"/>
                                        </p:tgtEl>
                                      </p:cBhvr>
                                    </p:animEffect>
                                  </p:childTnLst>
                                </p:cTn>
                              </p:par>
                              <p:par>
                                <p:cTn id="153" presetID="42" presetClass="path" presetSubtype="0" accel="50000" decel="50000" fill="hold" nodeType="withEffect">
                                  <p:stCondLst>
                                    <p:cond delay="0"/>
                                  </p:stCondLst>
                                  <p:childTnLst>
                                    <p:animMotion origin="layout" path="M 0.33256 0.03449 L 1.25E-6 0 " pathEditMode="relative" rAng="0" ptsTypes="AA">
                                      <p:cBhvr>
                                        <p:cTn id="154" dur="2000" fill="hold"/>
                                        <p:tgtEl>
                                          <p:spTgt spid="22"/>
                                        </p:tgtEl>
                                        <p:attrNameLst>
                                          <p:attrName>ppt_x</p:attrName>
                                          <p:attrName>ppt_y</p:attrName>
                                        </p:attrNameLst>
                                      </p:cBhvr>
                                      <p:rCtr x="-16510" y="-1736"/>
                                    </p:animMotion>
                                  </p:childTnLst>
                                </p:cTn>
                              </p:par>
                            </p:childTnLst>
                          </p:cTn>
                        </p:par>
                      </p:childTnLst>
                    </p:cTn>
                  </p:par>
                  <p:par>
                    <p:cTn id="155" fill="hold">
                      <p:stCondLst>
                        <p:cond delay="indefinite"/>
                      </p:stCondLst>
                      <p:childTnLst>
                        <p:par>
                          <p:cTn id="156" fill="hold">
                            <p:stCondLst>
                              <p:cond delay="0"/>
                            </p:stCondLst>
                            <p:childTnLst>
                              <p:par>
                                <p:cTn id="157" presetID="53" presetClass="entr" presetSubtype="16" fill="hold" nodeType="clickEffect">
                                  <p:stCondLst>
                                    <p:cond delay="0"/>
                                  </p:stCondLst>
                                  <p:childTnLst>
                                    <p:set>
                                      <p:cBhvr>
                                        <p:cTn id="158" dur="1" fill="hold">
                                          <p:stCondLst>
                                            <p:cond delay="0"/>
                                          </p:stCondLst>
                                        </p:cTn>
                                        <p:tgtEl>
                                          <p:spTgt spid="23"/>
                                        </p:tgtEl>
                                        <p:attrNameLst>
                                          <p:attrName>style.visibility</p:attrName>
                                        </p:attrNameLst>
                                      </p:cBhvr>
                                      <p:to>
                                        <p:strVal val="visible"/>
                                      </p:to>
                                    </p:set>
                                    <p:anim calcmode="lin" valueType="num">
                                      <p:cBhvr>
                                        <p:cTn id="159" dur="500" fill="hold"/>
                                        <p:tgtEl>
                                          <p:spTgt spid="23"/>
                                        </p:tgtEl>
                                        <p:attrNameLst>
                                          <p:attrName>ppt_w</p:attrName>
                                        </p:attrNameLst>
                                      </p:cBhvr>
                                      <p:tavLst>
                                        <p:tav tm="0">
                                          <p:val>
                                            <p:fltVal val="0"/>
                                          </p:val>
                                        </p:tav>
                                        <p:tav tm="100000">
                                          <p:val>
                                            <p:strVal val="#ppt_w"/>
                                          </p:val>
                                        </p:tav>
                                      </p:tavLst>
                                    </p:anim>
                                    <p:anim calcmode="lin" valueType="num">
                                      <p:cBhvr>
                                        <p:cTn id="160" dur="500" fill="hold"/>
                                        <p:tgtEl>
                                          <p:spTgt spid="23"/>
                                        </p:tgtEl>
                                        <p:attrNameLst>
                                          <p:attrName>ppt_h</p:attrName>
                                        </p:attrNameLst>
                                      </p:cBhvr>
                                      <p:tavLst>
                                        <p:tav tm="0">
                                          <p:val>
                                            <p:fltVal val="0"/>
                                          </p:val>
                                        </p:tav>
                                        <p:tav tm="100000">
                                          <p:val>
                                            <p:strVal val="#ppt_h"/>
                                          </p:val>
                                        </p:tav>
                                      </p:tavLst>
                                    </p:anim>
                                    <p:animEffect transition="in" filter="fade">
                                      <p:cBhvr>
                                        <p:cTn id="161" dur="500"/>
                                        <p:tgtEl>
                                          <p:spTgt spid="23"/>
                                        </p:tgtEl>
                                      </p:cBhvr>
                                    </p:animEffect>
                                  </p:childTnLst>
                                </p:cTn>
                              </p:par>
                              <p:par>
                                <p:cTn id="162" presetID="42" presetClass="path" presetSubtype="0" accel="50000" decel="50000" fill="hold" nodeType="withEffect">
                                  <p:stCondLst>
                                    <p:cond delay="0"/>
                                  </p:stCondLst>
                                  <p:childTnLst>
                                    <p:animMotion origin="layout" path="M 0.33256 0.03449 L 1.25E-6 0 " pathEditMode="relative" rAng="0" ptsTypes="AA">
                                      <p:cBhvr>
                                        <p:cTn id="163" dur="2000" fill="hold"/>
                                        <p:tgtEl>
                                          <p:spTgt spid="23"/>
                                        </p:tgtEl>
                                        <p:attrNameLst>
                                          <p:attrName>ppt_x</p:attrName>
                                          <p:attrName>ppt_y</p:attrName>
                                        </p:attrNameLst>
                                      </p:cBhvr>
                                      <p:rCtr x="-16510" y="-1736"/>
                                    </p:animMotion>
                                  </p:childTnLst>
                                </p:cTn>
                              </p:par>
                            </p:childTnLst>
                          </p:cTn>
                        </p:par>
                      </p:childTnLst>
                    </p:cTn>
                  </p:par>
                  <p:par>
                    <p:cTn id="164" fill="hold">
                      <p:stCondLst>
                        <p:cond delay="indefinite"/>
                      </p:stCondLst>
                      <p:childTnLst>
                        <p:par>
                          <p:cTn id="165" fill="hold">
                            <p:stCondLst>
                              <p:cond delay="0"/>
                            </p:stCondLst>
                            <p:childTnLst>
                              <p:par>
                                <p:cTn id="166" presetID="53" presetClass="entr" presetSubtype="16" fill="hold" nodeType="clickEffect">
                                  <p:stCondLst>
                                    <p:cond delay="0"/>
                                  </p:stCondLst>
                                  <p:childTnLst>
                                    <p:set>
                                      <p:cBhvr>
                                        <p:cTn id="167" dur="1" fill="hold">
                                          <p:stCondLst>
                                            <p:cond delay="0"/>
                                          </p:stCondLst>
                                        </p:cTn>
                                        <p:tgtEl>
                                          <p:spTgt spid="24"/>
                                        </p:tgtEl>
                                        <p:attrNameLst>
                                          <p:attrName>style.visibility</p:attrName>
                                        </p:attrNameLst>
                                      </p:cBhvr>
                                      <p:to>
                                        <p:strVal val="visible"/>
                                      </p:to>
                                    </p:set>
                                    <p:anim calcmode="lin" valueType="num">
                                      <p:cBhvr>
                                        <p:cTn id="168" dur="500" fill="hold"/>
                                        <p:tgtEl>
                                          <p:spTgt spid="24"/>
                                        </p:tgtEl>
                                        <p:attrNameLst>
                                          <p:attrName>ppt_w</p:attrName>
                                        </p:attrNameLst>
                                      </p:cBhvr>
                                      <p:tavLst>
                                        <p:tav tm="0">
                                          <p:val>
                                            <p:fltVal val="0"/>
                                          </p:val>
                                        </p:tav>
                                        <p:tav tm="100000">
                                          <p:val>
                                            <p:strVal val="#ppt_w"/>
                                          </p:val>
                                        </p:tav>
                                      </p:tavLst>
                                    </p:anim>
                                    <p:anim calcmode="lin" valueType="num">
                                      <p:cBhvr>
                                        <p:cTn id="169" dur="500" fill="hold"/>
                                        <p:tgtEl>
                                          <p:spTgt spid="24"/>
                                        </p:tgtEl>
                                        <p:attrNameLst>
                                          <p:attrName>ppt_h</p:attrName>
                                        </p:attrNameLst>
                                      </p:cBhvr>
                                      <p:tavLst>
                                        <p:tav tm="0">
                                          <p:val>
                                            <p:fltVal val="0"/>
                                          </p:val>
                                        </p:tav>
                                        <p:tav tm="100000">
                                          <p:val>
                                            <p:strVal val="#ppt_h"/>
                                          </p:val>
                                        </p:tav>
                                      </p:tavLst>
                                    </p:anim>
                                    <p:animEffect transition="in" filter="fade">
                                      <p:cBhvr>
                                        <p:cTn id="170" dur="500"/>
                                        <p:tgtEl>
                                          <p:spTgt spid="24"/>
                                        </p:tgtEl>
                                      </p:cBhvr>
                                    </p:animEffect>
                                  </p:childTnLst>
                                </p:cTn>
                              </p:par>
                              <p:par>
                                <p:cTn id="171" presetID="42" presetClass="path" presetSubtype="0" accel="50000" decel="50000" fill="hold" nodeType="withEffect">
                                  <p:stCondLst>
                                    <p:cond delay="0"/>
                                  </p:stCondLst>
                                  <p:childTnLst>
                                    <p:animMotion origin="layout" path="M 0.33256 0.03449 L 1.25E-6 0 " pathEditMode="relative" rAng="0" ptsTypes="AA">
                                      <p:cBhvr>
                                        <p:cTn id="172" dur="2000" fill="hold"/>
                                        <p:tgtEl>
                                          <p:spTgt spid="24"/>
                                        </p:tgtEl>
                                        <p:attrNameLst>
                                          <p:attrName>ppt_x</p:attrName>
                                          <p:attrName>ppt_y</p:attrName>
                                        </p:attrNameLst>
                                      </p:cBhvr>
                                      <p:rCtr x="-16510" y="-1736"/>
                                    </p:animMotion>
                                  </p:childTnLst>
                                </p:cTn>
                              </p:par>
                            </p:childTnLst>
                          </p:cTn>
                        </p:par>
                      </p:childTnLst>
                    </p:cTn>
                  </p:par>
                  <p:par>
                    <p:cTn id="173" fill="hold">
                      <p:stCondLst>
                        <p:cond delay="indefinite"/>
                      </p:stCondLst>
                      <p:childTnLst>
                        <p:par>
                          <p:cTn id="174" fill="hold">
                            <p:stCondLst>
                              <p:cond delay="0"/>
                            </p:stCondLst>
                            <p:childTnLst>
                              <p:par>
                                <p:cTn id="175" presetID="53" presetClass="entr" presetSubtype="16" fill="hold" nodeType="clickEffect">
                                  <p:stCondLst>
                                    <p:cond delay="0"/>
                                  </p:stCondLst>
                                  <p:childTnLst>
                                    <p:set>
                                      <p:cBhvr>
                                        <p:cTn id="176" dur="1" fill="hold">
                                          <p:stCondLst>
                                            <p:cond delay="0"/>
                                          </p:stCondLst>
                                        </p:cTn>
                                        <p:tgtEl>
                                          <p:spTgt spid="29"/>
                                        </p:tgtEl>
                                        <p:attrNameLst>
                                          <p:attrName>style.visibility</p:attrName>
                                        </p:attrNameLst>
                                      </p:cBhvr>
                                      <p:to>
                                        <p:strVal val="visible"/>
                                      </p:to>
                                    </p:set>
                                    <p:anim calcmode="lin" valueType="num">
                                      <p:cBhvr>
                                        <p:cTn id="177" dur="500" fill="hold"/>
                                        <p:tgtEl>
                                          <p:spTgt spid="29"/>
                                        </p:tgtEl>
                                        <p:attrNameLst>
                                          <p:attrName>ppt_w</p:attrName>
                                        </p:attrNameLst>
                                      </p:cBhvr>
                                      <p:tavLst>
                                        <p:tav tm="0">
                                          <p:val>
                                            <p:fltVal val="0"/>
                                          </p:val>
                                        </p:tav>
                                        <p:tav tm="100000">
                                          <p:val>
                                            <p:strVal val="#ppt_w"/>
                                          </p:val>
                                        </p:tav>
                                      </p:tavLst>
                                    </p:anim>
                                    <p:anim calcmode="lin" valueType="num">
                                      <p:cBhvr>
                                        <p:cTn id="178" dur="500" fill="hold"/>
                                        <p:tgtEl>
                                          <p:spTgt spid="29"/>
                                        </p:tgtEl>
                                        <p:attrNameLst>
                                          <p:attrName>ppt_h</p:attrName>
                                        </p:attrNameLst>
                                      </p:cBhvr>
                                      <p:tavLst>
                                        <p:tav tm="0">
                                          <p:val>
                                            <p:fltVal val="0"/>
                                          </p:val>
                                        </p:tav>
                                        <p:tav tm="100000">
                                          <p:val>
                                            <p:strVal val="#ppt_h"/>
                                          </p:val>
                                        </p:tav>
                                      </p:tavLst>
                                    </p:anim>
                                    <p:animEffect transition="in" filter="fade">
                                      <p:cBhvr>
                                        <p:cTn id="179" dur="500"/>
                                        <p:tgtEl>
                                          <p:spTgt spid="29"/>
                                        </p:tgtEl>
                                      </p:cBhvr>
                                    </p:animEffect>
                                  </p:childTnLst>
                                </p:cTn>
                              </p:par>
                              <p:par>
                                <p:cTn id="180" presetID="42" presetClass="path" presetSubtype="0" accel="50000" decel="50000" fill="hold" nodeType="withEffect">
                                  <p:stCondLst>
                                    <p:cond delay="0"/>
                                  </p:stCondLst>
                                  <p:childTnLst>
                                    <p:animMotion origin="layout" path="M 0.33256 0.03449 L 1.25E-6 0 " pathEditMode="relative" rAng="0" ptsTypes="AA">
                                      <p:cBhvr>
                                        <p:cTn id="181" dur="2000" fill="hold"/>
                                        <p:tgtEl>
                                          <p:spTgt spid="29"/>
                                        </p:tgtEl>
                                        <p:attrNameLst>
                                          <p:attrName>ppt_x</p:attrName>
                                          <p:attrName>ppt_y</p:attrName>
                                        </p:attrNameLst>
                                      </p:cBhvr>
                                      <p:rCtr x="-16510"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P spid="11" grpId="0" animBg="1"/>
      <p:bldP spid="3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0AE64-848C-5ADA-E04D-B2A768C2B90E}"/>
              </a:ext>
            </a:extLst>
          </p:cNvPr>
          <p:cNvSpPr>
            <a:spLocks noGrp="1"/>
          </p:cNvSpPr>
          <p:nvPr>
            <p:ph type="title"/>
          </p:nvPr>
        </p:nvSpPr>
        <p:spPr/>
        <p:txBody>
          <a:bodyPr>
            <a:normAutofit/>
          </a:bodyPr>
          <a:lstStyle/>
          <a:p>
            <a:r>
              <a:rPr lang="en-US" dirty="0"/>
              <a:t>Mutation rate </a:t>
            </a:r>
            <a:r>
              <a:rPr lang="en-US" dirty="0">
                <a:latin typeface="Trebuchet MS" panose="020B0603020202020204" pitchFamily="34" charset="0"/>
              </a:rPr>
              <a:t>≈ </a:t>
            </a:r>
            <a:r>
              <a:rPr lang="en-US" dirty="0"/>
              <a:t>every 3. Gen.</a:t>
            </a:r>
            <a:endParaRPr lang="en-GB" dirty="0"/>
          </a:p>
        </p:txBody>
      </p:sp>
      <p:sp>
        <p:nvSpPr>
          <p:cNvPr id="6" name="Rectangle 5">
            <a:extLst>
              <a:ext uri="{FF2B5EF4-FFF2-40B4-BE49-F238E27FC236}">
                <a16:creationId xmlns:a16="http://schemas.microsoft.com/office/drawing/2014/main" id="{58249DB3-D76A-6E3E-9E6E-6E8D922F61BA}"/>
              </a:ext>
            </a:extLst>
          </p:cNvPr>
          <p:cNvSpPr/>
          <p:nvPr/>
        </p:nvSpPr>
        <p:spPr>
          <a:xfrm>
            <a:off x="456574" y="4638972"/>
            <a:ext cx="4397358" cy="1938992"/>
          </a:xfrm>
          <a:prstGeom prst="rect">
            <a:avLst/>
          </a:prstGeom>
          <a:noFill/>
        </p:spPr>
        <p:txBody>
          <a:bodyPr wrap="none" lIns="91440" tIns="45720" rIns="91440" bIns="45720">
            <a:spAutoFit/>
          </a:bodyPr>
          <a:lstStyle/>
          <a:p>
            <a:pPr algn="ctr"/>
            <a:r>
              <a:rPr lang="en-GB" sz="4000" b="0" cap="none" spc="0" dirty="0">
                <a:ln w="0"/>
                <a:solidFill>
                  <a:schemeClr val="tx1"/>
                </a:solidFill>
                <a:effectLst>
                  <a:outerShdw blurRad="38100" dist="19050" dir="2700000" algn="tl" rotWithShape="0">
                    <a:schemeClr val="dk1">
                      <a:alpha val="40000"/>
                    </a:schemeClr>
                  </a:outerShdw>
                </a:effectLst>
              </a:rPr>
              <a:t>This is the possibility </a:t>
            </a:r>
          </a:p>
          <a:p>
            <a:pPr algn="ctr"/>
            <a:r>
              <a:rPr lang="en-GB" sz="4000" b="0" cap="none" spc="0" dirty="0">
                <a:ln w="0"/>
                <a:solidFill>
                  <a:schemeClr val="tx1"/>
                </a:solidFill>
                <a:effectLst>
                  <a:outerShdw blurRad="38100" dist="19050" dir="2700000" algn="tl" rotWithShape="0">
                    <a:schemeClr val="dk1">
                      <a:alpha val="40000"/>
                    </a:schemeClr>
                  </a:outerShdw>
                </a:effectLst>
              </a:rPr>
              <a:t>to reconstruct the </a:t>
            </a:r>
          </a:p>
          <a:p>
            <a:pPr algn="ctr"/>
            <a:r>
              <a:rPr lang="en-GB" sz="4000" b="0" cap="none" spc="0" dirty="0">
                <a:ln w="0"/>
                <a:solidFill>
                  <a:schemeClr val="tx1"/>
                </a:solidFill>
                <a:effectLst>
                  <a:outerShdw blurRad="38100" dist="19050" dir="2700000" algn="tl" rotWithShape="0">
                    <a:schemeClr val="dk1">
                      <a:alpha val="40000"/>
                    </a:schemeClr>
                  </a:outerShdw>
                </a:effectLst>
              </a:rPr>
              <a:t>family trees</a:t>
            </a:r>
          </a:p>
        </p:txBody>
      </p:sp>
      <p:grpSp>
        <p:nvGrpSpPr>
          <p:cNvPr id="40" name="Graphic 4">
            <a:extLst>
              <a:ext uri="{FF2B5EF4-FFF2-40B4-BE49-F238E27FC236}">
                <a16:creationId xmlns:a16="http://schemas.microsoft.com/office/drawing/2014/main" id="{93AF8C2B-3E10-C7A1-1868-766E3BF469F1}"/>
              </a:ext>
            </a:extLst>
          </p:cNvPr>
          <p:cNvGrpSpPr/>
          <p:nvPr/>
        </p:nvGrpSpPr>
        <p:grpSpPr>
          <a:xfrm>
            <a:off x="3486571" y="641812"/>
            <a:ext cx="5804476" cy="5801808"/>
            <a:chOff x="3486571" y="641812"/>
            <a:chExt cx="5804476" cy="5801808"/>
          </a:xfrm>
        </p:grpSpPr>
        <p:sp>
          <p:nvSpPr>
            <p:cNvPr id="41" name="Free-form: Shape 40">
              <a:extLst>
                <a:ext uri="{FF2B5EF4-FFF2-40B4-BE49-F238E27FC236}">
                  <a16:creationId xmlns:a16="http://schemas.microsoft.com/office/drawing/2014/main" id="{A12D690C-6B87-EED5-3893-F17E6AC45C94}"/>
                </a:ext>
              </a:extLst>
            </p:cNvPr>
            <p:cNvSpPr/>
            <p:nvPr/>
          </p:nvSpPr>
          <p:spPr>
            <a:xfrm>
              <a:off x="3486571" y="1043239"/>
              <a:ext cx="1474723" cy="2862"/>
            </a:xfrm>
            <a:custGeom>
              <a:avLst/>
              <a:gdLst>
                <a:gd name="connsiteX0" fmla="*/ 1474748 w 1474723"/>
                <a:gd name="connsiteY0" fmla="*/ 8 h 2862"/>
                <a:gd name="connsiteX1" fmla="*/ 24 w 1474723"/>
                <a:gd name="connsiteY1" fmla="*/ 2871 h 2862"/>
              </a:gdLst>
              <a:ahLst/>
              <a:cxnLst>
                <a:cxn ang="0">
                  <a:pos x="connsiteX0" y="connsiteY0"/>
                </a:cxn>
                <a:cxn ang="0">
                  <a:pos x="connsiteX1" y="connsiteY1"/>
                </a:cxn>
              </a:cxnLst>
              <a:rect l="l" t="t" r="r" b="b"/>
              <a:pathLst>
                <a:path w="1474723" h="2862">
                  <a:moveTo>
                    <a:pt x="1474748" y="8"/>
                  </a:moveTo>
                  <a:lnTo>
                    <a:pt x="24" y="2871"/>
                  </a:lnTo>
                </a:path>
              </a:pathLst>
            </a:custGeom>
            <a:solidFill>
              <a:srgbClr val="FFFFFF"/>
            </a:solidFill>
            <a:ln w="108019" cap="flat">
              <a:solidFill>
                <a:schemeClr val="tx1"/>
              </a:solid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1B9F8F08-AE28-4CFF-FA6B-7FC1085DB114}"/>
                </a:ext>
              </a:extLst>
            </p:cNvPr>
            <p:cNvSpPr/>
            <p:nvPr/>
          </p:nvSpPr>
          <p:spPr>
            <a:xfrm>
              <a:off x="3540223" y="1100329"/>
              <a:ext cx="1403591" cy="2424203"/>
            </a:xfrm>
            <a:custGeom>
              <a:avLst/>
              <a:gdLst>
                <a:gd name="connsiteX0" fmla="*/ 25 w 1403591"/>
                <a:gd name="connsiteY0" fmla="*/ 123 h 2424203"/>
                <a:gd name="connsiteX1" fmla="*/ 1563 w 1403591"/>
                <a:gd name="connsiteY1" fmla="*/ 2421461 h 2424203"/>
                <a:gd name="connsiteX2" fmla="*/ 1403617 w 1403591"/>
                <a:gd name="connsiteY2" fmla="*/ 2424326 h 2424203"/>
                <a:gd name="connsiteX3" fmla="*/ 1403617 w 1403591"/>
                <a:gd name="connsiteY3" fmla="*/ 1737088 h 2424203"/>
              </a:gdLst>
              <a:ahLst/>
              <a:cxnLst>
                <a:cxn ang="0">
                  <a:pos x="connsiteX0" y="connsiteY0"/>
                </a:cxn>
                <a:cxn ang="0">
                  <a:pos x="connsiteX1" y="connsiteY1"/>
                </a:cxn>
                <a:cxn ang="0">
                  <a:pos x="connsiteX2" y="connsiteY2"/>
                </a:cxn>
                <a:cxn ang="0">
                  <a:pos x="connsiteX3" y="connsiteY3"/>
                </a:cxn>
              </a:cxnLst>
              <a:rect l="l" t="t" r="r" b="b"/>
              <a:pathLst>
                <a:path w="1403591" h="2424203">
                  <a:moveTo>
                    <a:pt x="25" y="123"/>
                  </a:moveTo>
                  <a:lnTo>
                    <a:pt x="1563" y="2421461"/>
                  </a:lnTo>
                  <a:lnTo>
                    <a:pt x="1403617" y="2424326"/>
                  </a:lnTo>
                  <a:lnTo>
                    <a:pt x="1403617" y="1737088"/>
                  </a:lnTo>
                </a:path>
              </a:pathLst>
            </a:custGeom>
            <a:noFill/>
            <a:ln w="108019" cap="flat">
              <a:solidFill>
                <a:srgbClr val="00FEFE"/>
              </a:solid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77E88391-E319-1625-AAE8-41DCAF3B779D}"/>
                </a:ext>
              </a:extLst>
            </p:cNvPr>
            <p:cNvSpPr/>
            <p:nvPr/>
          </p:nvSpPr>
          <p:spPr>
            <a:xfrm>
              <a:off x="4943814" y="3564617"/>
              <a:ext cx="2925946" cy="609415"/>
            </a:xfrm>
            <a:custGeom>
              <a:avLst/>
              <a:gdLst>
                <a:gd name="connsiteX0" fmla="*/ 176 w 2925946"/>
                <a:gd name="connsiteY0" fmla="*/ 264 h 609415"/>
                <a:gd name="connsiteX1" fmla="*/ 7694 w 2925946"/>
                <a:gd name="connsiteY1" fmla="*/ 604462 h 609415"/>
                <a:gd name="connsiteX2" fmla="*/ 1437366 w 2925946"/>
                <a:gd name="connsiteY2" fmla="*/ 609680 h 609415"/>
                <a:gd name="connsiteX3" fmla="*/ 1437138 w 2925946"/>
                <a:gd name="connsiteY3" fmla="*/ 349601 h 609415"/>
                <a:gd name="connsiteX4" fmla="*/ 2926122 w 2925946"/>
                <a:gd name="connsiteY4" fmla="*/ 346488 h 609415"/>
                <a:gd name="connsiteX5" fmla="*/ 2924560 w 2925946"/>
                <a:gd name="connsiteY5" fmla="*/ 126261 h 60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25946" h="609415">
                  <a:moveTo>
                    <a:pt x="176" y="264"/>
                  </a:moveTo>
                  <a:lnTo>
                    <a:pt x="7694" y="604462"/>
                  </a:lnTo>
                  <a:lnTo>
                    <a:pt x="1437366" y="609680"/>
                  </a:lnTo>
                  <a:lnTo>
                    <a:pt x="1437138" y="349601"/>
                  </a:lnTo>
                  <a:lnTo>
                    <a:pt x="2926122" y="346488"/>
                  </a:lnTo>
                  <a:lnTo>
                    <a:pt x="2924560" y="126261"/>
                  </a:lnTo>
                </a:path>
              </a:pathLst>
            </a:custGeom>
            <a:noFill/>
            <a:ln w="108019" cap="flat">
              <a:solidFill>
                <a:srgbClr val="00FEFE"/>
              </a:solid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1F912632-8181-87E3-D71C-B7C69BE8440E}"/>
                </a:ext>
              </a:extLst>
            </p:cNvPr>
            <p:cNvSpPr/>
            <p:nvPr/>
          </p:nvSpPr>
          <p:spPr>
            <a:xfrm>
              <a:off x="7818568" y="3674716"/>
              <a:ext cx="1469796" cy="2044"/>
            </a:xfrm>
            <a:custGeom>
              <a:avLst/>
              <a:gdLst>
                <a:gd name="connsiteX0" fmla="*/ 324 w 1469796"/>
                <a:gd name="connsiteY0" fmla="*/ 2291 h 2044"/>
                <a:gd name="connsiteX1" fmla="*/ 1470121 w 1469796"/>
                <a:gd name="connsiteY1" fmla="*/ 247 h 2044"/>
              </a:gdLst>
              <a:ahLst/>
              <a:cxnLst>
                <a:cxn ang="0">
                  <a:pos x="connsiteX0" y="connsiteY0"/>
                </a:cxn>
                <a:cxn ang="0">
                  <a:pos x="connsiteX1" y="connsiteY1"/>
                </a:cxn>
              </a:cxnLst>
              <a:rect l="l" t="t" r="r" b="b"/>
              <a:pathLst>
                <a:path w="1469796" h="2044">
                  <a:moveTo>
                    <a:pt x="324" y="2291"/>
                  </a:moveTo>
                  <a:lnTo>
                    <a:pt x="1470121" y="247"/>
                  </a:lnTo>
                </a:path>
              </a:pathLst>
            </a:custGeom>
            <a:noFill/>
            <a:ln w="108019" cap="flat">
              <a:solidFill>
                <a:srgbClr val="00FEFE"/>
              </a:solid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6B3ECE2F-4AED-2EAE-EB24-25C16040E038}"/>
                </a:ext>
              </a:extLst>
            </p:cNvPr>
            <p:cNvSpPr/>
            <p:nvPr/>
          </p:nvSpPr>
          <p:spPr>
            <a:xfrm>
              <a:off x="7818568" y="3842518"/>
              <a:ext cx="1470157" cy="4302"/>
            </a:xfrm>
            <a:custGeom>
              <a:avLst/>
              <a:gdLst>
                <a:gd name="connsiteX0" fmla="*/ 324 w 1470157"/>
                <a:gd name="connsiteY0" fmla="*/ 4565 h 4302"/>
                <a:gd name="connsiteX1" fmla="*/ 1470482 w 1470157"/>
                <a:gd name="connsiteY1" fmla="*/ 262 h 4302"/>
              </a:gdLst>
              <a:ahLst/>
              <a:cxnLst>
                <a:cxn ang="0">
                  <a:pos x="connsiteX0" y="connsiteY0"/>
                </a:cxn>
                <a:cxn ang="0">
                  <a:pos x="connsiteX1" y="connsiteY1"/>
                </a:cxn>
              </a:cxnLst>
              <a:rect l="l" t="t" r="r" b="b"/>
              <a:pathLst>
                <a:path w="1470157" h="4302">
                  <a:moveTo>
                    <a:pt x="324" y="4565"/>
                  </a:moveTo>
                  <a:lnTo>
                    <a:pt x="1470482" y="262"/>
                  </a:lnTo>
                </a:path>
              </a:pathLst>
            </a:custGeom>
            <a:noFill/>
            <a:ln w="108019" cap="flat">
              <a:solidFill>
                <a:srgbClr val="00FEFE"/>
              </a:solid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7404159A-0835-71B3-3CA2-48001CD03607}"/>
                </a:ext>
              </a:extLst>
            </p:cNvPr>
            <p:cNvSpPr/>
            <p:nvPr/>
          </p:nvSpPr>
          <p:spPr>
            <a:xfrm>
              <a:off x="7815884" y="3993384"/>
              <a:ext cx="1472840" cy="4302"/>
            </a:xfrm>
            <a:custGeom>
              <a:avLst/>
              <a:gdLst>
                <a:gd name="connsiteX0" fmla="*/ 324 w 1472840"/>
                <a:gd name="connsiteY0" fmla="*/ 276 h 4302"/>
                <a:gd name="connsiteX1" fmla="*/ 1473165 w 1472840"/>
                <a:gd name="connsiteY1" fmla="*/ 4578 h 4302"/>
              </a:gdLst>
              <a:ahLst/>
              <a:cxnLst>
                <a:cxn ang="0">
                  <a:pos x="connsiteX0" y="connsiteY0"/>
                </a:cxn>
                <a:cxn ang="0">
                  <a:pos x="connsiteX1" y="connsiteY1"/>
                </a:cxn>
              </a:cxnLst>
              <a:rect l="l" t="t" r="r" b="b"/>
              <a:pathLst>
                <a:path w="1472840" h="4302">
                  <a:moveTo>
                    <a:pt x="324" y="276"/>
                  </a:moveTo>
                  <a:lnTo>
                    <a:pt x="1473165" y="4578"/>
                  </a:lnTo>
                </a:path>
              </a:pathLst>
            </a:custGeom>
            <a:noFill/>
            <a:ln w="108019" cap="flat">
              <a:solidFill>
                <a:srgbClr val="00FEFE"/>
              </a:solid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35BE8500-ADE3-BBD5-0F62-BDE1A4F6E5F1}"/>
                </a:ext>
              </a:extLst>
            </p:cNvPr>
            <p:cNvSpPr/>
            <p:nvPr/>
          </p:nvSpPr>
          <p:spPr>
            <a:xfrm>
              <a:off x="6374326" y="4174150"/>
              <a:ext cx="2910332" cy="246062"/>
            </a:xfrm>
            <a:custGeom>
              <a:avLst/>
              <a:gdLst>
                <a:gd name="connsiteX0" fmla="*/ 273 w 2963587"/>
                <a:gd name="connsiteY0" fmla="*/ 249367 h 253091"/>
                <a:gd name="connsiteX1" fmla="*/ 1541851 w 2963587"/>
                <a:gd name="connsiteY1" fmla="*/ 253394 h 253091"/>
                <a:gd name="connsiteX2" fmla="*/ 1547178 w 2963587"/>
                <a:gd name="connsiteY2" fmla="*/ 10434 h 253091"/>
                <a:gd name="connsiteX3" fmla="*/ 2963860 w 2963587"/>
                <a:gd name="connsiteY3" fmla="*/ 303 h 253091"/>
                <a:gd name="connsiteX0" fmla="*/ 0 w 2963587"/>
                <a:gd name="connsiteY0" fmla="*/ 249064 h 253091"/>
                <a:gd name="connsiteX1" fmla="*/ 1541578 w 2963587"/>
                <a:gd name="connsiteY1" fmla="*/ 253091 h 253091"/>
                <a:gd name="connsiteX2" fmla="*/ 1514574 w 2963587"/>
                <a:gd name="connsiteY2" fmla="*/ 3703 h 253091"/>
                <a:gd name="connsiteX3" fmla="*/ 2963587 w 2963587"/>
                <a:gd name="connsiteY3" fmla="*/ 0 h 253091"/>
                <a:gd name="connsiteX0" fmla="*/ 0 w 2963587"/>
                <a:gd name="connsiteY0" fmla="*/ 249064 h 253091"/>
                <a:gd name="connsiteX1" fmla="*/ 1541578 w 2963587"/>
                <a:gd name="connsiteY1" fmla="*/ 253091 h 253091"/>
                <a:gd name="connsiteX2" fmla="*/ 1522657 w 2963587"/>
                <a:gd name="connsiteY2" fmla="*/ 2095 h 253091"/>
                <a:gd name="connsiteX3" fmla="*/ 2963587 w 2963587"/>
                <a:gd name="connsiteY3" fmla="*/ 0 h 253091"/>
                <a:gd name="connsiteX0" fmla="*/ 0 w 2963587"/>
                <a:gd name="connsiteY0" fmla="*/ 249064 h 249877"/>
                <a:gd name="connsiteX1" fmla="*/ 1525412 w 2963587"/>
                <a:gd name="connsiteY1" fmla="*/ 249877 h 249877"/>
                <a:gd name="connsiteX2" fmla="*/ 1522657 w 2963587"/>
                <a:gd name="connsiteY2" fmla="*/ 2095 h 249877"/>
                <a:gd name="connsiteX3" fmla="*/ 2963587 w 2963587"/>
                <a:gd name="connsiteY3" fmla="*/ 0 h 249877"/>
                <a:gd name="connsiteX0" fmla="*/ 0 w 2963587"/>
                <a:gd name="connsiteY0" fmla="*/ 249064 h 249064"/>
                <a:gd name="connsiteX1" fmla="*/ 1520563 w 2963587"/>
                <a:gd name="connsiteY1" fmla="*/ 248271 h 249064"/>
                <a:gd name="connsiteX2" fmla="*/ 1522657 w 2963587"/>
                <a:gd name="connsiteY2" fmla="*/ 2095 h 249064"/>
                <a:gd name="connsiteX3" fmla="*/ 2963587 w 2963587"/>
                <a:gd name="connsiteY3" fmla="*/ 0 h 249064"/>
              </a:gdLst>
              <a:ahLst/>
              <a:cxnLst>
                <a:cxn ang="0">
                  <a:pos x="connsiteX0" y="connsiteY0"/>
                </a:cxn>
                <a:cxn ang="0">
                  <a:pos x="connsiteX1" y="connsiteY1"/>
                </a:cxn>
                <a:cxn ang="0">
                  <a:pos x="connsiteX2" y="connsiteY2"/>
                </a:cxn>
                <a:cxn ang="0">
                  <a:pos x="connsiteX3" y="connsiteY3"/>
                </a:cxn>
              </a:cxnLst>
              <a:rect l="l" t="t" r="r" b="b"/>
              <a:pathLst>
                <a:path w="2963587" h="249064">
                  <a:moveTo>
                    <a:pt x="0" y="249064"/>
                  </a:moveTo>
                  <a:lnTo>
                    <a:pt x="1520563" y="248271"/>
                  </a:lnTo>
                  <a:cubicBezTo>
                    <a:pt x="1519645" y="165677"/>
                    <a:pt x="1523575" y="84689"/>
                    <a:pt x="1522657" y="2095"/>
                  </a:cubicBezTo>
                  <a:lnTo>
                    <a:pt x="2963587" y="0"/>
                  </a:lnTo>
                </a:path>
              </a:pathLst>
            </a:custGeom>
            <a:noFill/>
            <a:ln w="108019" cap="flat">
              <a:solidFill>
                <a:srgbClr val="FE0000"/>
              </a:solidFill>
              <a:prstDash val="solid"/>
              <a:miter/>
            </a:ln>
          </p:spPr>
          <p:txBody>
            <a:bodyPr rtlCol="0" anchor="ctr"/>
            <a:lstStyle/>
            <a:p>
              <a:endParaRPr lang="en-GB" dirty="0"/>
            </a:p>
          </p:txBody>
        </p:sp>
        <p:sp>
          <p:nvSpPr>
            <p:cNvPr id="48" name="Free-form: Shape 47">
              <a:extLst>
                <a:ext uri="{FF2B5EF4-FFF2-40B4-BE49-F238E27FC236}">
                  <a16:creationId xmlns:a16="http://schemas.microsoft.com/office/drawing/2014/main" id="{9E18094A-6FF9-F6AA-837B-878AC959956A}"/>
                </a:ext>
              </a:extLst>
            </p:cNvPr>
            <p:cNvSpPr/>
            <p:nvPr/>
          </p:nvSpPr>
          <p:spPr>
            <a:xfrm>
              <a:off x="7867320" y="4426095"/>
              <a:ext cx="1413997" cy="301702"/>
            </a:xfrm>
            <a:custGeom>
              <a:avLst/>
              <a:gdLst>
                <a:gd name="connsiteX0" fmla="*/ 326 w 1413997"/>
                <a:gd name="connsiteY0" fmla="*/ 329 h 301702"/>
                <a:gd name="connsiteX1" fmla="*/ 326 w 1413997"/>
                <a:gd name="connsiteY1" fmla="*/ 297972 h 301702"/>
                <a:gd name="connsiteX2" fmla="*/ 1414324 w 1413997"/>
                <a:gd name="connsiteY2" fmla="*/ 302031 h 301702"/>
              </a:gdLst>
              <a:ahLst/>
              <a:cxnLst>
                <a:cxn ang="0">
                  <a:pos x="connsiteX0" y="connsiteY0"/>
                </a:cxn>
                <a:cxn ang="0">
                  <a:pos x="connsiteX1" y="connsiteY1"/>
                </a:cxn>
                <a:cxn ang="0">
                  <a:pos x="connsiteX2" y="connsiteY2"/>
                </a:cxn>
              </a:cxnLst>
              <a:rect l="l" t="t" r="r" b="b"/>
              <a:pathLst>
                <a:path w="1413997" h="301702">
                  <a:moveTo>
                    <a:pt x="326" y="329"/>
                  </a:moveTo>
                  <a:lnTo>
                    <a:pt x="326" y="297972"/>
                  </a:lnTo>
                  <a:lnTo>
                    <a:pt x="1414324" y="302031"/>
                  </a:lnTo>
                </a:path>
              </a:pathLst>
            </a:custGeom>
            <a:noFill/>
            <a:ln w="108019" cap="flat">
              <a:solidFill>
                <a:srgbClr val="FE0000"/>
              </a:solid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3C818D26-0F15-06BE-46DF-6391D6A4FCEE}"/>
                </a:ext>
              </a:extLst>
            </p:cNvPr>
            <p:cNvSpPr/>
            <p:nvPr/>
          </p:nvSpPr>
          <p:spPr>
            <a:xfrm>
              <a:off x="7818568" y="4533226"/>
              <a:ext cx="1469796" cy="2044"/>
            </a:xfrm>
            <a:custGeom>
              <a:avLst/>
              <a:gdLst>
                <a:gd name="connsiteX0" fmla="*/ 1470121 w 1469796"/>
                <a:gd name="connsiteY0" fmla="*/ 2369 h 2044"/>
                <a:gd name="connsiteX1" fmla="*/ 324 w 1469796"/>
                <a:gd name="connsiteY1" fmla="*/ 325 h 2044"/>
              </a:gdLst>
              <a:ahLst/>
              <a:cxnLst>
                <a:cxn ang="0">
                  <a:pos x="connsiteX0" y="connsiteY0"/>
                </a:cxn>
                <a:cxn ang="0">
                  <a:pos x="connsiteX1" y="connsiteY1"/>
                </a:cxn>
              </a:cxnLst>
              <a:rect l="l" t="t" r="r" b="b"/>
              <a:pathLst>
                <a:path w="1469796" h="2044">
                  <a:moveTo>
                    <a:pt x="1470121" y="2369"/>
                  </a:moveTo>
                  <a:lnTo>
                    <a:pt x="324" y="325"/>
                  </a:lnTo>
                </a:path>
              </a:pathLst>
            </a:custGeom>
            <a:noFill/>
            <a:ln w="108019" cap="flat">
              <a:solidFill>
                <a:srgbClr val="FE0000"/>
              </a:solid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F561B4CA-1006-AE76-4425-1E03FA11BA8D}"/>
                </a:ext>
              </a:extLst>
            </p:cNvPr>
            <p:cNvSpPr/>
            <p:nvPr/>
          </p:nvSpPr>
          <p:spPr>
            <a:xfrm>
              <a:off x="7815884" y="4350990"/>
              <a:ext cx="1469836" cy="10130"/>
            </a:xfrm>
            <a:custGeom>
              <a:avLst/>
              <a:gdLst>
                <a:gd name="connsiteX0" fmla="*/ 1470161 w 1469836"/>
                <a:gd name="connsiteY0" fmla="*/ 10439 h 10130"/>
                <a:gd name="connsiteX1" fmla="*/ 324 w 1469836"/>
                <a:gd name="connsiteY1" fmla="*/ 309 h 10130"/>
              </a:gdLst>
              <a:ahLst/>
              <a:cxnLst>
                <a:cxn ang="0">
                  <a:pos x="connsiteX0" y="connsiteY0"/>
                </a:cxn>
                <a:cxn ang="0">
                  <a:pos x="connsiteX1" y="connsiteY1"/>
                </a:cxn>
              </a:cxnLst>
              <a:rect l="l" t="t" r="r" b="b"/>
              <a:pathLst>
                <a:path w="1469836" h="10130">
                  <a:moveTo>
                    <a:pt x="1470161" y="10439"/>
                  </a:moveTo>
                  <a:lnTo>
                    <a:pt x="324" y="309"/>
                  </a:lnTo>
                </a:path>
              </a:pathLst>
            </a:custGeom>
            <a:noFill/>
            <a:ln w="108019" cap="flat">
              <a:solidFill>
                <a:srgbClr val="FE0000"/>
              </a:solid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67458DCA-BBEF-2C5C-E938-B3B19E49DF76}"/>
                </a:ext>
              </a:extLst>
            </p:cNvPr>
            <p:cNvSpPr/>
            <p:nvPr/>
          </p:nvSpPr>
          <p:spPr>
            <a:xfrm>
              <a:off x="6380620" y="4168785"/>
              <a:ext cx="665" cy="1749396"/>
            </a:xfrm>
            <a:custGeom>
              <a:avLst/>
              <a:gdLst>
                <a:gd name="connsiteX0" fmla="*/ 174 w 665"/>
                <a:gd name="connsiteY0" fmla="*/ 371 h 1749396"/>
                <a:gd name="connsiteX1" fmla="*/ 839 w 665"/>
                <a:gd name="connsiteY1" fmla="*/ 1749768 h 1749396"/>
              </a:gdLst>
              <a:ahLst/>
              <a:cxnLst>
                <a:cxn ang="0">
                  <a:pos x="connsiteX0" y="connsiteY0"/>
                </a:cxn>
                <a:cxn ang="0">
                  <a:pos x="connsiteX1" y="connsiteY1"/>
                </a:cxn>
              </a:cxnLst>
              <a:rect l="l" t="t" r="r" b="b"/>
              <a:pathLst>
                <a:path w="665" h="1749396">
                  <a:moveTo>
                    <a:pt x="174" y="371"/>
                  </a:moveTo>
                  <a:lnTo>
                    <a:pt x="839" y="1749768"/>
                  </a:lnTo>
                </a:path>
              </a:pathLst>
            </a:custGeom>
            <a:noFill/>
            <a:ln w="108019" cap="flat">
              <a:solidFill>
                <a:srgbClr val="00FEFE"/>
              </a:solid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D792E4A2-B069-D35D-901E-7A06DCE12041}"/>
                </a:ext>
              </a:extLst>
            </p:cNvPr>
            <p:cNvSpPr/>
            <p:nvPr/>
          </p:nvSpPr>
          <p:spPr>
            <a:xfrm>
              <a:off x="7870361" y="2386956"/>
              <a:ext cx="1419325" cy="388252"/>
            </a:xfrm>
            <a:custGeom>
              <a:avLst/>
              <a:gdLst>
                <a:gd name="connsiteX0" fmla="*/ 1418330 w 1419325"/>
                <a:gd name="connsiteY0" fmla="*/ 147 h 388252"/>
                <a:gd name="connsiteX1" fmla="*/ 326 w 1419325"/>
                <a:gd name="connsiteY1" fmla="*/ 3183 h 388252"/>
                <a:gd name="connsiteX2" fmla="*/ 326 w 1419325"/>
                <a:gd name="connsiteY2" fmla="*/ 388399 h 388252"/>
                <a:gd name="connsiteX3" fmla="*/ 1419652 w 1419325"/>
                <a:gd name="connsiteY3" fmla="*/ 385869 h 388252"/>
              </a:gdLst>
              <a:ahLst/>
              <a:cxnLst>
                <a:cxn ang="0">
                  <a:pos x="connsiteX0" y="connsiteY0"/>
                </a:cxn>
                <a:cxn ang="0">
                  <a:pos x="connsiteX1" y="connsiteY1"/>
                </a:cxn>
                <a:cxn ang="0">
                  <a:pos x="connsiteX2" y="connsiteY2"/>
                </a:cxn>
                <a:cxn ang="0">
                  <a:pos x="connsiteX3" y="connsiteY3"/>
                </a:cxn>
              </a:cxnLst>
              <a:rect l="l" t="t" r="r" b="b"/>
              <a:pathLst>
                <a:path w="1419325" h="388252">
                  <a:moveTo>
                    <a:pt x="1418330" y="147"/>
                  </a:moveTo>
                  <a:lnTo>
                    <a:pt x="326" y="3183"/>
                  </a:lnTo>
                  <a:lnTo>
                    <a:pt x="326" y="388399"/>
                  </a:lnTo>
                  <a:lnTo>
                    <a:pt x="1419652" y="385869"/>
                  </a:lnTo>
                </a:path>
              </a:pathLst>
            </a:custGeom>
            <a:noFill/>
            <a:ln w="108019" cap="flat">
              <a:solidFill>
                <a:srgbClr val="00FE2A"/>
              </a:solid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8164B4F3-1D52-DCB0-5231-CFCF5A5BD50D}"/>
                </a:ext>
              </a:extLst>
            </p:cNvPr>
            <p:cNvSpPr/>
            <p:nvPr/>
          </p:nvSpPr>
          <p:spPr>
            <a:xfrm>
              <a:off x="6338096" y="2638031"/>
              <a:ext cx="1501701" cy="2023"/>
            </a:xfrm>
            <a:custGeom>
              <a:avLst/>
              <a:gdLst>
                <a:gd name="connsiteX0" fmla="*/ 223 w 1501701"/>
                <a:gd name="connsiteY0" fmla="*/ 2175 h 2023"/>
                <a:gd name="connsiteX1" fmla="*/ 1501925 w 1501701"/>
                <a:gd name="connsiteY1" fmla="*/ 152 h 2023"/>
              </a:gdLst>
              <a:ahLst/>
              <a:cxnLst>
                <a:cxn ang="0">
                  <a:pos x="connsiteX0" y="connsiteY0"/>
                </a:cxn>
                <a:cxn ang="0">
                  <a:pos x="connsiteX1" y="connsiteY1"/>
                </a:cxn>
              </a:cxnLst>
              <a:rect l="l" t="t" r="r" b="b"/>
              <a:pathLst>
                <a:path w="1501701" h="2023">
                  <a:moveTo>
                    <a:pt x="223" y="2175"/>
                  </a:moveTo>
                  <a:lnTo>
                    <a:pt x="1501925" y="152"/>
                  </a:lnTo>
                </a:path>
              </a:pathLst>
            </a:custGeom>
            <a:noFill/>
            <a:ln w="108019" cap="flat">
              <a:solidFill>
                <a:srgbClr val="00FE2A"/>
              </a:solid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5159608C-3A69-9DB2-9137-390481BB2759}"/>
                </a:ext>
              </a:extLst>
            </p:cNvPr>
            <p:cNvSpPr/>
            <p:nvPr/>
          </p:nvSpPr>
          <p:spPr>
            <a:xfrm>
              <a:off x="7870080" y="1382642"/>
              <a:ext cx="1417082" cy="831843"/>
            </a:xfrm>
            <a:custGeom>
              <a:avLst/>
              <a:gdLst>
                <a:gd name="connsiteX0" fmla="*/ 1417408 w 1417082"/>
                <a:gd name="connsiteY0" fmla="*/ 76 h 831843"/>
                <a:gd name="connsiteX1" fmla="*/ 326 w 1417082"/>
                <a:gd name="connsiteY1" fmla="*/ 7235 h 831843"/>
                <a:gd name="connsiteX2" fmla="*/ 326 w 1417082"/>
                <a:gd name="connsiteY2" fmla="*/ 829057 h 831843"/>
                <a:gd name="connsiteX3" fmla="*/ 1417408 w 1417082"/>
                <a:gd name="connsiteY3" fmla="*/ 831919 h 831843"/>
              </a:gdLst>
              <a:ahLst/>
              <a:cxnLst>
                <a:cxn ang="0">
                  <a:pos x="connsiteX0" y="connsiteY0"/>
                </a:cxn>
                <a:cxn ang="0">
                  <a:pos x="connsiteX1" y="connsiteY1"/>
                </a:cxn>
                <a:cxn ang="0">
                  <a:pos x="connsiteX2" y="connsiteY2"/>
                </a:cxn>
                <a:cxn ang="0">
                  <a:pos x="connsiteX3" y="connsiteY3"/>
                </a:cxn>
              </a:cxnLst>
              <a:rect l="l" t="t" r="r" b="b"/>
              <a:pathLst>
                <a:path w="1417082" h="831843">
                  <a:moveTo>
                    <a:pt x="1417408" y="76"/>
                  </a:moveTo>
                  <a:lnTo>
                    <a:pt x="326" y="7235"/>
                  </a:lnTo>
                  <a:lnTo>
                    <a:pt x="326" y="829057"/>
                  </a:lnTo>
                  <a:lnTo>
                    <a:pt x="1417408" y="831919"/>
                  </a:lnTo>
                </a:path>
              </a:pathLst>
            </a:custGeom>
            <a:noFill/>
            <a:ln w="108019" cap="flat">
              <a:solidFill>
                <a:srgbClr val="FDFE00"/>
              </a:solid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9D8A8FA1-6879-21C2-0EF9-0D241F976D6A}"/>
                </a:ext>
              </a:extLst>
            </p:cNvPr>
            <p:cNvSpPr/>
            <p:nvPr/>
          </p:nvSpPr>
          <p:spPr>
            <a:xfrm>
              <a:off x="7821211" y="1660402"/>
              <a:ext cx="1467833" cy="2862"/>
            </a:xfrm>
            <a:custGeom>
              <a:avLst/>
              <a:gdLst>
                <a:gd name="connsiteX0" fmla="*/ 1468158 w 1467833"/>
                <a:gd name="connsiteY0" fmla="*/ 63 h 2862"/>
                <a:gd name="connsiteX1" fmla="*/ 325 w 1467833"/>
                <a:gd name="connsiteY1" fmla="*/ 2926 h 2862"/>
              </a:gdLst>
              <a:ahLst/>
              <a:cxnLst>
                <a:cxn ang="0">
                  <a:pos x="connsiteX0" y="connsiteY0"/>
                </a:cxn>
                <a:cxn ang="0">
                  <a:pos x="connsiteX1" y="connsiteY1"/>
                </a:cxn>
              </a:cxnLst>
              <a:rect l="l" t="t" r="r" b="b"/>
              <a:pathLst>
                <a:path w="1467833" h="2862">
                  <a:moveTo>
                    <a:pt x="1468158" y="63"/>
                  </a:moveTo>
                  <a:lnTo>
                    <a:pt x="325" y="2926"/>
                  </a:lnTo>
                </a:path>
              </a:pathLst>
            </a:custGeom>
            <a:noFill/>
            <a:ln w="108019" cap="flat">
              <a:solidFill>
                <a:srgbClr val="FDFE00"/>
              </a:solidFill>
              <a:prstDash val="solid"/>
              <a:miter/>
            </a:ln>
          </p:spPr>
          <p:txBody>
            <a:bodyPr rtlCol="0" anchor="ctr"/>
            <a:lstStyle/>
            <a:p>
              <a:endParaRPr lang="en-GB"/>
            </a:p>
          </p:txBody>
        </p:sp>
        <p:sp>
          <p:nvSpPr>
            <p:cNvPr id="56" name="Free-form: Shape 55">
              <a:extLst>
                <a:ext uri="{FF2B5EF4-FFF2-40B4-BE49-F238E27FC236}">
                  <a16:creationId xmlns:a16="http://schemas.microsoft.com/office/drawing/2014/main" id="{115AFD9A-3C71-14AE-EA03-3BBE4E34FC9F}"/>
                </a:ext>
              </a:extLst>
            </p:cNvPr>
            <p:cNvSpPr/>
            <p:nvPr/>
          </p:nvSpPr>
          <p:spPr>
            <a:xfrm>
              <a:off x="7817446" y="1932432"/>
              <a:ext cx="1469716" cy="4296"/>
            </a:xfrm>
            <a:custGeom>
              <a:avLst/>
              <a:gdLst>
                <a:gd name="connsiteX0" fmla="*/ 1470041 w 1469716"/>
                <a:gd name="connsiteY0" fmla="*/ 88 h 4296"/>
                <a:gd name="connsiteX1" fmla="*/ 324 w 1469716"/>
                <a:gd name="connsiteY1" fmla="*/ 4385 h 4296"/>
              </a:gdLst>
              <a:ahLst/>
              <a:cxnLst>
                <a:cxn ang="0">
                  <a:pos x="connsiteX0" y="connsiteY0"/>
                </a:cxn>
                <a:cxn ang="0">
                  <a:pos x="connsiteX1" y="connsiteY1"/>
                </a:cxn>
              </a:cxnLst>
              <a:rect l="l" t="t" r="r" b="b"/>
              <a:pathLst>
                <a:path w="1469716" h="4296">
                  <a:moveTo>
                    <a:pt x="1470041" y="88"/>
                  </a:moveTo>
                  <a:lnTo>
                    <a:pt x="324" y="4385"/>
                  </a:lnTo>
                </a:path>
              </a:pathLst>
            </a:custGeom>
            <a:noFill/>
            <a:ln w="108019" cap="flat">
              <a:solidFill>
                <a:srgbClr val="FDFE00"/>
              </a:solid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C2407FBE-1A45-9A19-930D-649A09EE2965}"/>
                </a:ext>
              </a:extLst>
            </p:cNvPr>
            <p:cNvSpPr/>
            <p:nvPr/>
          </p:nvSpPr>
          <p:spPr>
            <a:xfrm>
              <a:off x="6389092" y="2018338"/>
              <a:ext cx="2900073" cy="1311475"/>
            </a:xfrm>
            <a:custGeom>
              <a:avLst/>
              <a:gdLst>
                <a:gd name="connsiteX0" fmla="*/ 1483146 w 2900073"/>
                <a:gd name="connsiteY0" fmla="*/ 155 h 1311475"/>
                <a:gd name="connsiteX1" fmla="*/ 4036 w 2900073"/>
                <a:gd name="connsiteY1" fmla="*/ 3018 h 1311475"/>
                <a:gd name="connsiteX2" fmla="*/ 275 w 2900073"/>
                <a:gd name="connsiteY2" fmla="*/ 1311631 h 1311475"/>
                <a:gd name="connsiteX3" fmla="*/ 1480783 w 2900073"/>
                <a:gd name="connsiteY3" fmla="*/ 1310200 h 1311475"/>
                <a:gd name="connsiteX4" fmla="*/ 1481264 w 2900073"/>
                <a:gd name="connsiteY4" fmla="*/ 1221432 h 1311475"/>
                <a:gd name="connsiteX5" fmla="*/ 2900349 w 2900073"/>
                <a:gd name="connsiteY5" fmla="*/ 1211829 h 131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0073" h="1311475">
                  <a:moveTo>
                    <a:pt x="1483146" y="155"/>
                  </a:moveTo>
                  <a:lnTo>
                    <a:pt x="4036" y="3018"/>
                  </a:lnTo>
                  <a:lnTo>
                    <a:pt x="275" y="1311631"/>
                  </a:lnTo>
                  <a:lnTo>
                    <a:pt x="1480783" y="1310200"/>
                  </a:lnTo>
                  <a:lnTo>
                    <a:pt x="1481264" y="1221432"/>
                  </a:lnTo>
                  <a:lnTo>
                    <a:pt x="2900349" y="1211829"/>
                  </a:lnTo>
                </a:path>
              </a:pathLst>
            </a:custGeom>
            <a:noFill/>
            <a:ln w="108019" cap="flat">
              <a:solidFill>
                <a:srgbClr val="FDFE00"/>
              </a:solid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20535D14-CADD-F653-9550-CA69A14F8F9A}"/>
                </a:ext>
              </a:extLst>
            </p:cNvPr>
            <p:cNvSpPr/>
            <p:nvPr/>
          </p:nvSpPr>
          <p:spPr>
            <a:xfrm>
              <a:off x="7870080" y="2987383"/>
              <a:ext cx="1419085" cy="483818"/>
            </a:xfrm>
            <a:custGeom>
              <a:avLst/>
              <a:gdLst>
                <a:gd name="connsiteX0" fmla="*/ 1419411 w 1419085"/>
                <a:gd name="connsiteY0" fmla="*/ 206 h 483818"/>
                <a:gd name="connsiteX1" fmla="*/ 326 w 1419085"/>
                <a:gd name="connsiteY1" fmla="*/ 453 h 483818"/>
                <a:gd name="connsiteX2" fmla="*/ 807 w 1419085"/>
                <a:gd name="connsiteY2" fmla="*/ 484025 h 483818"/>
                <a:gd name="connsiteX3" fmla="*/ 1419411 w 1419085"/>
                <a:gd name="connsiteY3" fmla="*/ 483964 h 483818"/>
              </a:gdLst>
              <a:ahLst/>
              <a:cxnLst>
                <a:cxn ang="0">
                  <a:pos x="connsiteX0" y="connsiteY0"/>
                </a:cxn>
                <a:cxn ang="0">
                  <a:pos x="connsiteX1" y="connsiteY1"/>
                </a:cxn>
                <a:cxn ang="0">
                  <a:pos x="connsiteX2" y="connsiteY2"/>
                </a:cxn>
                <a:cxn ang="0">
                  <a:pos x="connsiteX3" y="connsiteY3"/>
                </a:cxn>
              </a:cxnLst>
              <a:rect l="l" t="t" r="r" b="b"/>
              <a:pathLst>
                <a:path w="1419085" h="483818">
                  <a:moveTo>
                    <a:pt x="1419411" y="206"/>
                  </a:moveTo>
                  <a:lnTo>
                    <a:pt x="326" y="453"/>
                  </a:lnTo>
                  <a:lnTo>
                    <a:pt x="807" y="484025"/>
                  </a:lnTo>
                  <a:lnTo>
                    <a:pt x="1419411" y="483964"/>
                  </a:lnTo>
                </a:path>
              </a:pathLst>
            </a:custGeom>
            <a:noFill/>
            <a:ln w="108019" cap="flat">
              <a:solidFill>
                <a:srgbClr val="FDFE00"/>
              </a:solid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B5F48008-20FF-B062-A630-9B0C3D1710F7}"/>
                </a:ext>
              </a:extLst>
            </p:cNvPr>
            <p:cNvSpPr/>
            <p:nvPr/>
          </p:nvSpPr>
          <p:spPr>
            <a:xfrm>
              <a:off x="6346067" y="4858211"/>
              <a:ext cx="2940975" cy="53645"/>
            </a:xfrm>
            <a:custGeom>
              <a:avLst/>
              <a:gdLst>
                <a:gd name="connsiteX0" fmla="*/ 273 w 2940975"/>
                <a:gd name="connsiteY0" fmla="*/ 54002 h 53645"/>
                <a:gd name="connsiteX1" fmla="*/ 1525929 w 2940975"/>
                <a:gd name="connsiteY1" fmla="*/ 54002 h 53645"/>
                <a:gd name="connsiteX2" fmla="*/ 1525929 w 2940975"/>
                <a:gd name="connsiteY2" fmla="*/ 357 h 53645"/>
                <a:gd name="connsiteX3" fmla="*/ 2941249 w 2940975"/>
                <a:gd name="connsiteY3" fmla="*/ 2371 h 53645"/>
              </a:gdLst>
              <a:ahLst/>
              <a:cxnLst>
                <a:cxn ang="0">
                  <a:pos x="connsiteX0" y="connsiteY0"/>
                </a:cxn>
                <a:cxn ang="0">
                  <a:pos x="connsiteX1" y="connsiteY1"/>
                </a:cxn>
                <a:cxn ang="0">
                  <a:pos x="connsiteX2" y="connsiteY2"/>
                </a:cxn>
                <a:cxn ang="0">
                  <a:pos x="connsiteX3" y="connsiteY3"/>
                </a:cxn>
              </a:cxnLst>
              <a:rect l="l" t="t" r="r" b="b"/>
              <a:pathLst>
                <a:path w="2940975" h="53645">
                  <a:moveTo>
                    <a:pt x="273" y="54002"/>
                  </a:moveTo>
                  <a:lnTo>
                    <a:pt x="1525929" y="54002"/>
                  </a:lnTo>
                  <a:lnTo>
                    <a:pt x="1525929" y="357"/>
                  </a:lnTo>
                  <a:lnTo>
                    <a:pt x="2941249" y="2371"/>
                  </a:lnTo>
                </a:path>
              </a:pathLst>
            </a:custGeom>
            <a:noFill/>
            <a:ln w="108019" cap="flat">
              <a:solidFill>
                <a:srgbClr val="00FEFE"/>
              </a:solid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197DAB24-1219-10B1-5832-9EBFFD5C4428}"/>
                </a:ext>
              </a:extLst>
            </p:cNvPr>
            <p:cNvSpPr/>
            <p:nvPr/>
          </p:nvSpPr>
          <p:spPr>
            <a:xfrm>
              <a:off x="7870361" y="4915915"/>
              <a:ext cx="1418003" cy="202497"/>
            </a:xfrm>
            <a:custGeom>
              <a:avLst/>
              <a:gdLst>
                <a:gd name="connsiteX0" fmla="*/ 1418330 w 1418003"/>
                <a:gd name="connsiteY0" fmla="*/ 202867 h 202497"/>
                <a:gd name="connsiteX1" fmla="*/ 1688 w 1418003"/>
                <a:gd name="connsiteY1" fmla="*/ 197801 h 202497"/>
                <a:gd name="connsiteX2" fmla="*/ 326 w 1418003"/>
                <a:gd name="connsiteY2" fmla="*/ 369 h 202497"/>
              </a:gdLst>
              <a:ahLst/>
              <a:cxnLst>
                <a:cxn ang="0">
                  <a:pos x="connsiteX0" y="connsiteY0"/>
                </a:cxn>
                <a:cxn ang="0">
                  <a:pos x="connsiteX1" y="connsiteY1"/>
                </a:cxn>
                <a:cxn ang="0">
                  <a:pos x="connsiteX2" y="connsiteY2"/>
                </a:cxn>
              </a:cxnLst>
              <a:rect l="l" t="t" r="r" b="b"/>
              <a:pathLst>
                <a:path w="1418003" h="202497">
                  <a:moveTo>
                    <a:pt x="1418330" y="202867"/>
                  </a:moveTo>
                  <a:lnTo>
                    <a:pt x="1688" y="197801"/>
                  </a:lnTo>
                  <a:lnTo>
                    <a:pt x="326" y="369"/>
                  </a:lnTo>
                </a:path>
              </a:pathLst>
            </a:custGeom>
            <a:noFill/>
            <a:ln w="108019" cap="flat">
              <a:solidFill>
                <a:srgbClr val="00FEFE"/>
              </a:solid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65572E22-56A5-BB9B-35B2-161F6B012DE4}"/>
                </a:ext>
              </a:extLst>
            </p:cNvPr>
            <p:cNvSpPr/>
            <p:nvPr/>
          </p:nvSpPr>
          <p:spPr>
            <a:xfrm>
              <a:off x="7869039" y="5258111"/>
              <a:ext cx="1419325" cy="479879"/>
            </a:xfrm>
            <a:custGeom>
              <a:avLst/>
              <a:gdLst>
                <a:gd name="connsiteX0" fmla="*/ 1419652 w 1419325"/>
                <a:gd name="connsiteY0" fmla="*/ 413 h 479879"/>
                <a:gd name="connsiteX1" fmla="*/ 326 w 1419325"/>
                <a:gd name="connsiteY1" fmla="*/ 2427 h 479879"/>
                <a:gd name="connsiteX2" fmla="*/ 326 w 1419325"/>
                <a:gd name="connsiteY2" fmla="*/ 471168 h 479879"/>
                <a:gd name="connsiteX3" fmla="*/ 1418330 w 1419325"/>
                <a:gd name="connsiteY3" fmla="*/ 480292 h 479879"/>
              </a:gdLst>
              <a:ahLst/>
              <a:cxnLst>
                <a:cxn ang="0">
                  <a:pos x="connsiteX0" y="connsiteY0"/>
                </a:cxn>
                <a:cxn ang="0">
                  <a:pos x="connsiteX1" y="connsiteY1"/>
                </a:cxn>
                <a:cxn ang="0">
                  <a:pos x="connsiteX2" y="connsiteY2"/>
                </a:cxn>
                <a:cxn ang="0">
                  <a:pos x="connsiteX3" y="connsiteY3"/>
                </a:cxn>
              </a:cxnLst>
              <a:rect l="l" t="t" r="r" b="b"/>
              <a:pathLst>
                <a:path w="1419325" h="479879">
                  <a:moveTo>
                    <a:pt x="1419652" y="413"/>
                  </a:moveTo>
                  <a:lnTo>
                    <a:pt x="326" y="2427"/>
                  </a:lnTo>
                  <a:lnTo>
                    <a:pt x="326" y="471168"/>
                  </a:lnTo>
                  <a:lnTo>
                    <a:pt x="1418330" y="480292"/>
                  </a:lnTo>
                </a:path>
              </a:pathLst>
            </a:custGeom>
            <a:noFill/>
            <a:ln w="108019" cap="flat">
              <a:solidFill>
                <a:srgbClr val="00FEFE"/>
              </a:solid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9E0715A1-9816-442E-8B81-5BE153E4DACF}"/>
                </a:ext>
              </a:extLst>
            </p:cNvPr>
            <p:cNvSpPr/>
            <p:nvPr/>
          </p:nvSpPr>
          <p:spPr>
            <a:xfrm>
              <a:off x="7877010" y="5426157"/>
              <a:ext cx="1414037" cy="158952"/>
            </a:xfrm>
            <a:custGeom>
              <a:avLst/>
              <a:gdLst>
                <a:gd name="connsiteX0" fmla="*/ 1414364 w 1414037"/>
                <a:gd name="connsiteY0" fmla="*/ 7523 h 158952"/>
                <a:gd name="connsiteX1" fmla="*/ 327 w 1414037"/>
                <a:gd name="connsiteY1" fmla="*/ 413 h 158952"/>
                <a:gd name="connsiteX2" fmla="*/ 3010 w 1414037"/>
                <a:gd name="connsiteY2" fmla="*/ 153294 h 158952"/>
                <a:gd name="connsiteX3" fmla="*/ 1410358 w 1414037"/>
                <a:gd name="connsiteY3" fmla="*/ 159366 h 158952"/>
              </a:gdLst>
              <a:ahLst/>
              <a:cxnLst>
                <a:cxn ang="0">
                  <a:pos x="connsiteX0" y="connsiteY0"/>
                </a:cxn>
                <a:cxn ang="0">
                  <a:pos x="connsiteX1" y="connsiteY1"/>
                </a:cxn>
                <a:cxn ang="0">
                  <a:pos x="connsiteX2" y="connsiteY2"/>
                </a:cxn>
                <a:cxn ang="0">
                  <a:pos x="connsiteX3" y="connsiteY3"/>
                </a:cxn>
              </a:cxnLst>
              <a:rect l="l" t="t" r="r" b="b"/>
              <a:pathLst>
                <a:path w="1414037" h="158952">
                  <a:moveTo>
                    <a:pt x="1414364" y="7523"/>
                  </a:moveTo>
                  <a:lnTo>
                    <a:pt x="327" y="413"/>
                  </a:lnTo>
                  <a:lnTo>
                    <a:pt x="3010" y="153294"/>
                  </a:lnTo>
                  <a:lnTo>
                    <a:pt x="1410358" y="159366"/>
                  </a:lnTo>
                </a:path>
              </a:pathLst>
            </a:custGeom>
            <a:noFill/>
            <a:ln w="108019" cap="flat">
              <a:solidFill>
                <a:srgbClr val="00FEFE"/>
              </a:solid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900A4D5C-1128-29AB-C219-2E27A48A8B69}"/>
                </a:ext>
              </a:extLst>
            </p:cNvPr>
            <p:cNvSpPr/>
            <p:nvPr/>
          </p:nvSpPr>
          <p:spPr>
            <a:xfrm>
              <a:off x="6347397" y="5417064"/>
              <a:ext cx="1534940" cy="9093"/>
            </a:xfrm>
            <a:custGeom>
              <a:avLst/>
              <a:gdLst>
                <a:gd name="connsiteX0" fmla="*/ 225 w 1534940"/>
                <a:gd name="connsiteY0" fmla="*/ 406 h 9093"/>
                <a:gd name="connsiteX1" fmla="*/ 1535165 w 1534940"/>
                <a:gd name="connsiteY1" fmla="*/ 9499 h 9093"/>
              </a:gdLst>
              <a:ahLst/>
              <a:cxnLst>
                <a:cxn ang="0">
                  <a:pos x="connsiteX0" y="connsiteY0"/>
                </a:cxn>
                <a:cxn ang="0">
                  <a:pos x="connsiteX1" y="connsiteY1"/>
                </a:cxn>
              </a:cxnLst>
              <a:rect l="l" t="t" r="r" b="b"/>
              <a:pathLst>
                <a:path w="1534940" h="9093">
                  <a:moveTo>
                    <a:pt x="225" y="406"/>
                  </a:moveTo>
                  <a:lnTo>
                    <a:pt x="1535165" y="9499"/>
                  </a:lnTo>
                </a:path>
              </a:pathLst>
            </a:custGeom>
            <a:noFill/>
            <a:ln w="108019" cap="flat">
              <a:solidFill>
                <a:srgbClr val="00FEFE"/>
              </a:solid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E4CB03EA-D6EF-EB92-9A16-AD02842B8BA8}"/>
                </a:ext>
              </a:extLst>
            </p:cNvPr>
            <p:cNvSpPr/>
            <p:nvPr/>
          </p:nvSpPr>
          <p:spPr>
            <a:xfrm>
              <a:off x="6330120" y="5920226"/>
              <a:ext cx="2955600" cy="523394"/>
            </a:xfrm>
            <a:custGeom>
              <a:avLst/>
              <a:gdLst>
                <a:gd name="connsiteX0" fmla="*/ 273 w 2955600"/>
                <a:gd name="connsiteY0" fmla="*/ 4503 h 523394"/>
                <a:gd name="connsiteX1" fmla="*/ 1538871 w 2955600"/>
                <a:gd name="connsiteY1" fmla="*/ 475 h 523394"/>
                <a:gd name="connsiteX2" fmla="*/ 1539191 w 2955600"/>
                <a:gd name="connsiteY2" fmla="*/ 523869 h 523394"/>
                <a:gd name="connsiteX3" fmla="*/ 2955873 w 2955600"/>
                <a:gd name="connsiteY3" fmla="*/ 523869 h 523394"/>
              </a:gdLst>
              <a:ahLst/>
              <a:cxnLst>
                <a:cxn ang="0">
                  <a:pos x="connsiteX0" y="connsiteY0"/>
                </a:cxn>
                <a:cxn ang="0">
                  <a:pos x="connsiteX1" y="connsiteY1"/>
                </a:cxn>
                <a:cxn ang="0">
                  <a:pos x="connsiteX2" y="connsiteY2"/>
                </a:cxn>
                <a:cxn ang="0">
                  <a:pos x="connsiteX3" y="connsiteY3"/>
                </a:cxn>
              </a:cxnLst>
              <a:rect l="l" t="t" r="r" b="b"/>
              <a:pathLst>
                <a:path w="2955600" h="523394">
                  <a:moveTo>
                    <a:pt x="273" y="4503"/>
                  </a:moveTo>
                  <a:lnTo>
                    <a:pt x="1538871" y="475"/>
                  </a:lnTo>
                  <a:lnTo>
                    <a:pt x="1539191" y="523869"/>
                  </a:lnTo>
                  <a:lnTo>
                    <a:pt x="2955873" y="523869"/>
                  </a:lnTo>
                </a:path>
              </a:pathLst>
            </a:custGeom>
            <a:noFill/>
            <a:ln w="108019" cap="flat">
              <a:solidFill>
                <a:srgbClr val="FE00FE"/>
              </a:solid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EAF7C521-6015-CC4A-BCF7-C13577F07828}"/>
                </a:ext>
              </a:extLst>
            </p:cNvPr>
            <p:cNvSpPr/>
            <p:nvPr/>
          </p:nvSpPr>
          <p:spPr>
            <a:xfrm>
              <a:off x="7870361" y="5891878"/>
              <a:ext cx="1418003" cy="270302"/>
            </a:xfrm>
            <a:custGeom>
              <a:avLst/>
              <a:gdLst>
                <a:gd name="connsiteX0" fmla="*/ 1418330 w 1418003"/>
                <a:gd name="connsiteY0" fmla="*/ 461 h 270302"/>
                <a:gd name="connsiteX1" fmla="*/ 326 w 1418003"/>
                <a:gd name="connsiteY1" fmla="*/ 461 h 270302"/>
                <a:gd name="connsiteX2" fmla="*/ 1688 w 1418003"/>
                <a:gd name="connsiteY2" fmla="*/ 262677 h 270302"/>
                <a:gd name="connsiteX3" fmla="*/ 1417008 w 1418003"/>
                <a:gd name="connsiteY3" fmla="*/ 270763 h 270302"/>
              </a:gdLst>
              <a:ahLst/>
              <a:cxnLst>
                <a:cxn ang="0">
                  <a:pos x="connsiteX0" y="connsiteY0"/>
                </a:cxn>
                <a:cxn ang="0">
                  <a:pos x="connsiteX1" y="connsiteY1"/>
                </a:cxn>
                <a:cxn ang="0">
                  <a:pos x="connsiteX2" y="connsiteY2"/>
                </a:cxn>
                <a:cxn ang="0">
                  <a:pos x="connsiteX3" y="connsiteY3"/>
                </a:cxn>
              </a:cxnLst>
              <a:rect l="l" t="t" r="r" b="b"/>
              <a:pathLst>
                <a:path w="1418003" h="270302">
                  <a:moveTo>
                    <a:pt x="1418330" y="461"/>
                  </a:moveTo>
                  <a:lnTo>
                    <a:pt x="326" y="461"/>
                  </a:lnTo>
                  <a:lnTo>
                    <a:pt x="1688" y="262677"/>
                  </a:lnTo>
                  <a:lnTo>
                    <a:pt x="1417008" y="270763"/>
                  </a:lnTo>
                </a:path>
              </a:pathLst>
            </a:custGeom>
            <a:noFill/>
            <a:ln w="108019" cap="flat">
              <a:solidFill>
                <a:srgbClr val="FE00FE"/>
              </a:solid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77D23673-A73C-3572-67DB-D6A9BCE08548}"/>
                </a:ext>
              </a:extLst>
            </p:cNvPr>
            <p:cNvSpPr/>
            <p:nvPr/>
          </p:nvSpPr>
          <p:spPr>
            <a:xfrm>
              <a:off x="4887430" y="2848033"/>
              <a:ext cx="1486628" cy="717"/>
            </a:xfrm>
            <a:custGeom>
              <a:avLst/>
              <a:gdLst>
                <a:gd name="connsiteX0" fmla="*/ 122 w 1486628"/>
                <a:gd name="connsiteY0" fmla="*/ 171 h 717"/>
                <a:gd name="connsiteX1" fmla="*/ 1486750 w 1486628"/>
                <a:gd name="connsiteY1" fmla="*/ 888 h 717"/>
              </a:gdLst>
              <a:ahLst/>
              <a:cxnLst>
                <a:cxn ang="0">
                  <a:pos x="connsiteX0" y="connsiteY0"/>
                </a:cxn>
                <a:cxn ang="0">
                  <a:pos x="connsiteX1" y="connsiteY1"/>
                </a:cxn>
              </a:cxnLst>
              <a:rect l="l" t="t" r="r" b="b"/>
              <a:pathLst>
                <a:path w="1486628" h="717">
                  <a:moveTo>
                    <a:pt x="122" y="171"/>
                  </a:moveTo>
                  <a:lnTo>
                    <a:pt x="1486750" y="888"/>
                  </a:lnTo>
                </a:path>
              </a:pathLst>
            </a:custGeom>
            <a:noFill/>
            <a:ln w="108019" cap="flat">
              <a:solidFill>
                <a:srgbClr val="FDFE00"/>
              </a:solidFill>
              <a:prstDash val="solid"/>
              <a:miter/>
            </a:ln>
          </p:spPr>
          <p:txBody>
            <a:bodyPr rtlCol="0" anchor="ctr"/>
            <a:lstStyle/>
            <a:p>
              <a:endParaRPr lang="en-GB"/>
            </a:p>
          </p:txBody>
        </p:sp>
        <p:sp>
          <p:nvSpPr>
            <p:cNvPr id="67" name="TextBox 66">
              <a:extLst>
                <a:ext uri="{FF2B5EF4-FFF2-40B4-BE49-F238E27FC236}">
                  <a16:creationId xmlns:a16="http://schemas.microsoft.com/office/drawing/2014/main" id="{8D4E181B-834C-C26D-1343-3F7F4E15645B}"/>
                </a:ext>
              </a:extLst>
            </p:cNvPr>
            <p:cNvSpPr txBox="1"/>
            <p:nvPr/>
          </p:nvSpPr>
          <p:spPr>
            <a:xfrm>
              <a:off x="3839746" y="641812"/>
              <a:ext cx="863842" cy="762770"/>
            </a:xfrm>
            <a:prstGeom prst="rect">
              <a:avLst/>
            </a:prstGeom>
            <a:noFill/>
          </p:spPr>
          <p:txBody>
            <a:bodyPr wrap="none" rtlCol="0">
              <a:spAutoFit/>
            </a:bodyPr>
            <a:lstStyle/>
            <a:p>
              <a:pPr algn="l"/>
              <a:r>
                <a:rPr lang="en-GB" sz="4731" b="1" spc="0" baseline="0" dirty="0">
                  <a:ln w="12017" cap="flat">
                    <a:solidFill>
                      <a:srgbClr val="000000"/>
                    </a:solidFill>
                    <a:miter/>
                  </a:ln>
                  <a:solidFill>
                    <a:srgbClr val="FFFFFF"/>
                  </a:solidFill>
                  <a:latin typeface="Arial"/>
                  <a:cs typeface="Arial"/>
                  <a:sym typeface="Arial"/>
                  <a:rtl val="0"/>
                </a:rPr>
                <a:t>M</a:t>
              </a:r>
            </a:p>
          </p:txBody>
        </p:sp>
        <p:sp>
          <p:nvSpPr>
            <p:cNvPr id="68" name="TextBox 67">
              <a:extLst>
                <a:ext uri="{FF2B5EF4-FFF2-40B4-BE49-F238E27FC236}">
                  <a16:creationId xmlns:a16="http://schemas.microsoft.com/office/drawing/2014/main" id="{FACFA465-1977-4512-EDCF-1742107A06E0}"/>
                </a:ext>
              </a:extLst>
            </p:cNvPr>
            <p:cNvSpPr txBox="1"/>
            <p:nvPr/>
          </p:nvSpPr>
          <p:spPr>
            <a:xfrm>
              <a:off x="6807268" y="5553549"/>
              <a:ext cx="863842" cy="762770"/>
            </a:xfrm>
            <a:prstGeom prst="rect">
              <a:avLst/>
            </a:prstGeom>
            <a:noFill/>
          </p:spPr>
          <p:txBody>
            <a:bodyPr wrap="none" rtlCol="0">
              <a:spAutoFit/>
            </a:bodyPr>
            <a:lstStyle/>
            <a:p>
              <a:pPr algn="l"/>
              <a:r>
                <a:rPr lang="en-GB" sz="4731" b="1" spc="0" baseline="0">
                  <a:ln w="12017" cap="flat">
                    <a:solidFill>
                      <a:srgbClr val="000000"/>
                    </a:solidFill>
                    <a:miter/>
                  </a:ln>
                  <a:solidFill>
                    <a:srgbClr val="FE00FE"/>
                  </a:solidFill>
                  <a:latin typeface="Arial"/>
                  <a:cs typeface="Arial"/>
                  <a:sym typeface="Arial"/>
                  <a:rtl val="0"/>
                </a:rPr>
                <a:t>M</a:t>
              </a:r>
            </a:p>
          </p:txBody>
        </p:sp>
        <p:sp>
          <p:nvSpPr>
            <p:cNvPr id="69" name="TextBox 68">
              <a:extLst>
                <a:ext uri="{FF2B5EF4-FFF2-40B4-BE49-F238E27FC236}">
                  <a16:creationId xmlns:a16="http://schemas.microsoft.com/office/drawing/2014/main" id="{529FC185-94EE-A0DA-F7B6-23C765105F5A}"/>
                </a:ext>
              </a:extLst>
            </p:cNvPr>
            <p:cNvSpPr txBox="1"/>
            <p:nvPr/>
          </p:nvSpPr>
          <p:spPr>
            <a:xfrm>
              <a:off x="6780670" y="4051171"/>
              <a:ext cx="863842" cy="762770"/>
            </a:xfrm>
            <a:prstGeom prst="rect">
              <a:avLst/>
            </a:prstGeom>
            <a:noFill/>
          </p:spPr>
          <p:txBody>
            <a:bodyPr wrap="none" rtlCol="0">
              <a:spAutoFit/>
            </a:bodyPr>
            <a:lstStyle/>
            <a:p>
              <a:pPr algn="l"/>
              <a:r>
                <a:rPr lang="en-GB" sz="4731" b="1" spc="0" baseline="0">
                  <a:ln w="12017" cap="flat">
                    <a:solidFill>
                      <a:srgbClr val="000000"/>
                    </a:solidFill>
                    <a:miter/>
                  </a:ln>
                  <a:solidFill>
                    <a:srgbClr val="FE0000"/>
                  </a:solidFill>
                  <a:latin typeface="Arial"/>
                  <a:cs typeface="Arial"/>
                  <a:sym typeface="Arial"/>
                  <a:rtl val="0"/>
                </a:rPr>
                <a:t>M</a:t>
              </a:r>
            </a:p>
          </p:txBody>
        </p:sp>
        <p:sp>
          <p:nvSpPr>
            <p:cNvPr id="70" name="TextBox 69">
              <a:extLst>
                <a:ext uri="{FF2B5EF4-FFF2-40B4-BE49-F238E27FC236}">
                  <a16:creationId xmlns:a16="http://schemas.microsoft.com/office/drawing/2014/main" id="{1EF5419E-A8E5-CDF7-D66B-BAB1375A00E7}"/>
                </a:ext>
              </a:extLst>
            </p:cNvPr>
            <p:cNvSpPr txBox="1"/>
            <p:nvPr/>
          </p:nvSpPr>
          <p:spPr>
            <a:xfrm>
              <a:off x="6780670" y="2269346"/>
              <a:ext cx="863842" cy="762770"/>
            </a:xfrm>
            <a:prstGeom prst="rect">
              <a:avLst/>
            </a:prstGeom>
            <a:noFill/>
          </p:spPr>
          <p:txBody>
            <a:bodyPr wrap="none" rtlCol="0">
              <a:spAutoFit/>
            </a:bodyPr>
            <a:lstStyle/>
            <a:p>
              <a:pPr algn="l"/>
              <a:r>
                <a:rPr lang="en-GB" sz="4731" b="1" spc="0" baseline="0">
                  <a:ln w="12017" cap="flat">
                    <a:solidFill>
                      <a:srgbClr val="000000"/>
                    </a:solidFill>
                    <a:miter/>
                  </a:ln>
                  <a:solidFill>
                    <a:srgbClr val="00FE2A"/>
                  </a:solidFill>
                  <a:latin typeface="Arial"/>
                  <a:cs typeface="Arial"/>
                  <a:sym typeface="Arial"/>
                  <a:rtl val="0"/>
                </a:rPr>
                <a:t>M</a:t>
              </a:r>
            </a:p>
          </p:txBody>
        </p:sp>
        <p:sp>
          <p:nvSpPr>
            <p:cNvPr id="71" name="TextBox 70">
              <a:extLst>
                <a:ext uri="{FF2B5EF4-FFF2-40B4-BE49-F238E27FC236}">
                  <a16:creationId xmlns:a16="http://schemas.microsoft.com/office/drawing/2014/main" id="{557511BE-77F6-BCA0-92B8-A1B3F9E514C9}"/>
                </a:ext>
              </a:extLst>
            </p:cNvPr>
            <p:cNvSpPr txBox="1"/>
            <p:nvPr/>
          </p:nvSpPr>
          <p:spPr>
            <a:xfrm>
              <a:off x="5292243" y="2451576"/>
              <a:ext cx="863842" cy="762770"/>
            </a:xfrm>
            <a:prstGeom prst="rect">
              <a:avLst/>
            </a:prstGeom>
            <a:noFill/>
          </p:spPr>
          <p:txBody>
            <a:bodyPr wrap="none" rtlCol="0">
              <a:spAutoFit/>
            </a:bodyPr>
            <a:lstStyle/>
            <a:p>
              <a:pPr algn="l"/>
              <a:r>
                <a:rPr lang="en-GB" sz="4731" b="1" spc="0" baseline="0" dirty="0">
                  <a:ln w="12017" cap="flat">
                    <a:solidFill>
                      <a:srgbClr val="000000"/>
                    </a:solidFill>
                    <a:miter/>
                  </a:ln>
                  <a:solidFill>
                    <a:srgbClr val="FDFE00"/>
                  </a:solidFill>
                  <a:latin typeface="Arial"/>
                  <a:cs typeface="Arial"/>
                  <a:sym typeface="Arial"/>
                  <a:rtl val="0"/>
                </a:rPr>
                <a:t>M</a:t>
              </a:r>
            </a:p>
          </p:txBody>
        </p:sp>
      </p:grpSp>
      <p:sp>
        <p:nvSpPr>
          <p:cNvPr id="3" name="Right Triangle 2">
            <a:extLst>
              <a:ext uri="{FF2B5EF4-FFF2-40B4-BE49-F238E27FC236}">
                <a16:creationId xmlns:a16="http://schemas.microsoft.com/office/drawing/2014/main" id="{BE248215-4E99-7BBC-83D3-062A725CDEB8}"/>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18228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E3952-2A14-30C5-1B61-4436D6130959}"/>
              </a:ext>
            </a:extLst>
          </p:cNvPr>
          <p:cNvSpPr>
            <a:spLocks noGrp="1"/>
          </p:cNvSpPr>
          <p:nvPr>
            <p:ph type="title"/>
          </p:nvPr>
        </p:nvSpPr>
        <p:spPr>
          <a:xfrm>
            <a:off x="455182" y="-6192"/>
            <a:ext cx="11278225" cy="1003154"/>
          </a:xfrm>
        </p:spPr>
        <p:txBody>
          <a:bodyPr/>
          <a:lstStyle/>
          <a:p>
            <a:r>
              <a:rPr lang="en-US" dirty="0"/>
              <a:t>Biblical Human </a:t>
            </a:r>
            <a:r>
              <a:rPr lang="en-US" cap="none" dirty="0" err="1"/>
              <a:t>mt</a:t>
            </a:r>
            <a:r>
              <a:rPr lang="en-US" dirty="0" err="1"/>
              <a:t>DNA</a:t>
            </a:r>
            <a:r>
              <a:rPr lang="en-US" dirty="0"/>
              <a:t> History</a:t>
            </a:r>
            <a:endParaRPr lang="en-GB" dirty="0"/>
          </a:p>
        </p:txBody>
      </p:sp>
      <p:grpSp>
        <p:nvGrpSpPr>
          <p:cNvPr id="112" name="Group 111">
            <a:extLst>
              <a:ext uri="{FF2B5EF4-FFF2-40B4-BE49-F238E27FC236}">
                <a16:creationId xmlns:a16="http://schemas.microsoft.com/office/drawing/2014/main" id="{827AD30E-D2F0-88F5-BC30-91FA2EE8F973}"/>
              </a:ext>
            </a:extLst>
          </p:cNvPr>
          <p:cNvGrpSpPr/>
          <p:nvPr/>
        </p:nvGrpSpPr>
        <p:grpSpPr>
          <a:xfrm>
            <a:off x="6053137" y="3782906"/>
            <a:ext cx="337801" cy="323427"/>
            <a:chOff x="6053138" y="3782906"/>
            <a:chExt cx="309626" cy="323427"/>
          </a:xfrm>
        </p:grpSpPr>
        <p:cxnSp>
          <p:nvCxnSpPr>
            <p:cNvPr id="93" name="Straight Connector 92">
              <a:extLst>
                <a:ext uri="{FF2B5EF4-FFF2-40B4-BE49-F238E27FC236}">
                  <a16:creationId xmlns:a16="http://schemas.microsoft.com/office/drawing/2014/main" id="{5263440F-35B4-FA40-7984-B02C368B3256}"/>
                </a:ext>
              </a:extLst>
            </p:cNvPr>
            <p:cNvCxnSpPr>
              <a:cxnSpLocks/>
            </p:cNvCxnSpPr>
            <p:nvPr/>
          </p:nvCxnSpPr>
          <p:spPr>
            <a:xfrm flipH="1" flipV="1">
              <a:off x="6053138" y="3782906"/>
              <a:ext cx="127000" cy="16256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E139E000-6026-B602-C1C4-D146E7E50A2C}"/>
                </a:ext>
              </a:extLst>
            </p:cNvPr>
            <p:cNvCxnSpPr>
              <a:cxnSpLocks/>
            </p:cNvCxnSpPr>
            <p:nvPr/>
          </p:nvCxnSpPr>
          <p:spPr>
            <a:xfrm flipH="1">
              <a:off x="6167438" y="3943772"/>
              <a:ext cx="195326" cy="1694"/>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2BEFB02F-99A6-7CF7-776A-EE8F901DE25A}"/>
                </a:ext>
              </a:extLst>
            </p:cNvPr>
            <p:cNvCxnSpPr>
              <a:cxnSpLocks/>
            </p:cNvCxnSpPr>
            <p:nvPr/>
          </p:nvCxnSpPr>
          <p:spPr>
            <a:xfrm flipV="1">
              <a:off x="6123943" y="3952238"/>
              <a:ext cx="56195" cy="154095"/>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a:extLst>
              <a:ext uri="{FF2B5EF4-FFF2-40B4-BE49-F238E27FC236}">
                <a16:creationId xmlns:a16="http://schemas.microsoft.com/office/drawing/2014/main" id="{B147AB69-B196-4C17-8C89-7C424013A8DA}"/>
              </a:ext>
            </a:extLst>
          </p:cNvPr>
          <p:cNvGrpSpPr/>
          <p:nvPr/>
        </p:nvGrpSpPr>
        <p:grpSpPr>
          <a:xfrm rot="7621701">
            <a:off x="6152073" y="2114234"/>
            <a:ext cx="2842578" cy="3074879"/>
            <a:chOff x="3700462" y="1466599"/>
            <a:chExt cx="2842578" cy="3074879"/>
          </a:xfrm>
        </p:grpSpPr>
        <p:cxnSp>
          <p:nvCxnSpPr>
            <p:cNvPr id="115" name="Straight Connector 114">
              <a:extLst>
                <a:ext uri="{FF2B5EF4-FFF2-40B4-BE49-F238E27FC236}">
                  <a16:creationId xmlns:a16="http://schemas.microsoft.com/office/drawing/2014/main" id="{60D5F18C-ADD3-FC8E-2C63-F209D16EC0D6}"/>
                </a:ext>
              </a:extLst>
            </p:cNvPr>
            <p:cNvCxnSpPr>
              <a:cxnSpLocks/>
            </p:cNvCxnSpPr>
            <p:nvPr/>
          </p:nvCxnSpPr>
          <p:spPr>
            <a:xfrm>
              <a:off x="3700462" y="3764280"/>
              <a:ext cx="2352676" cy="18291"/>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DDE15582-27C2-106F-FAD2-1F2B23495125}"/>
                </a:ext>
              </a:extLst>
            </p:cNvPr>
            <p:cNvCxnSpPr>
              <a:cxnSpLocks/>
            </p:cNvCxnSpPr>
            <p:nvPr/>
          </p:nvCxnSpPr>
          <p:spPr>
            <a:xfrm rot="13978299" flipH="1">
              <a:off x="4706359" y="3117619"/>
              <a:ext cx="559739" cy="2287979"/>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EC424BBB-12FC-8EE5-CF5E-5F10A3CFF853}"/>
                </a:ext>
              </a:extLst>
            </p:cNvPr>
            <p:cNvCxnSpPr>
              <a:cxnSpLocks/>
            </p:cNvCxnSpPr>
            <p:nvPr/>
          </p:nvCxnSpPr>
          <p:spPr>
            <a:xfrm flipV="1">
              <a:off x="3804920" y="3784600"/>
              <a:ext cx="2263139" cy="651933"/>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37CFFAD3-9965-071A-5803-CCFC42D376AC}"/>
                </a:ext>
              </a:extLst>
            </p:cNvPr>
            <p:cNvCxnSpPr>
              <a:cxnSpLocks/>
            </p:cNvCxnSpPr>
            <p:nvPr/>
          </p:nvCxnSpPr>
          <p:spPr>
            <a:xfrm flipV="1">
              <a:off x="3730625" y="3782906"/>
              <a:ext cx="2322513" cy="320039"/>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4137646B-4F12-7D9C-430F-FD870C311A90}"/>
                </a:ext>
              </a:extLst>
            </p:cNvPr>
            <p:cNvCxnSpPr>
              <a:cxnSpLocks/>
            </p:cNvCxnSpPr>
            <p:nvPr/>
          </p:nvCxnSpPr>
          <p:spPr>
            <a:xfrm>
              <a:off x="3730625" y="3442547"/>
              <a:ext cx="2322513" cy="333587"/>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D2E36F16-9B19-3012-2595-6A3CA4CB1389}"/>
                </a:ext>
              </a:extLst>
            </p:cNvPr>
            <p:cNvCxnSpPr>
              <a:cxnSpLocks/>
            </p:cNvCxnSpPr>
            <p:nvPr/>
          </p:nvCxnSpPr>
          <p:spPr>
            <a:xfrm>
              <a:off x="3810000" y="3122508"/>
              <a:ext cx="2260600" cy="662092"/>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289C54B6-8E36-629E-7A0F-AB50ABCECCCC}"/>
                </a:ext>
              </a:extLst>
            </p:cNvPr>
            <p:cNvCxnSpPr>
              <a:cxnSpLocks/>
            </p:cNvCxnSpPr>
            <p:nvPr/>
          </p:nvCxnSpPr>
          <p:spPr>
            <a:xfrm>
              <a:off x="3937000" y="2820333"/>
              <a:ext cx="2133600" cy="964267"/>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8070F4F9-E1D9-C0AE-AF10-B248A4C4F9E4}"/>
                </a:ext>
              </a:extLst>
            </p:cNvPr>
            <p:cNvCxnSpPr>
              <a:cxnSpLocks/>
            </p:cNvCxnSpPr>
            <p:nvPr/>
          </p:nvCxnSpPr>
          <p:spPr>
            <a:xfrm>
              <a:off x="4074160" y="2518920"/>
              <a:ext cx="1996440" cy="1265680"/>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EA662D65-CA80-EC5C-2266-42E0897AB9E2}"/>
                </a:ext>
              </a:extLst>
            </p:cNvPr>
            <p:cNvCxnSpPr>
              <a:cxnSpLocks/>
            </p:cNvCxnSpPr>
            <p:nvPr/>
          </p:nvCxnSpPr>
          <p:spPr>
            <a:xfrm>
              <a:off x="4282440" y="2273386"/>
              <a:ext cx="1788160" cy="1511214"/>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20F204D6-F2A6-8E8D-A4DF-DFF9094A9F98}"/>
                </a:ext>
              </a:extLst>
            </p:cNvPr>
            <p:cNvCxnSpPr>
              <a:cxnSpLocks/>
            </p:cNvCxnSpPr>
            <p:nvPr/>
          </p:nvCxnSpPr>
          <p:spPr>
            <a:xfrm>
              <a:off x="4533900" y="2057400"/>
              <a:ext cx="1536700" cy="1727200"/>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30ED98CF-2407-FC79-83C6-82442C30D093}"/>
                </a:ext>
              </a:extLst>
            </p:cNvPr>
            <p:cNvCxnSpPr>
              <a:cxnSpLocks/>
            </p:cNvCxnSpPr>
            <p:nvPr/>
          </p:nvCxnSpPr>
          <p:spPr>
            <a:xfrm>
              <a:off x="4780280" y="1859280"/>
              <a:ext cx="1290320" cy="1925320"/>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5979878A-3BA5-A53F-5BD7-D6D442ED3DE3}"/>
                </a:ext>
              </a:extLst>
            </p:cNvPr>
            <p:cNvCxnSpPr>
              <a:cxnSpLocks/>
            </p:cNvCxnSpPr>
            <p:nvPr/>
          </p:nvCxnSpPr>
          <p:spPr>
            <a:xfrm>
              <a:off x="5072380" y="1664547"/>
              <a:ext cx="998220" cy="2120053"/>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AA1AB18E-0A3D-8405-DAAE-CAB030D80F13}"/>
                </a:ext>
              </a:extLst>
            </p:cNvPr>
            <p:cNvCxnSpPr>
              <a:cxnSpLocks/>
            </p:cNvCxnSpPr>
            <p:nvPr/>
          </p:nvCxnSpPr>
          <p:spPr>
            <a:xfrm>
              <a:off x="5466080" y="1537547"/>
              <a:ext cx="599440" cy="2245359"/>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97E561B9-8A54-347F-8C18-F2D7A5760FA0}"/>
                </a:ext>
              </a:extLst>
            </p:cNvPr>
            <p:cNvCxnSpPr>
              <a:cxnSpLocks/>
            </p:cNvCxnSpPr>
            <p:nvPr/>
          </p:nvCxnSpPr>
          <p:spPr>
            <a:xfrm flipH="1" flipV="1">
              <a:off x="5831840" y="1466599"/>
              <a:ext cx="233680" cy="2318000"/>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A324F497-B69D-860A-E7D6-6CE8D406841A}"/>
                </a:ext>
              </a:extLst>
            </p:cNvPr>
            <p:cNvCxnSpPr>
              <a:cxnSpLocks/>
            </p:cNvCxnSpPr>
            <p:nvPr/>
          </p:nvCxnSpPr>
          <p:spPr>
            <a:xfrm flipV="1">
              <a:off x="6068059" y="1466599"/>
              <a:ext cx="124460" cy="2318001"/>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3C8DE7D1-5D7A-5671-5E53-B16C16ECFA2B}"/>
                </a:ext>
              </a:extLst>
            </p:cNvPr>
            <p:cNvCxnSpPr>
              <a:cxnSpLocks/>
            </p:cNvCxnSpPr>
            <p:nvPr/>
          </p:nvCxnSpPr>
          <p:spPr>
            <a:xfrm flipV="1">
              <a:off x="6068059" y="1499282"/>
              <a:ext cx="474981" cy="2285318"/>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1" name="Group 130">
            <a:extLst>
              <a:ext uri="{FF2B5EF4-FFF2-40B4-BE49-F238E27FC236}">
                <a16:creationId xmlns:a16="http://schemas.microsoft.com/office/drawing/2014/main" id="{6A46E06B-73F7-76CE-E198-466BB1463169}"/>
              </a:ext>
            </a:extLst>
          </p:cNvPr>
          <p:cNvGrpSpPr/>
          <p:nvPr/>
        </p:nvGrpSpPr>
        <p:grpSpPr>
          <a:xfrm rot="14119463">
            <a:off x="4444038" y="4144701"/>
            <a:ext cx="2842578" cy="2636346"/>
            <a:chOff x="3700462" y="1466599"/>
            <a:chExt cx="2842578" cy="2636346"/>
          </a:xfrm>
        </p:grpSpPr>
        <p:cxnSp>
          <p:nvCxnSpPr>
            <p:cNvPr id="132" name="Straight Connector 131">
              <a:extLst>
                <a:ext uri="{FF2B5EF4-FFF2-40B4-BE49-F238E27FC236}">
                  <a16:creationId xmlns:a16="http://schemas.microsoft.com/office/drawing/2014/main" id="{81BC6880-721A-AFD3-AE0B-1BF732944F82}"/>
                </a:ext>
              </a:extLst>
            </p:cNvPr>
            <p:cNvCxnSpPr>
              <a:cxnSpLocks/>
            </p:cNvCxnSpPr>
            <p:nvPr/>
          </p:nvCxnSpPr>
          <p:spPr>
            <a:xfrm>
              <a:off x="3700462" y="3764280"/>
              <a:ext cx="2352676" cy="18291"/>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D50DA757-44B7-57FC-848C-CAEC1367FDC3}"/>
                </a:ext>
              </a:extLst>
            </p:cNvPr>
            <p:cNvCxnSpPr>
              <a:cxnSpLocks/>
            </p:cNvCxnSpPr>
            <p:nvPr/>
          </p:nvCxnSpPr>
          <p:spPr>
            <a:xfrm flipV="1">
              <a:off x="3730625" y="3782906"/>
              <a:ext cx="2322513" cy="320039"/>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2AC9EE7C-CE92-C08C-1FCE-DD7E5242EC45}"/>
                </a:ext>
              </a:extLst>
            </p:cNvPr>
            <p:cNvCxnSpPr>
              <a:cxnSpLocks/>
            </p:cNvCxnSpPr>
            <p:nvPr/>
          </p:nvCxnSpPr>
          <p:spPr>
            <a:xfrm>
              <a:off x="3730625" y="3442547"/>
              <a:ext cx="2322513" cy="33358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C30EB9C3-A7CC-C712-7F3B-616C7CA3D700}"/>
                </a:ext>
              </a:extLst>
            </p:cNvPr>
            <p:cNvCxnSpPr>
              <a:cxnSpLocks/>
            </p:cNvCxnSpPr>
            <p:nvPr/>
          </p:nvCxnSpPr>
          <p:spPr>
            <a:xfrm>
              <a:off x="3810000" y="3122508"/>
              <a:ext cx="2260600" cy="66209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85953CF6-8783-D4F9-864E-55B6B4F00DF5}"/>
                </a:ext>
              </a:extLst>
            </p:cNvPr>
            <p:cNvCxnSpPr>
              <a:cxnSpLocks/>
            </p:cNvCxnSpPr>
            <p:nvPr/>
          </p:nvCxnSpPr>
          <p:spPr>
            <a:xfrm>
              <a:off x="3937000" y="2820333"/>
              <a:ext cx="2133600" cy="96426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699D4899-5AB1-8A9A-C834-ECCB2A48C7E3}"/>
                </a:ext>
              </a:extLst>
            </p:cNvPr>
            <p:cNvCxnSpPr>
              <a:cxnSpLocks/>
            </p:cNvCxnSpPr>
            <p:nvPr/>
          </p:nvCxnSpPr>
          <p:spPr>
            <a:xfrm>
              <a:off x="4074160" y="2518920"/>
              <a:ext cx="1996440" cy="126568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C6B735AA-6ADF-3D08-9DF4-08AFF5ECC378}"/>
                </a:ext>
              </a:extLst>
            </p:cNvPr>
            <p:cNvCxnSpPr>
              <a:cxnSpLocks/>
            </p:cNvCxnSpPr>
            <p:nvPr/>
          </p:nvCxnSpPr>
          <p:spPr>
            <a:xfrm>
              <a:off x="4282440" y="2273386"/>
              <a:ext cx="1788160" cy="1511214"/>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50C67410-88CD-B6BD-59B8-9E089557BD23}"/>
                </a:ext>
              </a:extLst>
            </p:cNvPr>
            <p:cNvCxnSpPr>
              <a:cxnSpLocks/>
            </p:cNvCxnSpPr>
            <p:nvPr/>
          </p:nvCxnSpPr>
          <p:spPr>
            <a:xfrm>
              <a:off x="4533900" y="2057400"/>
              <a:ext cx="1536700" cy="172720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74353C78-414C-2871-053A-3B7EA9921D69}"/>
                </a:ext>
              </a:extLst>
            </p:cNvPr>
            <p:cNvCxnSpPr>
              <a:cxnSpLocks/>
            </p:cNvCxnSpPr>
            <p:nvPr/>
          </p:nvCxnSpPr>
          <p:spPr>
            <a:xfrm>
              <a:off x="4780280" y="1859280"/>
              <a:ext cx="1290320" cy="192532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AB1BA7F8-DFE5-D47D-8F1A-F8AC437F4916}"/>
                </a:ext>
              </a:extLst>
            </p:cNvPr>
            <p:cNvCxnSpPr>
              <a:cxnSpLocks/>
            </p:cNvCxnSpPr>
            <p:nvPr/>
          </p:nvCxnSpPr>
          <p:spPr>
            <a:xfrm>
              <a:off x="5072380" y="1664547"/>
              <a:ext cx="998220" cy="2120053"/>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FE31C7BF-B808-DC3D-8244-DC3DD2DE6AA2}"/>
                </a:ext>
              </a:extLst>
            </p:cNvPr>
            <p:cNvCxnSpPr>
              <a:cxnSpLocks/>
            </p:cNvCxnSpPr>
            <p:nvPr/>
          </p:nvCxnSpPr>
          <p:spPr>
            <a:xfrm>
              <a:off x="5466080" y="1537547"/>
              <a:ext cx="599440" cy="2245359"/>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B5E55931-BFA6-E431-E616-8F835014B4F9}"/>
                </a:ext>
              </a:extLst>
            </p:cNvPr>
            <p:cNvCxnSpPr>
              <a:cxnSpLocks/>
            </p:cNvCxnSpPr>
            <p:nvPr/>
          </p:nvCxnSpPr>
          <p:spPr>
            <a:xfrm flipH="1" flipV="1">
              <a:off x="5831840" y="1466599"/>
              <a:ext cx="233680" cy="231800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66160906-4231-72C3-5588-B9B5285B4943}"/>
                </a:ext>
              </a:extLst>
            </p:cNvPr>
            <p:cNvCxnSpPr>
              <a:cxnSpLocks/>
            </p:cNvCxnSpPr>
            <p:nvPr/>
          </p:nvCxnSpPr>
          <p:spPr>
            <a:xfrm flipV="1">
              <a:off x="6068059" y="1466599"/>
              <a:ext cx="124460" cy="2318001"/>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E982CDE8-BA83-3BB3-EAC0-ED610601D911}"/>
                </a:ext>
              </a:extLst>
            </p:cNvPr>
            <p:cNvCxnSpPr>
              <a:cxnSpLocks/>
            </p:cNvCxnSpPr>
            <p:nvPr/>
          </p:nvCxnSpPr>
          <p:spPr>
            <a:xfrm flipV="1">
              <a:off x="6068059" y="1499282"/>
              <a:ext cx="474981" cy="2285318"/>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48" name="Rectangle 147">
            <a:extLst>
              <a:ext uri="{FF2B5EF4-FFF2-40B4-BE49-F238E27FC236}">
                <a16:creationId xmlns:a16="http://schemas.microsoft.com/office/drawing/2014/main" id="{4B39CFDD-8583-19DC-CC5E-151992937115}"/>
              </a:ext>
            </a:extLst>
          </p:cNvPr>
          <p:cNvSpPr/>
          <p:nvPr/>
        </p:nvSpPr>
        <p:spPr>
          <a:xfrm>
            <a:off x="177464" y="1268534"/>
            <a:ext cx="4433779" cy="584775"/>
          </a:xfrm>
          <a:prstGeom prst="rect">
            <a:avLst/>
          </a:prstGeom>
          <a:noFill/>
        </p:spPr>
        <p:txBody>
          <a:bodyPr wrap="none" lIns="91440" tIns="45720" rIns="91440" bIns="45720">
            <a:spAutoFit/>
          </a:bodyPr>
          <a:lstStyle/>
          <a:p>
            <a:pPr algn="ctr"/>
            <a:r>
              <a:rPr lang="en-GB" sz="3200" b="0" cap="none" spc="0" dirty="0">
                <a:ln w="0"/>
                <a:solidFill>
                  <a:srgbClr val="FF99FF"/>
                </a:solidFill>
                <a:effectLst>
                  <a:outerShdw blurRad="38100" dist="19050" dir="2700000" algn="tl" rotWithShape="0">
                    <a:schemeClr val="dk1">
                      <a:alpha val="40000"/>
                    </a:schemeClr>
                  </a:outerShdw>
                </a:effectLst>
              </a:rPr>
              <a:t>47 - 76 primary branches</a:t>
            </a:r>
          </a:p>
        </p:txBody>
      </p:sp>
      <p:sp>
        <p:nvSpPr>
          <p:cNvPr id="149" name="Rectangle 148">
            <a:extLst>
              <a:ext uri="{FF2B5EF4-FFF2-40B4-BE49-F238E27FC236}">
                <a16:creationId xmlns:a16="http://schemas.microsoft.com/office/drawing/2014/main" id="{FAED1BBD-B049-01E6-210B-54A855399DD3}"/>
              </a:ext>
            </a:extLst>
          </p:cNvPr>
          <p:cNvSpPr/>
          <p:nvPr/>
        </p:nvSpPr>
        <p:spPr>
          <a:xfrm>
            <a:off x="7268132" y="876633"/>
            <a:ext cx="3086294" cy="584775"/>
          </a:xfrm>
          <a:prstGeom prst="rect">
            <a:avLst/>
          </a:prstGeom>
          <a:noFill/>
        </p:spPr>
        <p:txBody>
          <a:bodyPr wrap="none" lIns="91440" tIns="45720" rIns="91440" bIns="45720">
            <a:spAutoFit/>
          </a:bodyPr>
          <a:lstStyle/>
          <a:p>
            <a:pPr algn="ctr"/>
            <a:r>
              <a:rPr lang="en-GB" sz="3200" b="0" cap="none" spc="0" dirty="0">
                <a:ln w="0"/>
                <a:solidFill>
                  <a:srgbClr val="FF99FF"/>
                </a:solidFill>
                <a:effectLst>
                  <a:outerShdw blurRad="38100" dist="19050" dir="2700000" algn="tl" rotWithShape="0">
                    <a:schemeClr val="dk1">
                      <a:alpha val="40000"/>
                    </a:schemeClr>
                  </a:outerShdw>
                </a:effectLst>
              </a:rPr>
              <a:t>32 - 36 mutations</a:t>
            </a:r>
          </a:p>
        </p:txBody>
      </p:sp>
      <p:sp>
        <p:nvSpPr>
          <p:cNvPr id="150" name="Rectangle 149">
            <a:extLst>
              <a:ext uri="{FF2B5EF4-FFF2-40B4-BE49-F238E27FC236}">
                <a16:creationId xmlns:a16="http://schemas.microsoft.com/office/drawing/2014/main" id="{96971DDC-008B-B461-34A5-E97723C7F879}"/>
              </a:ext>
            </a:extLst>
          </p:cNvPr>
          <p:cNvSpPr/>
          <p:nvPr/>
        </p:nvSpPr>
        <p:spPr>
          <a:xfrm>
            <a:off x="8856962" y="4492376"/>
            <a:ext cx="3013966" cy="2062103"/>
          </a:xfrm>
          <a:prstGeom prst="rect">
            <a:avLst/>
          </a:prstGeom>
          <a:noFill/>
        </p:spPr>
        <p:txBody>
          <a:bodyPr wrap="none" lIns="91440" tIns="45720" rIns="91440" bIns="45720">
            <a:spAutoFit/>
          </a:bodyPr>
          <a:lstStyle/>
          <a:p>
            <a:pPr algn="r"/>
            <a:r>
              <a:rPr lang="en-GB" sz="3200" b="0" cap="none" spc="0" dirty="0">
                <a:ln w="0"/>
                <a:effectLst>
                  <a:outerShdw blurRad="38100" dist="19050" dir="2700000" algn="tl" rotWithShape="0">
                    <a:schemeClr val="dk1">
                      <a:alpha val="40000"/>
                    </a:schemeClr>
                  </a:outerShdw>
                </a:effectLst>
              </a:rPr>
              <a:t>Deep notches</a:t>
            </a:r>
            <a:br>
              <a:rPr lang="en-GB" sz="3200" b="0" cap="none" spc="0" dirty="0">
                <a:ln w="0"/>
                <a:effectLst>
                  <a:outerShdw blurRad="38100" dist="19050" dir="2700000" algn="tl" rotWithShape="0">
                    <a:schemeClr val="dk1">
                      <a:alpha val="40000"/>
                    </a:schemeClr>
                  </a:outerShdw>
                </a:effectLst>
              </a:rPr>
            </a:br>
            <a:r>
              <a:rPr lang="en-GB" sz="3200" b="0" cap="none" spc="0" dirty="0">
                <a:ln w="0"/>
                <a:effectLst>
                  <a:outerShdw blurRad="38100" dist="19050" dir="2700000" algn="tl" rotWithShape="0">
                    <a:schemeClr val="dk1">
                      <a:alpha val="40000"/>
                    </a:schemeClr>
                  </a:outerShdw>
                </a:effectLst>
              </a:rPr>
              <a:t>branching </a:t>
            </a:r>
          </a:p>
          <a:p>
            <a:pPr algn="r"/>
            <a:r>
              <a:rPr lang="en-GB" sz="3200" b="0" cap="none" spc="0" dirty="0">
                <a:ln w="0"/>
                <a:effectLst>
                  <a:outerShdw blurRad="38100" dist="19050" dir="2700000" algn="tl" rotWithShape="0">
                    <a:schemeClr val="dk1">
                      <a:alpha val="40000"/>
                    </a:schemeClr>
                  </a:outerShdw>
                </a:effectLst>
              </a:rPr>
              <a:t>1/32 up to 1/12</a:t>
            </a:r>
          </a:p>
          <a:p>
            <a:pPr algn="r"/>
            <a:r>
              <a:rPr lang="en-GB" sz="3200" dirty="0">
                <a:ln w="0"/>
                <a:effectLst>
                  <a:outerShdw blurRad="38100" dist="19050" dir="2700000" algn="tl" rotWithShape="0">
                    <a:schemeClr val="dk1">
                      <a:alpha val="40000"/>
                    </a:schemeClr>
                  </a:outerShdw>
                </a:effectLst>
              </a:rPr>
              <a:t>From the nodes</a:t>
            </a:r>
            <a:endParaRPr lang="en-GB" sz="3200" b="0" cap="none" spc="0" dirty="0">
              <a:ln w="0"/>
              <a:effectLst>
                <a:outerShdw blurRad="38100" dist="19050" dir="2700000" algn="tl" rotWithShape="0">
                  <a:schemeClr val="dk1">
                    <a:alpha val="40000"/>
                  </a:schemeClr>
                </a:outerShdw>
              </a:effectLst>
            </a:endParaRPr>
          </a:p>
        </p:txBody>
      </p:sp>
      <p:sp>
        <p:nvSpPr>
          <p:cNvPr id="151" name="Rectangle 150">
            <a:extLst>
              <a:ext uri="{FF2B5EF4-FFF2-40B4-BE49-F238E27FC236}">
                <a16:creationId xmlns:a16="http://schemas.microsoft.com/office/drawing/2014/main" id="{575B280A-F308-8999-6CEA-3E030FAA0CD9}"/>
              </a:ext>
            </a:extLst>
          </p:cNvPr>
          <p:cNvSpPr/>
          <p:nvPr/>
        </p:nvSpPr>
        <p:spPr>
          <a:xfrm>
            <a:off x="1519948" y="5376146"/>
            <a:ext cx="3091295" cy="1077218"/>
          </a:xfrm>
          <a:prstGeom prst="rect">
            <a:avLst/>
          </a:prstGeom>
          <a:noFill/>
          <a:ln>
            <a:solidFill>
              <a:schemeClr val="accent6">
                <a:lumMod val="75000"/>
              </a:schemeClr>
            </a:solidFill>
          </a:ln>
        </p:spPr>
        <p:txBody>
          <a:bodyPr wrap="none" lIns="91440" tIns="45720" rIns="91440" bIns="45720">
            <a:spAutoFit/>
          </a:bodyPr>
          <a:lstStyle/>
          <a:p>
            <a:r>
              <a:rPr lang="en-GB" sz="3200" b="0" cap="none" spc="0" dirty="0">
                <a:ln w="0"/>
                <a:solidFill>
                  <a:schemeClr val="accent6">
                    <a:lumMod val="75000"/>
                  </a:schemeClr>
                </a:solidFill>
                <a:effectLst>
                  <a:outerShdw blurRad="38100" dist="19050" dir="2700000" algn="tl" rotWithShape="0">
                    <a:schemeClr val="dk1">
                      <a:alpha val="40000"/>
                    </a:schemeClr>
                  </a:outerShdw>
                </a:effectLst>
              </a:rPr>
              <a:t>3 nodes</a:t>
            </a:r>
            <a:br>
              <a:rPr lang="en-GB" sz="3200" b="0" cap="none" spc="0" dirty="0">
                <a:ln w="0"/>
                <a:solidFill>
                  <a:schemeClr val="accent6">
                    <a:lumMod val="75000"/>
                  </a:schemeClr>
                </a:solidFill>
                <a:effectLst>
                  <a:outerShdw blurRad="38100" dist="19050" dir="2700000" algn="tl" rotWithShape="0">
                    <a:schemeClr val="dk1">
                      <a:alpha val="40000"/>
                    </a:schemeClr>
                  </a:outerShdw>
                </a:effectLst>
              </a:rPr>
            </a:br>
            <a:r>
              <a:rPr lang="en-GB" sz="3200" b="0" cap="none" spc="0" dirty="0">
                <a:ln w="0"/>
                <a:solidFill>
                  <a:schemeClr val="accent6">
                    <a:lumMod val="75000"/>
                  </a:schemeClr>
                </a:solidFill>
                <a:effectLst>
                  <a:outerShdw blurRad="38100" dist="19050" dir="2700000" algn="tl" rotWithShape="0">
                    <a:schemeClr val="dk1">
                      <a:alpha val="40000"/>
                    </a:schemeClr>
                  </a:outerShdw>
                </a:effectLst>
              </a:rPr>
              <a:t>3 mutations apart</a:t>
            </a:r>
          </a:p>
        </p:txBody>
      </p:sp>
      <p:sp>
        <p:nvSpPr>
          <p:cNvPr id="152" name="Rectangle 151">
            <a:extLst>
              <a:ext uri="{FF2B5EF4-FFF2-40B4-BE49-F238E27FC236}">
                <a16:creationId xmlns:a16="http://schemas.microsoft.com/office/drawing/2014/main" id="{38AA284B-5A11-CE8F-3076-A2909C439C31}"/>
              </a:ext>
            </a:extLst>
          </p:cNvPr>
          <p:cNvSpPr/>
          <p:nvPr/>
        </p:nvSpPr>
        <p:spPr>
          <a:xfrm>
            <a:off x="1825306" y="2342779"/>
            <a:ext cx="1308179" cy="2062103"/>
          </a:xfrm>
          <a:prstGeom prst="rect">
            <a:avLst/>
          </a:prstGeom>
          <a:noFill/>
        </p:spPr>
        <p:txBody>
          <a:bodyPr wrap="none" lIns="91440" tIns="45720" rIns="91440" bIns="45720">
            <a:spAutoFit/>
          </a:bodyPr>
          <a:lstStyle/>
          <a:p>
            <a:r>
              <a:rPr lang="en-GB" sz="3200" b="0" cap="none" spc="0" dirty="0">
                <a:ln w="0"/>
                <a:solidFill>
                  <a:srgbClr val="FF99FF"/>
                </a:solidFill>
                <a:effectLst>
                  <a:outerShdw blurRad="38100" dist="19050" dir="2700000" algn="tl" rotWithShape="0">
                    <a:schemeClr val="dk1">
                      <a:alpha val="40000"/>
                    </a:schemeClr>
                  </a:outerShdw>
                </a:effectLst>
              </a:rPr>
              <a:t>Europe</a:t>
            </a:r>
          </a:p>
          <a:p>
            <a:r>
              <a:rPr lang="en-GB" sz="3200" dirty="0">
                <a:ln w="0"/>
                <a:solidFill>
                  <a:schemeClr val="accent5">
                    <a:lumMod val="75000"/>
                  </a:schemeClr>
                </a:solidFill>
                <a:effectLst>
                  <a:outerShdw blurRad="38100" dist="19050" dir="2700000" algn="tl" rotWithShape="0">
                    <a:schemeClr val="dk1">
                      <a:alpha val="40000"/>
                    </a:schemeClr>
                  </a:outerShdw>
                </a:effectLst>
              </a:rPr>
              <a:t>Africa</a:t>
            </a:r>
          </a:p>
          <a:p>
            <a:r>
              <a:rPr lang="en-GB" sz="3200" b="0" cap="none" spc="0" dirty="0">
                <a:ln w="0"/>
                <a:solidFill>
                  <a:srgbClr val="FFC000"/>
                </a:solidFill>
                <a:effectLst>
                  <a:outerShdw blurRad="38100" dist="19050" dir="2700000" algn="tl" rotWithShape="0">
                    <a:schemeClr val="dk1">
                      <a:alpha val="40000"/>
                    </a:schemeClr>
                  </a:outerShdw>
                </a:effectLst>
              </a:rPr>
              <a:t>Asia</a:t>
            </a:r>
            <a:r>
              <a:rPr lang="en-GB" sz="3200" b="0" cap="none" spc="0" dirty="0">
                <a:ln w="0"/>
                <a:solidFill>
                  <a:srgbClr val="FF99FF"/>
                </a:solidFill>
                <a:effectLst>
                  <a:outerShdw blurRad="38100" dist="19050" dir="2700000" algn="tl" rotWithShape="0">
                    <a:schemeClr val="dk1">
                      <a:alpha val="40000"/>
                    </a:schemeClr>
                  </a:outerShdw>
                </a:effectLst>
              </a:rPr>
              <a:t> </a:t>
            </a:r>
            <a:br>
              <a:rPr lang="en-GB" sz="3200" b="0" cap="none" spc="0" dirty="0">
                <a:ln w="0"/>
                <a:solidFill>
                  <a:srgbClr val="FF99FF"/>
                </a:solidFill>
                <a:effectLst>
                  <a:outerShdw blurRad="38100" dist="19050" dir="2700000" algn="tl" rotWithShape="0">
                    <a:schemeClr val="dk1">
                      <a:alpha val="40000"/>
                    </a:schemeClr>
                  </a:outerShdw>
                </a:effectLst>
              </a:rPr>
            </a:br>
            <a:r>
              <a:rPr lang="en-GB" sz="3200" b="0" cap="none" spc="0" dirty="0">
                <a:ln w="0"/>
                <a:solidFill>
                  <a:srgbClr val="FF99FF"/>
                </a:solidFill>
                <a:effectLst>
                  <a:outerShdw blurRad="38100" dist="19050" dir="2700000" algn="tl" rotWithShape="0">
                    <a:schemeClr val="dk1">
                      <a:alpha val="40000"/>
                    </a:schemeClr>
                  </a:outerShdw>
                </a:effectLst>
              </a:rPr>
              <a:t>nodes</a:t>
            </a:r>
          </a:p>
        </p:txBody>
      </p:sp>
      <p:grpSp>
        <p:nvGrpSpPr>
          <p:cNvPr id="113" name="Group 112">
            <a:extLst>
              <a:ext uri="{FF2B5EF4-FFF2-40B4-BE49-F238E27FC236}">
                <a16:creationId xmlns:a16="http://schemas.microsoft.com/office/drawing/2014/main" id="{7022F52E-33C9-DFA2-E7A9-96EE25388DC8}"/>
              </a:ext>
            </a:extLst>
          </p:cNvPr>
          <p:cNvGrpSpPr/>
          <p:nvPr/>
        </p:nvGrpSpPr>
        <p:grpSpPr>
          <a:xfrm>
            <a:off x="3700462" y="1466599"/>
            <a:ext cx="2842578" cy="3215468"/>
            <a:chOff x="3700462" y="1466599"/>
            <a:chExt cx="2842578" cy="3215468"/>
          </a:xfrm>
        </p:grpSpPr>
        <p:cxnSp>
          <p:nvCxnSpPr>
            <p:cNvPr id="35" name="Straight Connector 34">
              <a:extLst>
                <a:ext uri="{FF2B5EF4-FFF2-40B4-BE49-F238E27FC236}">
                  <a16:creationId xmlns:a16="http://schemas.microsoft.com/office/drawing/2014/main" id="{EA369F13-0FA8-5F08-D25C-499B2DA74D99}"/>
                </a:ext>
              </a:extLst>
            </p:cNvPr>
            <p:cNvCxnSpPr>
              <a:cxnSpLocks/>
            </p:cNvCxnSpPr>
            <p:nvPr/>
          </p:nvCxnSpPr>
          <p:spPr>
            <a:xfrm>
              <a:off x="3700462" y="3764280"/>
              <a:ext cx="2352676" cy="18291"/>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FA3E75F-8AD5-7166-6107-C97A3AE149CC}"/>
                </a:ext>
              </a:extLst>
            </p:cNvPr>
            <p:cNvCxnSpPr>
              <a:cxnSpLocks/>
            </p:cNvCxnSpPr>
            <p:nvPr/>
          </p:nvCxnSpPr>
          <p:spPr>
            <a:xfrm flipV="1">
              <a:off x="3937000" y="3796116"/>
              <a:ext cx="2131059" cy="885951"/>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2C491A8-18F4-123D-0460-B340972F159F}"/>
                </a:ext>
              </a:extLst>
            </p:cNvPr>
            <p:cNvCxnSpPr>
              <a:cxnSpLocks/>
            </p:cNvCxnSpPr>
            <p:nvPr/>
          </p:nvCxnSpPr>
          <p:spPr>
            <a:xfrm flipV="1">
              <a:off x="3804920" y="3784600"/>
              <a:ext cx="2263139" cy="651933"/>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5A9A198-95F2-2355-965B-EF08A02EB07A}"/>
                </a:ext>
              </a:extLst>
            </p:cNvPr>
            <p:cNvCxnSpPr>
              <a:cxnSpLocks/>
            </p:cNvCxnSpPr>
            <p:nvPr/>
          </p:nvCxnSpPr>
          <p:spPr>
            <a:xfrm flipV="1">
              <a:off x="3730625" y="3782906"/>
              <a:ext cx="2322513" cy="320039"/>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87968CF-D9E8-00EC-970E-DCC7E41E9875}"/>
                </a:ext>
              </a:extLst>
            </p:cNvPr>
            <p:cNvCxnSpPr>
              <a:cxnSpLocks/>
            </p:cNvCxnSpPr>
            <p:nvPr/>
          </p:nvCxnSpPr>
          <p:spPr>
            <a:xfrm>
              <a:off x="3730625" y="3442547"/>
              <a:ext cx="2322513" cy="333587"/>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B500CFD-8E0C-5A1F-6659-E00429B6A027}"/>
                </a:ext>
              </a:extLst>
            </p:cNvPr>
            <p:cNvCxnSpPr>
              <a:cxnSpLocks/>
            </p:cNvCxnSpPr>
            <p:nvPr/>
          </p:nvCxnSpPr>
          <p:spPr>
            <a:xfrm>
              <a:off x="3810000" y="3122508"/>
              <a:ext cx="2260600" cy="662092"/>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A898DE4-A2EE-8A7F-C1CC-C2E1347E81A3}"/>
                </a:ext>
              </a:extLst>
            </p:cNvPr>
            <p:cNvCxnSpPr>
              <a:cxnSpLocks/>
            </p:cNvCxnSpPr>
            <p:nvPr/>
          </p:nvCxnSpPr>
          <p:spPr>
            <a:xfrm>
              <a:off x="3937000" y="2820333"/>
              <a:ext cx="2133600" cy="964267"/>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4CB0790-D9C6-622B-0EFA-720B545CC68D}"/>
                </a:ext>
              </a:extLst>
            </p:cNvPr>
            <p:cNvCxnSpPr>
              <a:cxnSpLocks/>
            </p:cNvCxnSpPr>
            <p:nvPr/>
          </p:nvCxnSpPr>
          <p:spPr>
            <a:xfrm>
              <a:off x="4074160" y="2518920"/>
              <a:ext cx="1996440" cy="1265680"/>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D8AAA96-4B34-A767-9E9E-0134B564897A}"/>
                </a:ext>
              </a:extLst>
            </p:cNvPr>
            <p:cNvCxnSpPr>
              <a:cxnSpLocks/>
            </p:cNvCxnSpPr>
            <p:nvPr/>
          </p:nvCxnSpPr>
          <p:spPr>
            <a:xfrm>
              <a:off x="4282440" y="2273386"/>
              <a:ext cx="1788160" cy="1511214"/>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61FA8C16-C9B5-61BA-3314-2A2C6491E996}"/>
                </a:ext>
              </a:extLst>
            </p:cNvPr>
            <p:cNvCxnSpPr>
              <a:cxnSpLocks/>
            </p:cNvCxnSpPr>
            <p:nvPr/>
          </p:nvCxnSpPr>
          <p:spPr>
            <a:xfrm>
              <a:off x="4533900" y="2057400"/>
              <a:ext cx="1536700" cy="1727200"/>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BF465C6-840A-A392-E236-F7CDA807FC05}"/>
                </a:ext>
              </a:extLst>
            </p:cNvPr>
            <p:cNvCxnSpPr>
              <a:cxnSpLocks/>
            </p:cNvCxnSpPr>
            <p:nvPr/>
          </p:nvCxnSpPr>
          <p:spPr>
            <a:xfrm>
              <a:off x="4780280" y="1859280"/>
              <a:ext cx="1290320" cy="1925320"/>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AB2A127-8D92-102B-7102-1CDC16A50F64}"/>
                </a:ext>
              </a:extLst>
            </p:cNvPr>
            <p:cNvCxnSpPr>
              <a:cxnSpLocks/>
            </p:cNvCxnSpPr>
            <p:nvPr/>
          </p:nvCxnSpPr>
          <p:spPr>
            <a:xfrm>
              <a:off x="5072380" y="1664547"/>
              <a:ext cx="998220" cy="2120053"/>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70AD5940-3F3A-12B7-7D9D-641FDAE03802}"/>
                </a:ext>
              </a:extLst>
            </p:cNvPr>
            <p:cNvCxnSpPr>
              <a:cxnSpLocks/>
            </p:cNvCxnSpPr>
            <p:nvPr/>
          </p:nvCxnSpPr>
          <p:spPr>
            <a:xfrm>
              <a:off x="5466080" y="1537547"/>
              <a:ext cx="599440" cy="2245359"/>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A611B7E8-0D5B-EF86-ACBB-BC9B5368748E}"/>
                </a:ext>
              </a:extLst>
            </p:cNvPr>
            <p:cNvCxnSpPr>
              <a:cxnSpLocks/>
            </p:cNvCxnSpPr>
            <p:nvPr/>
          </p:nvCxnSpPr>
          <p:spPr>
            <a:xfrm flipH="1" flipV="1">
              <a:off x="5831840" y="1466599"/>
              <a:ext cx="233680" cy="2318000"/>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2F625100-BCB4-5E26-1BB3-1418A9A16E6A}"/>
                </a:ext>
              </a:extLst>
            </p:cNvPr>
            <p:cNvCxnSpPr>
              <a:cxnSpLocks/>
            </p:cNvCxnSpPr>
            <p:nvPr/>
          </p:nvCxnSpPr>
          <p:spPr>
            <a:xfrm flipV="1">
              <a:off x="6068059" y="1466599"/>
              <a:ext cx="124460" cy="2318001"/>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F661E6F1-DF55-B048-D374-65B964D2163F}"/>
                </a:ext>
              </a:extLst>
            </p:cNvPr>
            <p:cNvCxnSpPr>
              <a:cxnSpLocks/>
            </p:cNvCxnSpPr>
            <p:nvPr/>
          </p:nvCxnSpPr>
          <p:spPr>
            <a:xfrm flipV="1">
              <a:off x="6068059" y="1499282"/>
              <a:ext cx="474981" cy="2285318"/>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grpSp>
      <p:sp>
        <p:nvSpPr>
          <p:cNvPr id="3" name="Right Triangle 2">
            <a:extLst>
              <a:ext uri="{FF2B5EF4-FFF2-40B4-BE49-F238E27FC236}">
                <a16:creationId xmlns:a16="http://schemas.microsoft.com/office/drawing/2014/main" id="{05BE2009-9A36-A0C7-BDF2-2E8E288E11A0}"/>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63309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1000"/>
                                        <p:tgtEl>
                                          <p:spTgt spid="112"/>
                                        </p:tgtEl>
                                      </p:cBhvr>
                                    </p:animEffect>
                                    <p:anim calcmode="lin" valueType="num">
                                      <p:cBhvr>
                                        <p:cTn id="8" dur="1000" fill="hold"/>
                                        <p:tgtEl>
                                          <p:spTgt spid="112"/>
                                        </p:tgtEl>
                                        <p:attrNameLst>
                                          <p:attrName>ppt_x</p:attrName>
                                        </p:attrNameLst>
                                      </p:cBhvr>
                                      <p:tavLst>
                                        <p:tav tm="0">
                                          <p:val>
                                            <p:strVal val="#ppt_x"/>
                                          </p:val>
                                        </p:tav>
                                        <p:tav tm="100000">
                                          <p:val>
                                            <p:strVal val="#ppt_x"/>
                                          </p:val>
                                        </p:tav>
                                      </p:tavLst>
                                    </p:anim>
                                    <p:anim calcmode="lin" valueType="num">
                                      <p:cBhvr>
                                        <p:cTn id="9" dur="1000" fill="hold"/>
                                        <p:tgtEl>
                                          <p:spTgt spid="1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3"/>
                                        </p:tgtEl>
                                        <p:attrNameLst>
                                          <p:attrName>style.visibility</p:attrName>
                                        </p:attrNameLst>
                                      </p:cBhvr>
                                      <p:to>
                                        <p:strVal val="visible"/>
                                      </p:to>
                                    </p:set>
                                    <p:animEffect transition="in" filter="fade">
                                      <p:cBhvr>
                                        <p:cTn id="14" dur="1000"/>
                                        <p:tgtEl>
                                          <p:spTgt spid="113"/>
                                        </p:tgtEl>
                                      </p:cBhvr>
                                    </p:animEffect>
                                    <p:anim calcmode="lin" valueType="num">
                                      <p:cBhvr>
                                        <p:cTn id="15" dur="1000" fill="hold"/>
                                        <p:tgtEl>
                                          <p:spTgt spid="113"/>
                                        </p:tgtEl>
                                        <p:attrNameLst>
                                          <p:attrName>ppt_x</p:attrName>
                                        </p:attrNameLst>
                                      </p:cBhvr>
                                      <p:tavLst>
                                        <p:tav tm="0">
                                          <p:val>
                                            <p:strVal val="#ppt_x"/>
                                          </p:val>
                                        </p:tav>
                                        <p:tav tm="100000">
                                          <p:val>
                                            <p:strVal val="#ppt_x"/>
                                          </p:val>
                                        </p:tav>
                                      </p:tavLst>
                                    </p:anim>
                                    <p:anim calcmode="lin" valueType="num">
                                      <p:cBhvr>
                                        <p:cTn id="16" dur="1000" fill="hold"/>
                                        <p:tgtEl>
                                          <p:spTgt spid="1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4"/>
                                        </p:tgtEl>
                                        <p:attrNameLst>
                                          <p:attrName>style.visibility</p:attrName>
                                        </p:attrNameLst>
                                      </p:cBhvr>
                                      <p:to>
                                        <p:strVal val="visible"/>
                                      </p:to>
                                    </p:set>
                                    <p:animEffect transition="in" filter="fade">
                                      <p:cBhvr>
                                        <p:cTn id="21" dur="1000"/>
                                        <p:tgtEl>
                                          <p:spTgt spid="114"/>
                                        </p:tgtEl>
                                      </p:cBhvr>
                                    </p:animEffect>
                                    <p:anim calcmode="lin" valueType="num">
                                      <p:cBhvr>
                                        <p:cTn id="22" dur="1000" fill="hold"/>
                                        <p:tgtEl>
                                          <p:spTgt spid="114"/>
                                        </p:tgtEl>
                                        <p:attrNameLst>
                                          <p:attrName>ppt_x</p:attrName>
                                        </p:attrNameLst>
                                      </p:cBhvr>
                                      <p:tavLst>
                                        <p:tav tm="0">
                                          <p:val>
                                            <p:strVal val="#ppt_x"/>
                                          </p:val>
                                        </p:tav>
                                        <p:tav tm="100000">
                                          <p:val>
                                            <p:strVal val="#ppt_x"/>
                                          </p:val>
                                        </p:tav>
                                      </p:tavLst>
                                    </p:anim>
                                    <p:anim calcmode="lin" valueType="num">
                                      <p:cBhvr>
                                        <p:cTn id="23" dur="1000" fill="hold"/>
                                        <p:tgtEl>
                                          <p:spTgt spid="11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31"/>
                                        </p:tgtEl>
                                        <p:attrNameLst>
                                          <p:attrName>style.visibility</p:attrName>
                                        </p:attrNameLst>
                                      </p:cBhvr>
                                      <p:to>
                                        <p:strVal val="visible"/>
                                      </p:to>
                                    </p:set>
                                    <p:animEffect transition="in" filter="fade">
                                      <p:cBhvr>
                                        <p:cTn id="28" dur="1000"/>
                                        <p:tgtEl>
                                          <p:spTgt spid="131"/>
                                        </p:tgtEl>
                                      </p:cBhvr>
                                    </p:animEffect>
                                    <p:anim calcmode="lin" valueType="num">
                                      <p:cBhvr>
                                        <p:cTn id="29" dur="1000" fill="hold"/>
                                        <p:tgtEl>
                                          <p:spTgt spid="131"/>
                                        </p:tgtEl>
                                        <p:attrNameLst>
                                          <p:attrName>ppt_x</p:attrName>
                                        </p:attrNameLst>
                                      </p:cBhvr>
                                      <p:tavLst>
                                        <p:tav tm="0">
                                          <p:val>
                                            <p:strVal val="#ppt_x"/>
                                          </p:val>
                                        </p:tav>
                                        <p:tav tm="100000">
                                          <p:val>
                                            <p:strVal val="#ppt_x"/>
                                          </p:val>
                                        </p:tav>
                                      </p:tavLst>
                                    </p:anim>
                                    <p:anim calcmode="lin" valueType="num">
                                      <p:cBhvr>
                                        <p:cTn id="30" dur="1000" fill="hold"/>
                                        <p:tgtEl>
                                          <p:spTgt spid="13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51"/>
                                        </p:tgtEl>
                                        <p:attrNameLst>
                                          <p:attrName>style.visibility</p:attrName>
                                        </p:attrNameLst>
                                      </p:cBhvr>
                                      <p:to>
                                        <p:strVal val="visible"/>
                                      </p:to>
                                    </p:set>
                                    <p:animEffect transition="in" filter="fade">
                                      <p:cBhvr>
                                        <p:cTn id="35" dur="1000"/>
                                        <p:tgtEl>
                                          <p:spTgt spid="151"/>
                                        </p:tgtEl>
                                      </p:cBhvr>
                                    </p:animEffect>
                                    <p:anim calcmode="lin" valueType="num">
                                      <p:cBhvr>
                                        <p:cTn id="36" dur="1000" fill="hold"/>
                                        <p:tgtEl>
                                          <p:spTgt spid="151"/>
                                        </p:tgtEl>
                                        <p:attrNameLst>
                                          <p:attrName>ppt_x</p:attrName>
                                        </p:attrNameLst>
                                      </p:cBhvr>
                                      <p:tavLst>
                                        <p:tav tm="0">
                                          <p:val>
                                            <p:strVal val="#ppt_x"/>
                                          </p:val>
                                        </p:tav>
                                        <p:tav tm="100000">
                                          <p:val>
                                            <p:strVal val="#ppt_x"/>
                                          </p:val>
                                        </p:tav>
                                      </p:tavLst>
                                    </p:anim>
                                    <p:anim calcmode="lin" valueType="num">
                                      <p:cBhvr>
                                        <p:cTn id="37" dur="1000" fill="hold"/>
                                        <p:tgtEl>
                                          <p:spTgt spid="151"/>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6" fill="hold" grpId="0" nodeType="click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1+#ppt_w/2"/>
                                          </p:val>
                                        </p:tav>
                                        <p:tav tm="100000">
                                          <p:val>
                                            <p:strVal val="#ppt_x"/>
                                          </p:val>
                                        </p:tav>
                                      </p:tavLst>
                                    </p:anim>
                                    <p:anim calcmode="lin" valueType="num">
                                      <p:cBhvr additive="base">
                                        <p:cTn id="4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animBg="1"/>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9DAEA18-64DC-533A-AC23-A1F5FDB284C5}"/>
              </a:ext>
            </a:extLst>
          </p:cNvPr>
          <p:cNvPicPr>
            <a:picLocks noChangeAspect="1"/>
          </p:cNvPicPr>
          <p:nvPr/>
        </p:nvPicPr>
        <p:blipFill>
          <a:blip r:embed="rId2">
            <a:clrChange>
              <a:clrFrom>
                <a:srgbClr val="DCE9DA"/>
              </a:clrFrom>
              <a:clrTo>
                <a:srgbClr val="DCE9DA">
                  <a:alpha val="0"/>
                </a:srgbClr>
              </a:clrTo>
            </a:clrChange>
            <a:extLst>
              <a:ext uri="{BEBA8EAE-BF5A-486C-A8C5-ECC9F3942E4B}">
                <a14:imgProps xmlns:a14="http://schemas.microsoft.com/office/drawing/2010/main">
                  <a14:imgLayer r:embed="rId3">
                    <a14:imgEffect>
                      <a14:backgroundRemoval t="16688" b="99621" l="9991" r="89917">
                        <a14:foregroundMark x1="26735" y1="64475" x2="36355" y2="58913"/>
                        <a14:foregroundMark x1="21739" y1="58786" x2="34690" y2="51707"/>
                        <a14:foregroundMark x1="34690" y1="51707" x2="34690" y2="51707"/>
                        <a14:foregroundMark x1="59852" y1="16814" x2="50971" y2="35651"/>
                        <a14:foregroundMark x1="55412" y1="19216" x2="50231" y2="34766"/>
                        <a14:foregroundMark x1="51341" y1="20101" x2="48751" y2="35019"/>
                        <a14:foregroundMark x1="49861" y1="17826" x2="45606" y2="38306"/>
                        <a14:foregroundMark x1="43663" y1="24905" x2="43478" y2="37295"/>
                        <a14:foregroundMark x1="73451" y1="39317" x2="59759" y2="46018"/>
                        <a14:foregroundMark x1="75896" y1="44121" x2="65217" y2="44121"/>
                        <a14:foregroundMark x1="65310" y1="52845" x2="53284" y2="48040"/>
                        <a14:foregroundMark x1="65587" y1="49937" x2="59112" y2="48040"/>
                        <a14:foregroundMark x1="69750" y1="52845" x2="59667" y2="52339"/>
                        <a14:foregroundMark x1="55745" y1="58456" x2="49769" y2="60556"/>
                        <a14:foregroundMark x1="59482" y1="57143" x2="59094" y2="57279"/>
                        <a14:foregroundMark x1="53987" y1="59803" x2="53721" y2="59185"/>
                        <a14:foregroundMark x1="58279" y1="69785" x2="55064" y2="62308"/>
                        <a14:foregroundMark x1="60685" y1="66877" x2="56969" y2="58415"/>
                        <a14:foregroundMark x1="66235" y1="90013" x2="56337" y2="70923"/>
                        <a14:foregroundMark x1="51249" y1="86346" x2="50416" y2="79014"/>
                        <a14:foregroundMark x1="51896" y1="91024" x2="49399" y2="82301"/>
                        <a14:foregroundMark x1="44359" y1="85082" x2="45236" y2="67889"/>
                        <a14:foregroundMark x1="43663" y1="98736" x2="44359" y2="85082"/>
                        <a14:foregroundMark x1="45269" y1="82221" x2="45421" y2="80784"/>
                        <a14:foregroundMark x1="44965" y1="85082" x2="45190" y2="82959"/>
                        <a14:foregroundMark x1="43478" y1="99115" x2="44965" y2="85082"/>
                        <a14:foregroundMark x1="43386" y1="99368" x2="43848" y2="94437"/>
                        <a14:foregroundMark x1="44033" y1="94058" x2="43663" y2="98989"/>
                        <a14:foregroundMark x1="63090" y1="61820" x2="55782" y2="61315"/>
                        <a14:foregroundMark x1="78168" y1="57775" x2="60500" y2="54235"/>
                        <a14:foregroundMark x1="59584" y1="52698" x2="57817" y2="52212"/>
                        <a14:foregroundMark x1="60383" y1="52918" x2="59588" y2="52699"/>
                        <a14:foregroundMark x1="72988" y1="56384" x2="61014" y2="53091"/>
                        <a14:foregroundMark x1="59541" y1="52523" x2="59112" y2="52339"/>
                        <a14:foregroundMark x1="60456" y1="52915" x2="59542" y2="52523"/>
                        <a14:foregroundMark x1="68548" y1="56384" x2="60990" y2="53144"/>
                        <a14:foregroundMark x1="80204" y1="44248" x2="66698" y2="45765"/>
                        <a14:foregroundMark x1="73969" y1="39810" x2="68548" y2="40834"/>
                        <a14:foregroundMark x1="77243" y1="39191" x2="76719" y2="39290"/>
                        <a14:foregroundMark x1="76116" y1="35180" x2="70583" y2="39570"/>
                        <a14:foregroundMark x1="73453" y1="38654" x2="70860" y2="39570"/>
                        <a14:foregroundMark x1="75114" y1="38067" x2="73595" y2="38604"/>
                        <a14:foregroundMark x1="55967" y1="68900" x2="57539" y2="69659"/>
                        <a14:foregroundMark x1="56429" y1="67636" x2="56799" y2="69785"/>
                        <a14:foregroundMark x1="58464" y1="58281" x2="61980" y2="62958"/>
                        <a14:foregroundMark x1="75071" y1="37950" x2="74838" y2="38306"/>
                        <a14:foregroundMark x1="76411" y1="35904" x2="75255" y2="37670"/>
                        <a14:foregroundMark x1="76763" y1="36569" x2="74653" y2="36915"/>
                        <a14:foregroundMark x1="40981" y1="83692" x2="42368" y2="75853"/>
                        <a14:foregroundMark x1="42368" y1="75853" x2="42368" y2="75853"/>
                        <a14:foregroundMark x1="23682" y1="78255" x2="29787" y2="68142"/>
                        <a14:foregroundMark x1="29787" y1="68142" x2="37095" y2="60683"/>
                        <a14:foregroundMark x1="76596" y1="35525" x2="73173" y2="37295"/>
                        <a14:foregroundMark x1="47734" y1="53603" x2="53191" y2="59166"/>
                        <a14:foregroundMark x1="22757" y1="32111" x2="33117" y2="38938"/>
                        <a14:foregroundMark x1="36818" y1="29077" x2="38113" y2="32238"/>
                        <a14:foregroundMark x1="38483" y1="29583" x2="40611" y2="33755"/>
                        <a14:foregroundMark x1="42183" y1="27560" x2="43293" y2="33249"/>
                        <a14:foregroundMark x1="62535" y1="55120" x2="65217" y2="55120"/>
                        <a14:foregroundMark x1="65957" y1="55120" x2="72248" y2="56384"/>
                        <a14:foregroundMark x1="72803" y1="56258" x2="78631" y2="58154"/>
                        <a14:foregroundMark x1="78631" y1="58154" x2="78908" y2="58407"/>
                        <a14:foregroundMark x1="79463" y1="57775" x2="67345" y2="56005"/>
                        <a14:foregroundMark x1="77058" y1="35651" x2="74468" y2="37168"/>
                        <a14:foregroundMark x1="43571" y1="99621" x2="44773" y2="94437"/>
                        <a14:backgroundMark x1="53191" y1="54109" x2="56152" y2="53856"/>
                        <a14:backgroundMark x1="56152" y1="55752" x2="59852" y2="55626"/>
                        <a14:backgroundMark x1="60462" y1="56100" x2="60315" y2="55499"/>
                        <a14:backgroundMark x1="56152" y1="21492" x2="56707" y2="18710"/>
                        <a14:backgroundMark x1="55967" y1="23009" x2="56614" y2="20733"/>
                        <a14:backgroundMark x1="55689" y1="23894" x2="55967" y2="23009"/>
                        <a14:backgroundMark x1="51804" y1="23388" x2="52451" y2="20733"/>
                        <a14:backgroundMark x1="46068" y1="29583" x2="46346" y2="24652"/>
                        <a14:backgroundMark x1="55597" y1="55879" x2="56337" y2="55752"/>
                        <a14:backgroundMark x1="55134" y1="54867" x2="56337" y2="55373"/>
                        <a14:backgroundMark x1="52451" y1="61062" x2="53654" y2="63464"/>
                        <a14:backgroundMark x1="76781" y1="40961" x2="77151" y2="40961"/>
                        <a14:backgroundMark x1="77428" y1="41214" x2="75948" y2="40329"/>
                        <a14:backgroundMark x1="77428" y1="41593" x2="74653" y2="41340"/>
                        <a14:backgroundMark x1="78076" y1="36410" x2="77535" y2="36410"/>
                        <a14:backgroundMark x1="49121" y1="87358" x2="49491" y2="84197"/>
                        <a14:backgroundMark x1="49214" y1="86473" x2="49306" y2="82174"/>
                        <a14:backgroundMark x1="45976" y1="88496" x2="45883" y2="84829"/>
                        <a14:backgroundMark x1="42831" y1="85082" x2="42831" y2="85082"/>
                        <a14:backgroundMark x1="41536" y1="90898" x2="42646" y2="85335"/>
                        <a14:backgroundMark x1="42831" y1="87484" x2="43756" y2="81795"/>
                        <a14:backgroundMark x1="42923" y1="83818" x2="43571" y2="79899"/>
                        <a14:backgroundMark x1="43571" y1="80657" x2="43941" y2="77370"/>
                      </a14:backgroundRemoval>
                    </a14:imgEffect>
                    <a14:imgEffect>
                      <a14:sharpenSoften amount="50000"/>
                    </a14:imgEffect>
                  </a14:imgLayer>
                </a14:imgProps>
              </a:ext>
            </a:extLst>
          </a:blip>
          <a:srcRect t="12304"/>
          <a:stretch/>
        </p:blipFill>
        <p:spPr>
          <a:xfrm>
            <a:off x="1371343" y="-1"/>
            <a:ext cx="10541973" cy="6764755"/>
          </a:xfrm>
          <a:prstGeom prst="rect">
            <a:avLst/>
          </a:prstGeom>
        </p:spPr>
      </p:pic>
      <p:sp>
        <p:nvSpPr>
          <p:cNvPr id="6" name="Rectangle 5">
            <a:extLst>
              <a:ext uri="{FF2B5EF4-FFF2-40B4-BE49-F238E27FC236}">
                <a16:creationId xmlns:a16="http://schemas.microsoft.com/office/drawing/2014/main" id="{0E8CD205-790B-B580-D7E4-932A8DDDA91F}"/>
              </a:ext>
            </a:extLst>
          </p:cNvPr>
          <p:cNvSpPr/>
          <p:nvPr/>
        </p:nvSpPr>
        <p:spPr>
          <a:xfrm>
            <a:off x="4318805" y="166143"/>
            <a:ext cx="2081595" cy="923330"/>
          </a:xfrm>
          <a:prstGeom prst="rect">
            <a:avLst/>
          </a:prstGeom>
          <a:noFill/>
        </p:spPr>
        <p:txBody>
          <a:bodyPr wrap="none" lIns="91440" tIns="45720" rIns="91440" bIns="45720">
            <a:spAutoFit/>
          </a:bodyPr>
          <a:lstStyle/>
          <a:p>
            <a:pPr algn="ctr"/>
            <a:r>
              <a:rPr lang="en-GB" sz="5400" b="0" cap="none" spc="0" dirty="0">
                <a:ln w="0"/>
                <a:solidFill>
                  <a:schemeClr val="tx1"/>
                </a:solidFill>
                <a:effectLst>
                  <a:outerShdw blurRad="38100" dist="19050" dir="2700000" algn="tl" rotWithShape="0">
                    <a:schemeClr val="dk1">
                      <a:alpha val="40000"/>
                    </a:schemeClr>
                  </a:outerShdw>
                </a:effectLst>
              </a:rPr>
              <a:t>Europe</a:t>
            </a:r>
          </a:p>
        </p:txBody>
      </p:sp>
      <p:sp>
        <p:nvSpPr>
          <p:cNvPr id="7" name="Rectangle 6">
            <a:extLst>
              <a:ext uri="{FF2B5EF4-FFF2-40B4-BE49-F238E27FC236}">
                <a16:creationId xmlns:a16="http://schemas.microsoft.com/office/drawing/2014/main" id="{C969C538-CD66-0962-C4A0-803756712A31}"/>
              </a:ext>
            </a:extLst>
          </p:cNvPr>
          <p:cNvSpPr/>
          <p:nvPr/>
        </p:nvSpPr>
        <p:spPr>
          <a:xfrm>
            <a:off x="1808196" y="2683429"/>
            <a:ext cx="1367682" cy="923330"/>
          </a:xfrm>
          <a:prstGeom prst="rect">
            <a:avLst/>
          </a:prstGeom>
          <a:noFill/>
        </p:spPr>
        <p:txBody>
          <a:bodyPr wrap="none" lIns="91440" tIns="45720" rIns="91440" bIns="45720">
            <a:spAutoFit/>
          </a:bodyPr>
          <a:lstStyle/>
          <a:p>
            <a:pPr algn="ctr"/>
            <a:r>
              <a:rPr lang="en-GB" sz="5400" b="0" cap="none" spc="0" dirty="0">
                <a:ln w="0"/>
                <a:solidFill>
                  <a:schemeClr val="tx1"/>
                </a:solidFill>
                <a:effectLst>
                  <a:outerShdw blurRad="38100" dist="19050" dir="2700000" algn="tl" rotWithShape="0">
                    <a:schemeClr val="dk1">
                      <a:alpha val="40000"/>
                    </a:schemeClr>
                  </a:outerShdw>
                </a:effectLst>
              </a:rPr>
              <a:t>Asia</a:t>
            </a:r>
          </a:p>
        </p:txBody>
      </p:sp>
      <p:sp>
        <p:nvSpPr>
          <p:cNvPr id="8" name="Rectangle 7">
            <a:extLst>
              <a:ext uri="{FF2B5EF4-FFF2-40B4-BE49-F238E27FC236}">
                <a16:creationId xmlns:a16="http://schemas.microsoft.com/office/drawing/2014/main" id="{711287F6-2382-4FF0-70F7-47FEB59EB408}"/>
              </a:ext>
            </a:extLst>
          </p:cNvPr>
          <p:cNvSpPr/>
          <p:nvPr/>
        </p:nvSpPr>
        <p:spPr>
          <a:xfrm>
            <a:off x="9646193" y="3340876"/>
            <a:ext cx="1864613" cy="923330"/>
          </a:xfrm>
          <a:prstGeom prst="rect">
            <a:avLst/>
          </a:prstGeom>
          <a:noFill/>
        </p:spPr>
        <p:txBody>
          <a:bodyPr wrap="none" lIns="91440" tIns="45720" rIns="91440" bIns="45720">
            <a:spAutoFit/>
          </a:bodyPr>
          <a:lstStyle/>
          <a:p>
            <a:pPr algn="ctr"/>
            <a:r>
              <a:rPr lang="en-GB" sz="5400" b="0" cap="none" spc="0" dirty="0">
                <a:ln w="0"/>
                <a:solidFill>
                  <a:schemeClr val="tx1"/>
                </a:solidFill>
                <a:effectLst>
                  <a:outerShdw blurRad="38100" dist="19050" dir="2700000" algn="tl" rotWithShape="0">
                    <a:schemeClr val="dk1">
                      <a:alpha val="40000"/>
                    </a:schemeClr>
                  </a:outerShdw>
                </a:effectLst>
              </a:rPr>
              <a:t>Africa</a:t>
            </a:r>
          </a:p>
        </p:txBody>
      </p:sp>
      <p:sp>
        <p:nvSpPr>
          <p:cNvPr id="2" name="Right Triangle 1">
            <a:extLst>
              <a:ext uri="{FF2B5EF4-FFF2-40B4-BE49-F238E27FC236}">
                <a16:creationId xmlns:a16="http://schemas.microsoft.com/office/drawing/2014/main" id="{ADA34C5D-FF0D-6E0F-A76F-96AC47DBB4E4}"/>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78572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6A874-C2AF-59F0-43B6-4F4CDBF59709}"/>
              </a:ext>
            </a:extLst>
          </p:cNvPr>
          <p:cNvSpPr>
            <a:spLocks noGrp="1"/>
          </p:cNvSpPr>
          <p:nvPr>
            <p:ph type="title"/>
          </p:nvPr>
        </p:nvSpPr>
        <p:spPr>
          <a:xfrm>
            <a:off x="456887" y="2927423"/>
            <a:ext cx="11278225" cy="1003154"/>
          </a:xfrm>
        </p:spPr>
        <p:txBody>
          <a:bodyPr/>
          <a:lstStyle/>
          <a:p>
            <a:r>
              <a:rPr lang="en-US" dirty="0"/>
              <a:t>Expectation and truth</a:t>
            </a:r>
            <a:endParaRPr lang="en-GB" dirty="0"/>
          </a:p>
        </p:txBody>
      </p:sp>
    </p:spTree>
    <p:extLst>
      <p:ext uri="{BB962C8B-B14F-4D97-AF65-F5344CB8AC3E}">
        <p14:creationId xmlns:p14="http://schemas.microsoft.com/office/powerpoint/2010/main" val="31215925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7DEE4DF5-EE2A-7C92-D7BB-44D59AB054BB}"/>
              </a:ext>
            </a:extLst>
          </p:cNvPr>
          <p:cNvCxnSpPr>
            <a:cxnSpLocks/>
          </p:cNvCxnSpPr>
          <p:nvPr/>
        </p:nvCxnSpPr>
        <p:spPr>
          <a:xfrm>
            <a:off x="21458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0D05C63-AB26-2516-48CD-49989AA5800C}"/>
              </a:ext>
            </a:extLst>
          </p:cNvPr>
          <p:cNvCxnSpPr>
            <a:cxnSpLocks/>
          </p:cNvCxnSpPr>
          <p:nvPr/>
        </p:nvCxnSpPr>
        <p:spPr>
          <a:xfrm>
            <a:off x="22982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1ABBBAE-E57D-9FE9-1D0B-B60856E1E1C9}"/>
              </a:ext>
            </a:extLst>
          </p:cNvPr>
          <p:cNvCxnSpPr>
            <a:cxnSpLocks/>
          </p:cNvCxnSpPr>
          <p:nvPr/>
        </p:nvCxnSpPr>
        <p:spPr>
          <a:xfrm>
            <a:off x="24506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58805DE-BA15-315B-01D4-CF27F59EDB32}"/>
              </a:ext>
            </a:extLst>
          </p:cNvPr>
          <p:cNvCxnSpPr>
            <a:cxnSpLocks/>
          </p:cNvCxnSpPr>
          <p:nvPr/>
        </p:nvCxnSpPr>
        <p:spPr>
          <a:xfrm>
            <a:off x="26030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BD172BA-4181-48CB-DBDB-C5515EF2D2B3}"/>
              </a:ext>
            </a:extLst>
          </p:cNvPr>
          <p:cNvCxnSpPr>
            <a:cxnSpLocks/>
          </p:cNvCxnSpPr>
          <p:nvPr/>
        </p:nvCxnSpPr>
        <p:spPr>
          <a:xfrm>
            <a:off x="27554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FC00332-DDDA-60A1-CE72-EA7A6C29148A}"/>
              </a:ext>
            </a:extLst>
          </p:cNvPr>
          <p:cNvCxnSpPr>
            <a:cxnSpLocks/>
          </p:cNvCxnSpPr>
          <p:nvPr/>
        </p:nvCxnSpPr>
        <p:spPr>
          <a:xfrm>
            <a:off x="29078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04E4A2F-2DE5-94EA-51BC-C3F6E550B976}"/>
              </a:ext>
            </a:extLst>
          </p:cNvPr>
          <p:cNvCxnSpPr>
            <a:cxnSpLocks/>
          </p:cNvCxnSpPr>
          <p:nvPr/>
        </p:nvCxnSpPr>
        <p:spPr>
          <a:xfrm>
            <a:off x="30602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9C60C86-56D7-7746-9FD8-AD94CA180216}"/>
              </a:ext>
            </a:extLst>
          </p:cNvPr>
          <p:cNvCxnSpPr>
            <a:cxnSpLocks/>
          </p:cNvCxnSpPr>
          <p:nvPr/>
        </p:nvCxnSpPr>
        <p:spPr>
          <a:xfrm>
            <a:off x="32126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78D10EA-BA76-9ECC-020F-EE77613E60FD}"/>
              </a:ext>
            </a:extLst>
          </p:cNvPr>
          <p:cNvCxnSpPr>
            <a:cxnSpLocks/>
          </p:cNvCxnSpPr>
          <p:nvPr/>
        </p:nvCxnSpPr>
        <p:spPr>
          <a:xfrm>
            <a:off x="33650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7540C64-0D60-DCB1-06C6-B953A0305628}"/>
              </a:ext>
            </a:extLst>
          </p:cNvPr>
          <p:cNvCxnSpPr>
            <a:cxnSpLocks/>
          </p:cNvCxnSpPr>
          <p:nvPr/>
        </p:nvCxnSpPr>
        <p:spPr>
          <a:xfrm>
            <a:off x="35174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600A871-132D-D193-5488-B7D2EAB6E842}"/>
              </a:ext>
            </a:extLst>
          </p:cNvPr>
          <p:cNvCxnSpPr>
            <a:cxnSpLocks/>
          </p:cNvCxnSpPr>
          <p:nvPr/>
        </p:nvCxnSpPr>
        <p:spPr>
          <a:xfrm>
            <a:off x="36698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98EFDCA-9610-EBA7-2337-226911AB01C6}"/>
              </a:ext>
            </a:extLst>
          </p:cNvPr>
          <p:cNvCxnSpPr>
            <a:cxnSpLocks/>
          </p:cNvCxnSpPr>
          <p:nvPr/>
        </p:nvCxnSpPr>
        <p:spPr>
          <a:xfrm>
            <a:off x="38222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37F97C6-C726-491D-69D7-7ED6B2A91DDC}"/>
              </a:ext>
            </a:extLst>
          </p:cNvPr>
          <p:cNvCxnSpPr>
            <a:cxnSpLocks/>
          </p:cNvCxnSpPr>
          <p:nvPr/>
        </p:nvCxnSpPr>
        <p:spPr>
          <a:xfrm>
            <a:off x="39746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A3CDAFC-CB7B-5F03-E136-CE66E7A3A809}"/>
              </a:ext>
            </a:extLst>
          </p:cNvPr>
          <p:cNvCxnSpPr>
            <a:cxnSpLocks/>
          </p:cNvCxnSpPr>
          <p:nvPr/>
        </p:nvCxnSpPr>
        <p:spPr>
          <a:xfrm>
            <a:off x="41270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3EF2602-91F0-72CC-AE01-73FC179A8116}"/>
              </a:ext>
            </a:extLst>
          </p:cNvPr>
          <p:cNvCxnSpPr>
            <a:cxnSpLocks/>
          </p:cNvCxnSpPr>
          <p:nvPr/>
        </p:nvCxnSpPr>
        <p:spPr>
          <a:xfrm>
            <a:off x="42794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3BA1D75-3D89-45AC-C6EF-D58B38DB623F}"/>
              </a:ext>
            </a:extLst>
          </p:cNvPr>
          <p:cNvCxnSpPr>
            <a:cxnSpLocks/>
          </p:cNvCxnSpPr>
          <p:nvPr/>
        </p:nvCxnSpPr>
        <p:spPr>
          <a:xfrm>
            <a:off x="44318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B68AF40-C7D3-06D3-5F59-F9C269AEFA02}"/>
              </a:ext>
            </a:extLst>
          </p:cNvPr>
          <p:cNvCxnSpPr>
            <a:cxnSpLocks/>
          </p:cNvCxnSpPr>
          <p:nvPr/>
        </p:nvCxnSpPr>
        <p:spPr>
          <a:xfrm>
            <a:off x="45842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E851387-0A87-A5A6-2464-2475081BC032}"/>
              </a:ext>
            </a:extLst>
          </p:cNvPr>
          <p:cNvCxnSpPr>
            <a:cxnSpLocks/>
          </p:cNvCxnSpPr>
          <p:nvPr/>
        </p:nvCxnSpPr>
        <p:spPr>
          <a:xfrm>
            <a:off x="47366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077BDE3-E48D-447B-01F0-EB8E1A5488EF}"/>
              </a:ext>
            </a:extLst>
          </p:cNvPr>
          <p:cNvCxnSpPr>
            <a:cxnSpLocks/>
          </p:cNvCxnSpPr>
          <p:nvPr/>
        </p:nvCxnSpPr>
        <p:spPr>
          <a:xfrm>
            <a:off x="48890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A27587A-2C3E-10A0-6BFD-1B2DAB87299E}"/>
              </a:ext>
            </a:extLst>
          </p:cNvPr>
          <p:cNvCxnSpPr>
            <a:cxnSpLocks/>
          </p:cNvCxnSpPr>
          <p:nvPr/>
        </p:nvCxnSpPr>
        <p:spPr>
          <a:xfrm>
            <a:off x="50414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CE1BE4D-63EA-19BE-4552-300E97D9607F}"/>
              </a:ext>
            </a:extLst>
          </p:cNvPr>
          <p:cNvCxnSpPr>
            <a:cxnSpLocks/>
          </p:cNvCxnSpPr>
          <p:nvPr/>
        </p:nvCxnSpPr>
        <p:spPr>
          <a:xfrm>
            <a:off x="51938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7765265-0A7B-B4A3-49F0-020DF3DF268D}"/>
              </a:ext>
            </a:extLst>
          </p:cNvPr>
          <p:cNvCxnSpPr>
            <a:cxnSpLocks/>
          </p:cNvCxnSpPr>
          <p:nvPr/>
        </p:nvCxnSpPr>
        <p:spPr>
          <a:xfrm>
            <a:off x="53462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6F2C94B-713E-BFE5-745E-B3FECBC60A6E}"/>
              </a:ext>
            </a:extLst>
          </p:cNvPr>
          <p:cNvCxnSpPr>
            <a:cxnSpLocks/>
          </p:cNvCxnSpPr>
          <p:nvPr/>
        </p:nvCxnSpPr>
        <p:spPr>
          <a:xfrm>
            <a:off x="54986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D1BB67E-9BBB-343C-E65C-F565DCAA82AC}"/>
              </a:ext>
            </a:extLst>
          </p:cNvPr>
          <p:cNvCxnSpPr>
            <a:cxnSpLocks/>
          </p:cNvCxnSpPr>
          <p:nvPr/>
        </p:nvCxnSpPr>
        <p:spPr>
          <a:xfrm>
            <a:off x="56510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CF8BF1D-7914-E120-D36B-B5A0771CEB3E}"/>
              </a:ext>
            </a:extLst>
          </p:cNvPr>
          <p:cNvCxnSpPr>
            <a:cxnSpLocks/>
          </p:cNvCxnSpPr>
          <p:nvPr/>
        </p:nvCxnSpPr>
        <p:spPr>
          <a:xfrm>
            <a:off x="58034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EF81336-C2EC-51A0-8839-210F7AFF4801}"/>
              </a:ext>
            </a:extLst>
          </p:cNvPr>
          <p:cNvCxnSpPr>
            <a:cxnSpLocks/>
          </p:cNvCxnSpPr>
          <p:nvPr/>
        </p:nvCxnSpPr>
        <p:spPr>
          <a:xfrm>
            <a:off x="59558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F317D9D-E957-5C5E-CFC6-5DBD99F5B717}"/>
              </a:ext>
            </a:extLst>
          </p:cNvPr>
          <p:cNvCxnSpPr>
            <a:cxnSpLocks/>
          </p:cNvCxnSpPr>
          <p:nvPr/>
        </p:nvCxnSpPr>
        <p:spPr>
          <a:xfrm>
            <a:off x="61082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8ADDC1-2CE8-5C7A-1D28-B21A2F7A1035}"/>
              </a:ext>
            </a:extLst>
          </p:cNvPr>
          <p:cNvCxnSpPr>
            <a:cxnSpLocks/>
          </p:cNvCxnSpPr>
          <p:nvPr/>
        </p:nvCxnSpPr>
        <p:spPr>
          <a:xfrm>
            <a:off x="62606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D67E5CD-0002-5934-84E2-CCAEC7309069}"/>
              </a:ext>
            </a:extLst>
          </p:cNvPr>
          <p:cNvCxnSpPr>
            <a:cxnSpLocks/>
          </p:cNvCxnSpPr>
          <p:nvPr/>
        </p:nvCxnSpPr>
        <p:spPr>
          <a:xfrm>
            <a:off x="64130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A997372-2AC1-680C-D6B2-F7CD7CEA8E7E}"/>
              </a:ext>
            </a:extLst>
          </p:cNvPr>
          <p:cNvCxnSpPr>
            <a:cxnSpLocks/>
          </p:cNvCxnSpPr>
          <p:nvPr/>
        </p:nvCxnSpPr>
        <p:spPr>
          <a:xfrm>
            <a:off x="65654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726F622-888B-0413-637F-FEB98A57334B}"/>
              </a:ext>
            </a:extLst>
          </p:cNvPr>
          <p:cNvCxnSpPr>
            <a:cxnSpLocks/>
          </p:cNvCxnSpPr>
          <p:nvPr/>
        </p:nvCxnSpPr>
        <p:spPr>
          <a:xfrm>
            <a:off x="67178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5B74FF0-767E-846F-0959-CC5D83730D0B}"/>
              </a:ext>
            </a:extLst>
          </p:cNvPr>
          <p:cNvCxnSpPr>
            <a:cxnSpLocks/>
          </p:cNvCxnSpPr>
          <p:nvPr/>
        </p:nvCxnSpPr>
        <p:spPr>
          <a:xfrm>
            <a:off x="68702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F798709-EC57-3428-4992-92D222D02673}"/>
              </a:ext>
            </a:extLst>
          </p:cNvPr>
          <p:cNvCxnSpPr>
            <a:cxnSpLocks/>
          </p:cNvCxnSpPr>
          <p:nvPr/>
        </p:nvCxnSpPr>
        <p:spPr>
          <a:xfrm>
            <a:off x="70226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488200F-2EB6-7856-DE01-65BC5496C1AB}"/>
              </a:ext>
            </a:extLst>
          </p:cNvPr>
          <p:cNvCxnSpPr>
            <a:cxnSpLocks/>
          </p:cNvCxnSpPr>
          <p:nvPr/>
        </p:nvCxnSpPr>
        <p:spPr>
          <a:xfrm>
            <a:off x="71750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848C9DC-D2B8-8A1D-435C-4D6B264F00DC}"/>
              </a:ext>
            </a:extLst>
          </p:cNvPr>
          <p:cNvCxnSpPr>
            <a:cxnSpLocks/>
          </p:cNvCxnSpPr>
          <p:nvPr/>
        </p:nvCxnSpPr>
        <p:spPr>
          <a:xfrm>
            <a:off x="73274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AC0758D-2396-CCC4-50B5-4B946E990B31}"/>
              </a:ext>
            </a:extLst>
          </p:cNvPr>
          <p:cNvCxnSpPr>
            <a:cxnSpLocks/>
          </p:cNvCxnSpPr>
          <p:nvPr/>
        </p:nvCxnSpPr>
        <p:spPr>
          <a:xfrm>
            <a:off x="74798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D8811D7D-E644-52C6-7DE6-A08FBE720393}"/>
              </a:ext>
            </a:extLst>
          </p:cNvPr>
          <p:cNvCxnSpPr>
            <a:cxnSpLocks/>
          </p:cNvCxnSpPr>
          <p:nvPr/>
        </p:nvCxnSpPr>
        <p:spPr>
          <a:xfrm>
            <a:off x="76322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BC27C6A-1F39-A787-6885-C59FC081CE0A}"/>
              </a:ext>
            </a:extLst>
          </p:cNvPr>
          <p:cNvCxnSpPr>
            <a:cxnSpLocks/>
          </p:cNvCxnSpPr>
          <p:nvPr/>
        </p:nvCxnSpPr>
        <p:spPr>
          <a:xfrm>
            <a:off x="77846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94BF4FF-F427-2245-8B2D-64A526ECBA0D}"/>
              </a:ext>
            </a:extLst>
          </p:cNvPr>
          <p:cNvCxnSpPr>
            <a:cxnSpLocks/>
          </p:cNvCxnSpPr>
          <p:nvPr/>
        </p:nvCxnSpPr>
        <p:spPr>
          <a:xfrm>
            <a:off x="79370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703B5236-0074-0AC8-4DD2-89F705C1AEFD}"/>
              </a:ext>
            </a:extLst>
          </p:cNvPr>
          <p:cNvCxnSpPr>
            <a:cxnSpLocks/>
          </p:cNvCxnSpPr>
          <p:nvPr/>
        </p:nvCxnSpPr>
        <p:spPr>
          <a:xfrm>
            <a:off x="80894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40DC6D6F-32E4-CEC2-FB89-A587DE358909}"/>
              </a:ext>
            </a:extLst>
          </p:cNvPr>
          <p:cNvCxnSpPr>
            <a:cxnSpLocks/>
          </p:cNvCxnSpPr>
          <p:nvPr/>
        </p:nvCxnSpPr>
        <p:spPr>
          <a:xfrm>
            <a:off x="82418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2FB6E236-657A-1145-1F8C-95A515844614}"/>
              </a:ext>
            </a:extLst>
          </p:cNvPr>
          <p:cNvCxnSpPr>
            <a:cxnSpLocks/>
          </p:cNvCxnSpPr>
          <p:nvPr/>
        </p:nvCxnSpPr>
        <p:spPr>
          <a:xfrm>
            <a:off x="83942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65FAE93-E0E6-B10A-A236-92BA42869438}"/>
              </a:ext>
            </a:extLst>
          </p:cNvPr>
          <p:cNvCxnSpPr>
            <a:cxnSpLocks/>
          </p:cNvCxnSpPr>
          <p:nvPr/>
        </p:nvCxnSpPr>
        <p:spPr>
          <a:xfrm>
            <a:off x="85466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488A6FE8-8D8C-6974-528C-746C06E80DC1}"/>
              </a:ext>
            </a:extLst>
          </p:cNvPr>
          <p:cNvCxnSpPr>
            <a:cxnSpLocks/>
          </p:cNvCxnSpPr>
          <p:nvPr/>
        </p:nvCxnSpPr>
        <p:spPr>
          <a:xfrm>
            <a:off x="86990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C9F57B76-A043-20AD-E67E-EEDE822464C4}"/>
              </a:ext>
            </a:extLst>
          </p:cNvPr>
          <p:cNvCxnSpPr>
            <a:cxnSpLocks/>
          </p:cNvCxnSpPr>
          <p:nvPr/>
        </p:nvCxnSpPr>
        <p:spPr>
          <a:xfrm>
            <a:off x="88514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D03AB1C1-BC97-B914-9753-DBED501F2261}"/>
              </a:ext>
            </a:extLst>
          </p:cNvPr>
          <p:cNvCxnSpPr>
            <a:cxnSpLocks/>
          </p:cNvCxnSpPr>
          <p:nvPr/>
        </p:nvCxnSpPr>
        <p:spPr>
          <a:xfrm>
            <a:off x="90038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CB3BF84C-9F41-04FD-86F1-9436395CF8DC}"/>
              </a:ext>
            </a:extLst>
          </p:cNvPr>
          <p:cNvCxnSpPr>
            <a:cxnSpLocks/>
          </p:cNvCxnSpPr>
          <p:nvPr/>
        </p:nvCxnSpPr>
        <p:spPr>
          <a:xfrm>
            <a:off x="91562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1F3670B3-6CA8-DC16-6DB2-6441B65FAC49}"/>
              </a:ext>
            </a:extLst>
          </p:cNvPr>
          <p:cNvCxnSpPr>
            <a:cxnSpLocks/>
          </p:cNvCxnSpPr>
          <p:nvPr/>
        </p:nvCxnSpPr>
        <p:spPr>
          <a:xfrm>
            <a:off x="93086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38CD9D03-F8B2-F5EE-10FC-D3E2B6C40B6F}"/>
              </a:ext>
            </a:extLst>
          </p:cNvPr>
          <p:cNvCxnSpPr>
            <a:cxnSpLocks/>
          </p:cNvCxnSpPr>
          <p:nvPr/>
        </p:nvCxnSpPr>
        <p:spPr>
          <a:xfrm>
            <a:off x="94610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20E4F542-114D-4DDD-BAC9-F80DFDABF425}"/>
              </a:ext>
            </a:extLst>
          </p:cNvPr>
          <p:cNvCxnSpPr>
            <a:cxnSpLocks/>
          </p:cNvCxnSpPr>
          <p:nvPr/>
        </p:nvCxnSpPr>
        <p:spPr>
          <a:xfrm>
            <a:off x="96134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5D5DBC27-1CDF-2B1C-9835-C52B3B07A7BF}"/>
              </a:ext>
            </a:extLst>
          </p:cNvPr>
          <p:cNvCxnSpPr>
            <a:cxnSpLocks/>
          </p:cNvCxnSpPr>
          <p:nvPr/>
        </p:nvCxnSpPr>
        <p:spPr>
          <a:xfrm>
            <a:off x="97658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EFAEEB1-8A6B-5C26-7D89-D6FBB88A5463}"/>
              </a:ext>
            </a:extLst>
          </p:cNvPr>
          <p:cNvCxnSpPr>
            <a:cxnSpLocks/>
          </p:cNvCxnSpPr>
          <p:nvPr/>
        </p:nvCxnSpPr>
        <p:spPr>
          <a:xfrm>
            <a:off x="99182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77D68362-7AB3-4517-1CFC-36949396DA6D}"/>
              </a:ext>
            </a:extLst>
          </p:cNvPr>
          <p:cNvCxnSpPr>
            <a:cxnSpLocks/>
          </p:cNvCxnSpPr>
          <p:nvPr/>
        </p:nvCxnSpPr>
        <p:spPr>
          <a:xfrm>
            <a:off x="100706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CBD2EFC8-6EE2-F354-802B-578F6141C230}"/>
              </a:ext>
            </a:extLst>
          </p:cNvPr>
          <p:cNvCxnSpPr>
            <a:cxnSpLocks/>
          </p:cNvCxnSpPr>
          <p:nvPr/>
        </p:nvCxnSpPr>
        <p:spPr>
          <a:xfrm>
            <a:off x="102230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0E80786-691D-1B7E-E4B8-697411FA993B}"/>
              </a:ext>
            </a:extLst>
          </p:cNvPr>
          <p:cNvCxnSpPr>
            <a:cxnSpLocks/>
          </p:cNvCxnSpPr>
          <p:nvPr/>
        </p:nvCxnSpPr>
        <p:spPr>
          <a:xfrm>
            <a:off x="103754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EC88882D-BA60-FE86-6A3B-CF30F2378471}"/>
              </a:ext>
            </a:extLst>
          </p:cNvPr>
          <p:cNvCxnSpPr>
            <a:cxnSpLocks/>
          </p:cNvCxnSpPr>
          <p:nvPr/>
        </p:nvCxnSpPr>
        <p:spPr>
          <a:xfrm>
            <a:off x="105278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F383517-1B44-2075-C3B2-855A51DB55C1}"/>
              </a:ext>
            </a:extLst>
          </p:cNvPr>
          <p:cNvCxnSpPr>
            <a:cxnSpLocks/>
          </p:cNvCxnSpPr>
          <p:nvPr/>
        </p:nvCxnSpPr>
        <p:spPr>
          <a:xfrm>
            <a:off x="106802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B325C92F-F262-C9D6-CDB5-9E09FA87DA1B}"/>
              </a:ext>
            </a:extLst>
          </p:cNvPr>
          <p:cNvCxnSpPr>
            <a:cxnSpLocks/>
          </p:cNvCxnSpPr>
          <p:nvPr/>
        </p:nvCxnSpPr>
        <p:spPr>
          <a:xfrm>
            <a:off x="108326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16E31902-A3BC-A652-FA6C-F9133F961554}"/>
              </a:ext>
            </a:extLst>
          </p:cNvPr>
          <p:cNvCxnSpPr>
            <a:cxnSpLocks/>
          </p:cNvCxnSpPr>
          <p:nvPr/>
        </p:nvCxnSpPr>
        <p:spPr>
          <a:xfrm>
            <a:off x="109850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024D707-1E92-9D48-E3A5-A00F1C116A8A}"/>
              </a:ext>
            </a:extLst>
          </p:cNvPr>
          <p:cNvCxnSpPr>
            <a:cxnSpLocks/>
          </p:cNvCxnSpPr>
          <p:nvPr/>
        </p:nvCxnSpPr>
        <p:spPr>
          <a:xfrm>
            <a:off x="111374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E05C01D3-250C-78CE-3DF3-C51F71E3EBEB}"/>
              </a:ext>
            </a:extLst>
          </p:cNvPr>
          <p:cNvCxnSpPr>
            <a:cxnSpLocks/>
          </p:cNvCxnSpPr>
          <p:nvPr/>
        </p:nvCxnSpPr>
        <p:spPr>
          <a:xfrm>
            <a:off x="112898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988DB47C-046D-67D7-8916-C7168F205DCD}"/>
              </a:ext>
            </a:extLst>
          </p:cNvPr>
          <p:cNvCxnSpPr>
            <a:cxnSpLocks/>
          </p:cNvCxnSpPr>
          <p:nvPr/>
        </p:nvCxnSpPr>
        <p:spPr>
          <a:xfrm>
            <a:off x="114422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F521F44A-D700-C7A5-AC5B-EC8292AFA5E2}"/>
              </a:ext>
            </a:extLst>
          </p:cNvPr>
          <p:cNvCxnSpPr>
            <a:cxnSpLocks/>
          </p:cNvCxnSpPr>
          <p:nvPr/>
        </p:nvCxnSpPr>
        <p:spPr>
          <a:xfrm>
            <a:off x="115946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F0A320D8-8FA3-5CE7-8B34-4B3F17A321D5}"/>
              </a:ext>
            </a:extLst>
          </p:cNvPr>
          <p:cNvCxnSpPr>
            <a:cxnSpLocks/>
          </p:cNvCxnSpPr>
          <p:nvPr/>
        </p:nvCxnSpPr>
        <p:spPr>
          <a:xfrm>
            <a:off x="11747049" y="2255087"/>
            <a:ext cx="0" cy="4044099"/>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E62537F8-E0D5-EDD0-D3A6-002CABF8C49E}"/>
              </a:ext>
            </a:extLst>
          </p:cNvPr>
          <p:cNvSpPr/>
          <p:nvPr/>
        </p:nvSpPr>
        <p:spPr>
          <a:xfrm>
            <a:off x="2890110" y="2385444"/>
            <a:ext cx="8657562" cy="3416320"/>
          </a:xfrm>
          <a:prstGeom prst="rect">
            <a:avLst/>
          </a:prstGeom>
          <a:noFill/>
        </p:spPr>
        <p:txBody>
          <a:bodyPr wrap="none" lIns="91440" tIns="45720" rIns="91440" bIns="45720">
            <a:spAutoFit/>
          </a:bodyPr>
          <a:lstStyle/>
          <a:p>
            <a:pPr algn="ctr"/>
            <a:r>
              <a:rPr lang="en-GB" sz="5400" b="0" cap="none" spc="0" dirty="0">
                <a:ln w="0"/>
                <a:solidFill>
                  <a:schemeClr val="tx1"/>
                </a:solidFill>
                <a:effectLst>
                  <a:outerShdw blurRad="38100" dist="19050" dir="2700000" algn="tl" rotWithShape="0">
                    <a:schemeClr val="dk1">
                      <a:alpha val="40000"/>
                    </a:schemeClr>
                  </a:outerShdw>
                </a:effectLst>
              </a:rPr>
              <a:t>Evolution teaches many </a:t>
            </a:r>
            <a:br>
              <a:rPr lang="en-GB" sz="5400" b="0" cap="none" spc="0" dirty="0">
                <a:ln w="0"/>
                <a:solidFill>
                  <a:schemeClr val="tx1"/>
                </a:solidFill>
                <a:effectLst>
                  <a:outerShdw blurRad="38100" dist="19050" dir="2700000" algn="tl" rotWithShape="0">
                    <a:schemeClr val="dk1">
                      <a:alpha val="40000"/>
                    </a:schemeClr>
                  </a:outerShdw>
                </a:effectLst>
              </a:rPr>
            </a:br>
            <a:r>
              <a:rPr lang="en-GB" sz="5400" b="0" cap="none" spc="0" dirty="0">
                <a:ln w="0"/>
                <a:solidFill>
                  <a:schemeClr val="tx1"/>
                </a:solidFill>
                <a:effectLst>
                  <a:outerShdw blurRad="38100" dist="19050" dir="2700000" algn="tl" rotWithShape="0">
                    <a:schemeClr val="dk1">
                      <a:alpha val="40000"/>
                    </a:schemeClr>
                  </a:outerShdw>
                </a:effectLst>
              </a:rPr>
              <a:t>thousands</a:t>
            </a:r>
            <a:r>
              <a:rPr lang="en-GB" sz="5400" dirty="0">
                <a:ln w="0"/>
                <a:effectLst>
                  <a:outerShdw blurRad="38100" dist="19050" dir="2700000" algn="tl" rotWithShape="0">
                    <a:schemeClr val="dk1">
                      <a:alpha val="40000"/>
                    </a:schemeClr>
                  </a:outerShdw>
                </a:effectLst>
              </a:rPr>
              <a:t> </a:t>
            </a:r>
            <a:r>
              <a:rPr lang="en-GB" sz="5400" b="0" cap="none" spc="0" dirty="0">
                <a:ln w="0"/>
                <a:solidFill>
                  <a:schemeClr val="tx1"/>
                </a:solidFill>
                <a:effectLst>
                  <a:outerShdw blurRad="38100" dist="19050" dir="2700000" algn="tl" rotWithShape="0">
                    <a:schemeClr val="dk1">
                      <a:alpha val="40000"/>
                    </a:schemeClr>
                  </a:outerShdw>
                </a:effectLst>
              </a:rPr>
              <a:t>of generations in</a:t>
            </a:r>
            <a:br>
              <a:rPr lang="en-GB" sz="5400" b="0" cap="none" spc="0" dirty="0">
                <a:ln w="0"/>
                <a:solidFill>
                  <a:schemeClr val="tx1"/>
                </a:solidFill>
                <a:effectLst>
                  <a:outerShdw blurRad="38100" dist="19050" dir="2700000" algn="tl" rotWithShape="0">
                    <a:schemeClr val="dk1">
                      <a:alpha val="40000"/>
                    </a:schemeClr>
                  </a:outerShdw>
                </a:effectLst>
              </a:rPr>
            </a:br>
            <a:r>
              <a:rPr lang="en-GB" sz="5400" b="0" cap="none" spc="0" dirty="0">
                <a:ln w="0"/>
                <a:solidFill>
                  <a:schemeClr val="tx1"/>
                </a:solidFill>
                <a:effectLst>
                  <a:outerShdw blurRad="38100" dist="19050" dir="2700000" algn="tl" rotWithShape="0">
                    <a:schemeClr val="dk1">
                      <a:alpha val="40000"/>
                    </a:schemeClr>
                  </a:outerShdw>
                </a:effectLst>
              </a:rPr>
              <a:t>succession</a:t>
            </a:r>
            <a:r>
              <a:rPr lang="en-GB" sz="5400" dirty="0">
                <a:ln w="0"/>
                <a:effectLst>
                  <a:outerShdw blurRad="38100" dist="19050" dir="2700000" algn="tl" rotWithShape="0">
                    <a:schemeClr val="dk1">
                      <a:alpha val="40000"/>
                    </a:schemeClr>
                  </a:outerShdw>
                </a:effectLst>
              </a:rPr>
              <a:t> </a:t>
            </a:r>
            <a:r>
              <a:rPr lang="en-GB" sz="5400" b="0" cap="none" spc="0" dirty="0">
                <a:ln w="0"/>
                <a:solidFill>
                  <a:schemeClr val="tx1"/>
                </a:solidFill>
                <a:effectLst>
                  <a:outerShdw blurRad="38100" dist="19050" dir="2700000" algn="tl" rotWithShape="0">
                    <a:schemeClr val="dk1">
                      <a:alpha val="40000"/>
                    </a:schemeClr>
                  </a:outerShdw>
                </a:effectLst>
              </a:rPr>
              <a:t>and a mutation that </a:t>
            </a:r>
          </a:p>
          <a:p>
            <a:pPr algn="ctr"/>
            <a:r>
              <a:rPr lang="en-GB" sz="5400" b="0" cap="none" spc="0" dirty="0">
                <a:ln w="0"/>
                <a:solidFill>
                  <a:schemeClr val="tx1"/>
                </a:solidFill>
                <a:effectLst>
                  <a:outerShdw blurRad="38100" dist="19050" dir="2700000" algn="tl" rotWithShape="0">
                    <a:schemeClr val="dk1">
                      <a:alpha val="40000"/>
                    </a:schemeClr>
                  </a:outerShdw>
                </a:effectLst>
              </a:rPr>
              <a:t>can create intelligent codes </a:t>
            </a:r>
          </a:p>
        </p:txBody>
      </p:sp>
      <p:sp>
        <p:nvSpPr>
          <p:cNvPr id="71" name="TextBox 70">
            <a:extLst>
              <a:ext uri="{FF2B5EF4-FFF2-40B4-BE49-F238E27FC236}">
                <a16:creationId xmlns:a16="http://schemas.microsoft.com/office/drawing/2014/main" id="{9B613D9B-FB50-429A-43B2-970602371123}"/>
              </a:ext>
            </a:extLst>
          </p:cNvPr>
          <p:cNvSpPr txBox="1"/>
          <p:nvPr/>
        </p:nvSpPr>
        <p:spPr>
          <a:xfrm>
            <a:off x="12249" y="204871"/>
            <a:ext cx="12191999" cy="707886"/>
          </a:xfrm>
          <a:prstGeom prst="rect">
            <a:avLst/>
          </a:prstGeom>
          <a:noFill/>
        </p:spPr>
        <p:txBody>
          <a:bodyPr wrap="square" rtlCol="0">
            <a:spAutoFit/>
          </a:bodyPr>
          <a:lstStyle/>
          <a:p>
            <a:pPr algn="ctr"/>
            <a:r>
              <a:rPr lang="en-US" sz="4000" cap="all" dirty="0">
                <a:latin typeface="+mj-lt"/>
                <a:ea typeface="+mj-ea"/>
                <a:cs typeface="+mj-cs"/>
              </a:rPr>
              <a:t>Expectations of the major world views</a:t>
            </a:r>
            <a:endParaRPr lang="en-GB" sz="4000" cap="all" dirty="0">
              <a:latin typeface="+mj-lt"/>
              <a:ea typeface="+mj-ea"/>
              <a:cs typeface="+mj-cs"/>
            </a:endParaRPr>
          </a:p>
        </p:txBody>
      </p:sp>
      <p:grpSp>
        <p:nvGrpSpPr>
          <p:cNvPr id="121" name="Group 120">
            <a:extLst>
              <a:ext uri="{FF2B5EF4-FFF2-40B4-BE49-F238E27FC236}">
                <a16:creationId xmlns:a16="http://schemas.microsoft.com/office/drawing/2014/main" id="{50E3F80C-A123-4823-918C-6D9285AA7F2F}"/>
              </a:ext>
            </a:extLst>
          </p:cNvPr>
          <p:cNvGrpSpPr/>
          <p:nvPr/>
        </p:nvGrpSpPr>
        <p:grpSpPr>
          <a:xfrm>
            <a:off x="749750" y="2255087"/>
            <a:ext cx="426586" cy="454620"/>
            <a:chOff x="3700462" y="1466599"/>
            <a:chExt cx="5410339" cy="5417564"/>
          </a:xfrm>
        </p:grpSpPr>
        <p:grpSp>
          <p:nvGrpSpPr>
            <p:cNvPr id="2" name="Group 1">
              <a:extLst>
                <a:ext uri="{FF2B5EF4-FFF2-40B4-BE49-F238E27FC236}">
                  <a16:creationId xmlns:a16="http://schemas.microsoft.com/office/drawing/2014/main" id="{B794BCDF-4D05-C883-2847-33F63F04D585}"/>
                </a:ext>
              </a:extLst>
            </p:cNvPr>
            <p:cNvGrpSpPr/>
            <p:nvPr/>
          </p:nvGrpSpPr>
          <p:grpSpPr>
            <a:xfrm>
              <a:off x="6053137" y="3782906"/>
              <a:ext cx="337801" cy="323427"/>
              <a:chOff x="6053138" y="3782906"/>
              <a:chExt cx="309626" cy="323427"/>
            </a:xfrm>
          </p:grpSpPr>
          <p:cxnSp>
            <p:nvCxnSpPr>
              <p:cNvPr id="3" name="Straight Connector 2">
                <a:extLst>
                  <a:ext uri="{FF2B5EF4-FFF2-40B4-BE49-F238E27FC236}">
                    <a16:creationId xmlns:a16="http://schemas.microsoft.com/office/drawing/2014/main" id="{DA2530DC-6317-C7A3-1804-74C1E6E5690E}"/>
                  </a:ext>
                </a:extLst>
              </p:cNvPr>
              <p:cNvCxnSpPr>
                <a:cxnSpLocks/>
              </p:cNvCxnSpPr>
              <p:nvPr/>
            </p:nvCxnSpPr>
            <p:spPr>
              <a:xfrm flipH="1" flipV="1">
                <a:off x="6053138" y="3782906"/>
                <a:ext cx="127000" cy="16256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F3260FA3-B34E-6A37-4F22-C63CE5473604}"/>
                  </a:ext>
                </a:extLst>
              </p:cNvPr>
              <p:cNvCxnSpPr>
                <a:cxnSpLocks/>
              </p:cNvCxnSpPr>
              <p:nvPr/>
            </p:nvCxnSpPr>
            <p:spPr>
              <a:xfrm flipH="1">
                <a:off x="6167438" y="3943772"/>
                <a:ext cx="195326" cy="1694"/>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90230F5-B1C1-9F47-9BB6-4ED12C23CC73}"/>
                  </a:ext>
                </a:extLst>
              </p:cNvPr>
              <p:cNvCxnSpPr>
                <a:cxnSpLocks/>
              </p:cNvCxnSpPr>
              <p:nvPr/>
            </p:nvCxnSpPr>
            <p:spPr>
              <a:xfrm flipV="1">
                <a:off x="6123943" y="3952238"/>
                <a:ext cx="56195" cy="154095"/>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2" name="Group 71">
              <a:extLst>
                <a:ext uri="{FF2B5EF4-FFF2-40B4-BE49-F238E27FC236}">
                  <a16:creationId xmlns:a16="http://schemas.microsoft.com/office/drawing/2014/main" id="{1B5E3ADD-745E-23F6-773A-647B1AA40977}"/>
                </a:ext>
              </a:extLst>
            </p:cNvPr>
            <p:cNvGrpSpPr/>
            <p:nvPr/>
          </p:nvGrpSpPr>
          <p:grpSpPr>
            <a:xfrm rot="7621701">
              <a:off x="6152073" y="2114234"/>
              <a:ext cx="2842578" cy="3074879"/>
              <a:chOff x="3700462" y="1466599"/>
              <a:chExt cx="2842578" cy="3074879"/>
            </a:xfrm>
          </p:grpSpPr>
          <p:cxnSp>
            <p:nvCxnSpPr>
              <p:cNvPr id="73" name="Straight Connector 72">
                <a:extLst>
                  <a:ext uri="{FF2B5EF4-FFF2-40B4-BE49-F238E27FC236}">
                    <a16:creationId xmlns:a16="http://schemas.microsoft.com/office/drawing/2014/main" id="{F9023C31-7E5A-26B7-1ED2-66B116A3BCB2}"/>
                  </a:ext>
                </a:extLst>
              </p:cNvPr>
              <p:cNvCxnSpPr>
                <a:cxnSpLocks/>
              </p:cNvCxnSpPr>
              <p:nvPr/>
            </p:nvCxnSpPr>
            <p:spPr>
              <a:xfrm>
                <a:off x="3700462" y="3764280"/>
                <a:ext cx="2352676" cy="18291"/>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00595A95-A9B9-79BF-C9C9-FF2AFF186E52}"/>
                  </a:ext>
                </a:extLst>
              </p:cNvPr>
              <p:cNvCxnSpPr>
                <a:cxnSpLocks/>
              </p:cNvCxnSpPr>
              <p:nvPr/>
            </p:nvCxnSpPr>
            <p:spPr>
              <a:xfrm rot="13978299" flipH="1">
                <a:off x="4706359" y="3117619"/>
                <a:ext cx="559739" cy="2287979"/>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A088C04B-7779-C026-F1A6-FC0E9099EE3E}"/>
                  </a:ext>
                </a:extLst>
              </p:cNvPr>
              <p:cNvCxnSpPr>
                <a:cxnSpLocks/>
              </p:cNvCxnSpPr>
              <p:nvPr/>
            </p:nvCxnSpPr>
            <p:spPr>
              <a:xfrm flipV="1">
                <a:off x="3804920" y="3784600"/>
                <a:ext cx="2263139" cy="651933"/>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271734A5-9C6F-D9C6-5ABE-8D2205123DD6}"/>
                  </a:ext>
                </a:extLst>
              </p:cNvPr>
              <p:cNvCxnSpPr>
                <a:cxnSpLocks/>
              </p:cNvCxnSpPr>
              <p:nvPr/>
            </p:nvCxnSpPr>
            <p:spPr>
              <a:xfrm flipV="1">
                <a:off x="3730625" y="3782906"/>
                <a:ext cx="2322513" cy="320039"/>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0A5CD03C-53FC-87B3-9CF8-C252419B2E5D}"/>
                  </a:ext>
                </a:extLst>
              </p:cNvPr>
              <p:cNvCxnSpPr>
                <a:cxnSpLocks/>
              </p:cNvCxnSpPr>
              <p:nvPr/>
            </p:nvCxnSpPr>
            <p:spPr>
              <a:xfrm>
                <a:off x="3730625" y="3442547"/>
                <a:ext cx="2322513" cy="333587"/>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B236D975-535F-5FCB-B531-48F3C75B5597}"/>
                  </a:ext>
                </a:extLst>
              </p:cNvPr>
              <p:cNvCxnSpPr>
                <a:cxnSpLocks/>
              </p:cNvCxnSpPr>
              <p:nvPr/>
            </p:nvCxnSpPr>
            <p:spPr>
              <a:xfrm>
                <a:off x="3810000" y="3122508"/>
                <a:ext cx="2260600" cy="662092"/>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B1F13039-0EC6-6C16-C74F-A79354C517C5}"/>
                  </a:ext>
                </a:extLst>
              </p:cNvPr>
              <p:cNvCxnSpPr>
                <a:cxnSpLocks/>
              </p:cNvCxnSpPr>
              <p:nvPr/>
            </p:nvCxnSpPr>
            <p:spPr>
              <a:xfrm>
                <a:off x="3937000" y="2820333"/>
                <a:ext cx="2133600" cy="964267"/>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F7D8A0C0-7D93-DFE5-AD48-9A8640B09C3A}"/>
                  </a:ext>
                </a:extLst>
              </p:cNvPr>
              <p:cNvCxnSpPr>
                <a:cxnSpLocks/>
              </p:cNvCxnSpPr>
              <p:nvPr/>
            </p:nvCxnSpPr>
            <p:spPr>
              <a:xfrm>
                <a:off x="4074160" y="2518920"/>
                <a:ext cx="1996440" cy="1265680"/>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E54261B4-DEDF-4607-4155-B87FD3A04C71}"/>
                  </a:ext>
                </a:extLst>
              </p:cNvPr>
              <p:cNvCxnSpPr>
                <a:cxnSpLocks/>
              </p:cNvCxnSpPr>
              <p:nvPr/>
            </p:nvCxnSpPr>
            <p:spPr>
              <a:xfrm>
                <a:off x="4282440" y="2273386"/>
                <a:ext cx="1788160" cy="1511214"/>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469F80DF-3FA9-0C63-780F-9D6D49E06462}"/>
                  </a:ext>
                </a:extLst>
              </p:cNvPr>
              <p:cNvCxnSpPr>
                <a:cxnSpLocks/>
              </p:cNvCxnSpPr>
              <p:nvPr/>
            </p:nvCxnSpPr>
            <p:spPr>
              <a:xfrm>
                <a:off x="4533900" y="2057400"/>
                <a:ext cx="1536700" cy="1727200"/>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C5FBF39B-3C43-C638-1D81-E776307DAF0D}"/>
                  </a:ext>
                </a:extLst>
              </p:cNvPr>
              <p:cNvCxnSpPr>
                <a:cxnSpLocks/>
              </p:cNvCxnSpPr>
              <p:nvPr/>
            </p:nvCxnSpPr>
            <p:spPr>
              <a:xfrm>
                <a:off x="4780280" y="1859280"/>
                <a:ext cx="1290320" cy="1925320"/>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721C725A-7FA1-D6C3-B083-92914C63D757}"/>
                  </a:ext>
                </a:extLst>
              </p:cNvPr>
              <p:cNvCxnSpPr>
                <a:cxnSpLocks/>
              </p:cNvCxnSpPr>
              <p:nvPr/>
            </p:nvCxnSpPr>
            <p:spPr>
              <a:xfrm>
                <a:off x="5072380" y="1664547"/>
                <a:ext cx="998220" cy="2120053"/>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E74C674C-5821-C1EF-65F9-D579B8FD7BED}"/>
                  </a:ext>
                </a:extLst>
              </p:cNvPr>
              <p:cNvCxnSpPr>
                <a:cxnSpLocks/>
              </p:cNvCxnSpPr>
              <p:nvPr/>
            </p:nvCxnSpPr>
            <p:spPr>
              <a:xfrm>
                <a:off x="5466080" y="1537547"/>
                <a:ext cx="599440" cy="2245359"/>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7D31B771-9CB3-38FC-BD92-37BE385CFDB3}"/>
                  </a:ext>
                </a:extLst>
              </p:cNvPr>
              <p:cNvCxnSpPr>
                <a:cxnSpLocks/>
              </p:cNvCxnSpPr>
              <p:nvPr/>
            </p:nvCxnSpPr>
            <p:spPr>
              <a:xfrm flipH="1" flipV="1">
                <a:off x="5831840" y="1466599"/>
                <a:ext cx="233680" cy="2318000"/>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A262802C-A02C-6E51-66B8-3438CF5BC5E5}"/>
                  </a:ext>
                </a:extLst>
              </p:cNvPr>
              <p:cNvCxnSpPr>
                <a:cxnSpLocks/>
              </p:cNvCxnSpPr>
              <p:nvPr/>
            </p:nvCxnSpPr>
            <p:spPr>
              <a:xfrm flipV="1">
                <a:off x="6068059" y="1466599"/>
                <a:ext cx="124460" cy="2318001"/>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84274FEF-25B5-7C5F-26FF-A24C5B5976B1}"/>
                  </a:ext>
                </a:extLst>
              </p:cNvPr>
              <p:cNvCxnSpPr>
                <a:cxnSpLocks/>
              </p:cNvCxnSpPr>
              <p:nvPr/>
            </p:nvCxnSpPr>
            <p:spPr>
              <a:xfrm flipV="1">
                <a:off x="6068059" y="1499282"/>
                <a:ext cx="474981" cy="2285318"/>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139A16CD-AF53-DAC0-8045-C45396542FD5}"/>
                </a:ext>
              </a:extLst>
            </p:cNvPr>
            <p:cNvGrpSpPr/>
            <p:nvPr/>
          </p:nvGrpSpPr>
          <p:grpSpPr>
            <a:xfrm rot="14119463">
              <a:off x="4444038" y="4144701"/>
              <a:ext cx="2842578" cy="2636346"/>
              <a:chOff x="3700462" y="1466599"/>
              <a:chExt cx="2842578" cy="2636346"/>
            </a:xfrm>
          </p:grpSpPr>
          <p:cxnSp>
            <p:nvCxnSpPr>
              <p:cNvPr id="90" name="Straight Connector 89">
                <a:extLst>
                  <a:ext uri="{FF2B5EF4-FFF2-40B4-BE49-F238E27FC236}">
                    <a16:creationId xmlns:a16="http://schemas.microsoft.com/office/drawing/2014/main" id="{301B2057-70B0-2F63-E057-5F72666B13C3}"/>
                  </a:ext>
                </a:extLst>
              </p:cNvPr>
              <p:cNvCxnSpPr>
                <a:cxnSpLocks/>
              </p:cNvCxnSpPr>
              <p:nvPr/>
            </p:nvCxnSpPr>
            <p:spPr>
              <a:xfrm>
                <a:off x="3700462" y="3764280"/>
                <a:ext cx="2352676" cy="18291"/>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3D056288-0C5D-5217-721D-3A0EDC41E6F3}"/>
                  </a:ext>
                </a:extLst>
              </p:cNvPr>
              <p:cNvCxnSpPr>
                <a:cxnSpLocks/>
              </p:cNvCxnSpPr>
              <p:nvPr/>
            </p:nvCxnSpPr>
            <p:spPr>
              <a:xfrm flipV="1">
                <a:off x="3730625" y="3782906"/>
                <a:ext cx="2322513" cy="320039"/>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0F2B5CC4-C23F-B69A-67E8-4E6AD619475F}"/>
                  </a:ext>
                </a:extLst>
              </p:cNvPr>
              <p:cNvCxnSpPr>
                <a:cxnSpLocks/>
              </p:cNvCxnSpPr>
              <p:nvPr/>
            </p:nvCxnSpPr>
            <p:spPr>
              <a:xfrm>
                <a:off x="3730625" y="3442547"/>
                <a:ext cx="2322513" cy="33358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FBDB52A9-8487-0D1D-06D5-557F4618713A}"/>
                  </a:ext>
                </a:extLst>
              </p:cNvPr>
              <p:cNvCxnSpPr>
                <a:cxnSpLocks/>
              </p:cNvCxnSpPr>
              <p:nvPr/>
            </p:nvCxnSpPr>
            <p:spPr>
              <a:xfrm>
                <a:off x="3810000" y="3122508"/>
                <a:ext cx="2260600" cy="66209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19799676-91E7-2E1C-CB9E-29D110468ACA}"/>
                  </a:ext>
                </a:extLst>
              </p:cNvPr>
              <p:cNvCxnSpPr>
                <a:cxnSpLocks/>
              </p:cNvCxnSpPr>
              <p:nvPr/>
            </p:nvCxnSpPr>
            <p:spPr>
              <a:xfrm>
                <a:off x="3937000" y="2820333"/>
                <a:ext cx="2133600" cy="96426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7306A42A-3087-BB97-96D7-DC0B9D6D22B9}"/>
                  </a:ext>
                </a:extLst>
              </p:cNvPr>
              <p:cNvCxnSpPr>
                <a:cxnSpLocks/>
              </p:cNvCxnSpPr>
              <p:nvPr/>
            </p:nvCxnSpPr>
            <p:spPr>
              <a:xfrm>
                <a:off x="4074160" y="2518920"/>
                <a:ext cx="1996440" cy="126568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3319AD11-0C49-52B9-1A76-B25F2D52C1FB}"/>
                  </a:ext>
                </a:extLst>
              </p:cNvPr>
              <p:cNvCxnSpPr>
                <a:cxnSpLocks/>
              </p:cNvCxnSpPr>
              <p:nvPr/>
            </p:nvCxnSpPr>
            <p:spPr>
              <a:xfrm>
                <a:off x="4282440" y="2273386"/>
                <a:ext cx="1788160" cy="1511214"/>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4264CCEF-2D85-A695-9B75-73E9C827739C}"/>
                  </a:ext>
                </a:extLst>
              </p:cNvPr>
              <p:cNvCxnSpPr>
                <a:cxnSpLocks/>
              </p:cNvCxnSpPr>
              <p:nvPr/>
            </p:nvCxnSpPr>
            <p:spPr>
              <a:xfrm>
                <a:off x="4533900" y="2057400"/>
                <a:ext cx="1536700" cy="172720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6717DB5-7945-8649-1DD1-101C980ADFE5}"/>
                  </a:ext>
                </a:extLst>
              </p:cNvPr>
              <p:cNvCxnSpPr>
                <a:cxnSpLocks/>
              </p:cNvCxnSpPr>
              <p:nvPr/>
            </p:nvCxnSpPr>
            <p:spPr>
              <a:xfrm>
                <a:off x="4780280" y="1859280"/>
                <a:ext cx="1290320" cy="192532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163C00CD-CD58-B3A5-DA99-7D74329D8FA7}"/>
                  </a:ext>
                </a:extLst>
              </p:cNvPr>
              <p:cNvCxnSpPr>
                <a:cxnSpLocks/>
              </p:cNvCxnSpPr>
              <p:nvPr/>
            </p:nvCxnSpPr>
            <p:spPr>
              <a:xfrm>
                <a:off x="5072380" y="1664547"/>
                <a:ext cx="998220" cy="2120053"/>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27B90371-1DFB-9627-9833-948DD618B7F2}"/>
                  </a:ext>
                </a:extLst>
              </p:cNvPr>
              <p:cNvCxnSpPr>
                <a:cxnSpLocks/>
              </p:cNvCxnSpPr>
              <p:nvPr/>
            </p:nvCxnSpPr>
            <p:spPr>
              <a:xfrm>
                <a:off x="5466080" y="1537547"/>
                <a:ext cx="599440" cy="2245359"/>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FCED238C-0841-E200-46A4-E342B791A107}"/>
                  </a:ext>
                </a:extLst>
              </p:cNvPr>
              <p:cNvCxnSpPr>
                <a:cxnSpLocks/>
              </p:cNvCxnSpPr>
              <p:nvPr/>
            </p:nvCxnSpPr>
            <p:spPr>
              <a:xfrm flipH="1" flipV="1">
                <a:off x="5831840" y="1466599"/>
                <a:ext cx="233680" cy="231800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3A5FFCA2-2249-0C71-82B9-DCE2FD1E24F2}"/>
                  </a:ext>
                </a:extLst>
              </p:cNvPr>
              <p:cNvCxnSpPr>
                <a:cxnSpLocks/>
              </p:cNvCxnSpPr>
              <p:nvPr/>
            </p:nvCxnSpPr>
            <p:spPr>
              <a:xfrm flipV="1">
                <a:off x="6068059" y="1466599"/>
                <a:ext cx="124460" cy="2318001"/>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BAEF20E3-2F1F-F7CD-E6B5-9F9580792293}"/>
                  </a:ext>
                </a:extLst>
              </p:cNvPr>
              <p:cNvCxnSpPr>
                <a:cxnSpLocks/>
              </p:cNvCxnSpPr>
              <p:nvPr/>
            </p:nvCxnSpPr>
            <p:spPr>
              <a:xfrm flipV="1">
                <a:off x="6068059" y="1499282"/>
                <a:ext cx="474981" cy="2285318"/>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04" name="Group 103">
              <a:extLst>
                <a:ext uri="{FF2B5EF4-FFF2-40B4-BE49-F238E27FC236}">
                  <a16:creationId xmlns:a16="http://schemas.microsoft.com/office/drawing/2014/main" id="{1FC23E8F-FD94-6BBD-F76F-53228439A2E2}"/>
                </a:ext>
              </a:extLst>
            </p:cNvPr>
            <p:cNvGrpSpPr/>
            <p:nvPr/>
          </p:nvGrpSpPr>
          <p:grpSpPr>
            <a:xfrm>
              <a:off x="3700462" y="1466599"/>
              <a:ext cx="2842578" cy="3215468"/>
              <a:chOff x="3700462" y="1466599"/>
              <a:chExt cx="2842578" cy="3215468"/>
            </a:xfrm>
          </p:grpSpPr>
          <p:cxnSp>
            <p:nvCxnSpPr>
              <p:cNvPr id="105" name="Straight Connector 104">
                <a:extLst>
                  <a:ext uri="{FF2B5EF4-FFF2-40B4-BE49-F238E27FC236}">
                    <a16:creationId xmlns:a16="http://schemas.microsoft.com/office/drawing/2014/main" id="{FE76688E-81D3-BEFE-3D0A-6A72AA024813}"/>
                  </a:ext>
                </a:extLst>
              </p:cNvPr>
              <p:cNvCxnSpPr>
                <a:cxnSpLocks/>
              </p:cNvCxnSpPr>
              <p:nvPr/>
            </p:nvCxnSpPr>
            <p:spPr>
              <a:xfrm>
                <a:off x="3700462" y="3764280"/>
                <a:ext cx="2352676" cy="18291"/>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25181661-2010-FBCC-D784-B0018E45F8EC}"/>
                  </a:ext>
                </a:extLst>
              </p:cNvPr>
              <p:cNvCxnSpPr>
                <a:cxnSpLocks/>
              </p:cNvCxnSpPr>
              <p:nvPr/>
            </p:nvCxnSpPr>
            <p:spPr>
              <a:xfrm flipV="1">
                <a:off x="3937000" y="3796116"/>
                <a:ext cx="2131059" cy="885951"/>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72954FC5-4BF0-2DBC-8517-5FECEF595614}"/>
                  </a:ext>
                </a:extLst>
              </p:cNvPr>
              <p:cNvCxnSpPr>
                <a:cxnSpLocks/>
              </p:cNvCxnSpPr>
              <p:nvPr/>
            </p:nvCxnSpPr>
            <p:spPr>
              <a:xfrm flipV="1">
                <a:off x="3804920" y="3784600"/>
                <a:ext cx="2263139" cy="651933"/>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B29359D6-B288-E791-6AF7-17AB1463618B}"/>
                  </a:ext>
                </a:extLst>
              </p:cNvPr>
              <p:cNvCxnSpPr>
                <a:cxnSpLocks/>
              </p:cNvCxnSpPr>
              <p:nvPr/>
            </p:nvCxnSpPr>
            <p:spPr>
              <a:xfrm flipV="1">
                <a:off x="3730625" y="3782906"/>
                <a:ext cx="2322513" cy="320039"/>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7B536959-2F1A-D87B-3C22-4774A6BD495B}"/>
                  </a:ext>
                </a:extLst>
              </p:cNvPr>
              <p:cNvCxnSpPr>
                <a:cxnSpLocks/>
              </p:cNvCxnSpPr>
              <p:nvPr/>
            </p:nvCxnSpPr>
            <p:spPr>
              <a:xfrm>
                <a:off x="3730625" y="3442547"/>
                <a:ext cx="2322513" cy="333587"/>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3788BA4B-69B2-E1A6-CE19-5D1139630A4B}"/>
                  </a:ext>
                </a:extLst>
              </p:cNvPr>
              <p:cNvCxnSpPr>
                <a:cxnSpLocks/>
              </p:cNvCxnSpPr>
              <p:nvPr/>
            </p:nvCxnSpPr>
            <p:spPr>
              <a:xfrm>
                <a:off x="3810000" y="3122508"/>
                <a:ext cx="2260600" cy="662092"/>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4429E9D0-1FBE-2CDD-8EC0-D195E64E2A1C}"/>
                  </a:ext>
                </a:extLst>
              </p:cNvPr>
              <p:cNvCxnSpPr>
                <a:cxnSpLocks/>
              </p:cNvCxnSpPr>
              <p:nvPr/>
            </p:nvCxnSpPr>
            <p:spPr>
              <a:xfrm>
                <a:off x="3937000" y="2820333"/>
                <a:ext cx="2133600" cy="964267"/>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B17F4924-471C-7384-163B-F0EFDAE3797B}"/>
                  </a:ext>
                </a:extLst>
              </p:cNvPr>
              <p:cNvCxnSpPr>
                <a:cxnSpLocks/>
              </p:cNvCxnSpPr>
              <p:nvPr/>
            </p:nvCxnSpPr>
            <p:spPr>
              <a:xfrm>
                <a:off x="4074160" y="2518920"/>
                <a:ext cx="1996440" cy="1265680"/>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6E7D0EA7-E39D-4A6C-8897-CB7284EE316E}"/>
                  </a:ext>
                </a:extLst>
              </p:cNvPr>
              <p:cNvCxnSpPr>
                <a:cxnSpLocks/>
              </p:cNvCxnSpPr>
              <p:nvPr/>
            </p:nvCxnSpPr>
            <p:spPr>
              <a:xfrm>
                <a:off x="4282440" y="2273386"/>
                <a:ext cx="1788160" cy="1511214"/>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3CE2E946-1ACE-B577-8B8A-CAB4BA1DE1D8}"/>
                  </a:ext>
                </a:extLst>
              </p:cNvPr>
              <p:cNvCxnSpPr>
                <a:cxnSpLocks/>
              </p:cNvCxnSpPr>
              <p:nvPr/>
            </p:nvCxnSpPr>
            <p:spPr>
              <a:xfrm>
                <a:off x="4533900" y="2057400"/>
                <a:ext cx="1536700" cy="1727200"/>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42308667-FFE0-5077-3AA1-031000240E45}"/>
                  </a:ext>
                </a:extLst>
              </p:cNvPr>
              <p:cNvCxnSpPr>
                <a:cxnSpLocks/>
              </p:cNvCxnSpPr>
              <p:nvPr/>
            </p:nvCxnSpPr>
            <p:spPr>
              <a:xfrm>
                <a:off x="4780280" y="1859280"/>
                <a:ext cx="1290320" cy="1925320"/>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39AFB44D-EEF1-C945-68D0-3B7D1CFA9FA0}"/>
                  </a:ext>
                </a:extLst>
              </p:cNvPr>
              <p:cNvCxnSpPr>
                <a:cxnSpLocks/>
              </p:cNvCxnSpPr>
              <p:nvPr/>
            </p:nvCxnSpPr>
            <p:spPr>
              <a:xfrm>
                <a:off x="5072380" y="1664547"/>
                <a:ext cx="998220" cy="2120053"/>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C1E45312-483B-C9BE-06AC-2E97CC217B5A}"/>
                  </a:ext>
                </a:extLst>
              </p:cNvPr>
              <p:cNvCxnSpPr>
                <a:cxnSpLocks/>
              </p:cNvCxnSpPr>
              <p:nvPr/>
            </p:nvCxnSpPr>
            <p:spPr>
              <a:xfrm>
                <a:off x="5466080" y="1537547"/>
                <a:ext cx="599440" cy="2245359"/>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5C1B23F8-3334-09C1-7657-85A7595AC137}"/>
                  </a:ext>
                </a:extLst>
              </p:cNvPr>
              <p:cNvCxnSpPr>
                <a:cxnSpLocks/>
              </p:cNvCxnSpPr>
              <p:nvPr/>
            </p:nvCxnSpPr>
            <p:spPr>
              <a:xfrm flipH="1" flipV="1">
                <a:off x="5831840" y="1466599"/>
                <a:ext cx="233680" cy="2318000"/>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83DB2694-7870-1961-5413-223E267F3D9C}"/>
                  </a:ext>
                </a:extLst>
              </p:cNvPr>
              <p:cNvCxnSpPr>
                <a:cxnSpLocks/>
              </p:cNvCxnSpPr>
              <p:nvPr/>
            </p:nvCxnSpPr>
            <p:spPr>
              <a:xfrm flipV="1">
                <a:off x="6068059" y="1466599"/>
                <a:ext cx="124460" cy="2318001"/>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EEFAF171-16FA-A04F-ECB1-28735DDF8576}"/>
                  </a:ext>
                </a:extLst>
              </p:cNvPr>
              <p:cNvCxnSpPr>
                <a:cxnSpLocks/>
              </p:cNvCxnSpPr>
              <p:nvPr/>
            </p:nvCxnSpPr>
            <p:spPr>
              <a:xfrm flipV="1">
                <a:off x="6068059" y="1499282"/>
                <a:ext cx="474981" cy="2285318"/>
              </a:xfrm>
              <a:prstGeom prst="line">
                <a:avLst/>
              </a:prstGeom>
              <a:ln w="38100">
                <a:solidFill>
                  <a:srgbClr val="FF7BDD"/>
                </a:solidFill>
              </a:ln>
            </p:spPr>
            <p:style>
              <a:lnRef idx="1">
                <a:schemeClr val="accent1"/>
              </a:lnRef>
              <a:fillRef idx="0">
                <a:schemeClr val="accent1"/>
              </a:fillRef>
              <a:effectRef idx="0">
                <a:schemeClr val="accent1"/>
              </a:effectRef>
              <a:fontRef idx="minor">
                <a:schemeClr val="tx1"/>
              </a:fontRef>
            </p:style>
          </p:cxnSp>
        </p:grpSp>
      </p:grpSp>
      <p:pic>
        <p:nvPicPr>
          <p:cNvPr id="122" name="Picture 121">
            <a:extLst>
              <a:ext uri="{FF2B5EF4-FFF2-40B4-BE49-F238E27FC236}">
                <a16:creationId xmlns:a16="http://schemas.microsoft.com/office/drawing/2014/main" id="{A4502747-EE6C-50D1-B701-B4E0F8771812}"/>
              </a:ext>
            </a:extLst>
          </p:cNvPr>
          <p:cNvPicPr>
            <a:picLocks noChangeAspect="1"/>
          </p:cNvPicPr>
          <p:nvPr/>
        </p:nvPicPr>
        <p:blipFill>
          <a:blip r:embed="rId2">
            <a:clrChange>
              <a:clrFrom>
                <a:srgbClr val="DCE9DA"/>
              </a:clrFrom>
              <a:clrTo>
                <a:srgbClr val="DCE9DA">
                  <a:alpha val="0"/>
                </a:srgbClr>
              </a:clrTo>
            </a:clrChange>
            <a:extLst>
              <a:ext uri="{BEBA8EAE-BF5A-486C-A8C5-ECC9F3942E4B}">
                <a14:imgProps xmlns:a14="http://schemas.microsoft.com/office/drawing/2010/main">
                  <a14:imgLayer r:embed="rId3">
                    <a14:imgEffect>
                      <a14:backgroundRemoval t="16688" b="99621" l="9991" r="89917">
                        <a14:foregroundMark x1="26735" y1="64475" x2="36355" y2="58913"/>
                        <a14:foregroundMark x1="21739" y1="58786" x2="34690" y2="51707"/>
                        <a14:foregroundMark x1="34690" y1="51707" x2="34690" y2="51707"/>
                        <a14:foregroundMark x1="59852" y1="16814" x2="50971" y2="35651"/>
                        <a14:foregroundMark x1="55412" y1="19216" x2="50231" y2="34766"/>
                        <a14:foregroundMark x1="51341" y1="20101" x2="48751" y2="35019"/>
                        <a14:foregroundMark x1="49861" y1="17826" x2="45606" y2="38306"/>
                        <a14:foregroundMark x1="43663" y1="24905" x2="43478" y2="37295"/>
                        <a14:foregroundMark x1="73451" y1="39317" x2="59759" y2="46018"/>
                        <a14:foregroundMark x1="75896" y1="44121" x2="65217" y2="44121"/>
                        <a14:foregroundMark x1="65310" y1="52845" x2="53284" y2="48040"/>
                        <a14:foregroundMark x1="65587" y1="49937" x2="59112" y2="48040"/>
                        <a14:foregroundMark x1="69750" y1="52845" x2="59667" y2="52339"/>
                        <a14:foregroundMark x1="55745" y1="58456" x2="49769" y2="60556"/>
                        <a14:foregroundMark x1="59482" y1="57143" x2="59094" y2="57279"/>
                        <a14:foregroundMark x1="53987" y1="59803" x2="53721" y2="59185"/>
                        <a14:foregroundMark x1="58279" y1="69785" x2="55064" y2="62308"/>
                        <a14:foregroundMark x1="60685" y1="66877" x2="56969" y2="58415"/>
                        <a14:foregroundMark x1="66235" y1="90013" x2="56337" y2="70923"/>
                        <a14:foregroundMark x1="51249" y1="86346" x2="50416" y2="79014"/>
                        <a14:foregroundMark x1="51896" y1="91024" x2="49399" y2="82301"/>
                        <a14:foregroundMark x1="44359" y1="85082" x2="45236" y2="67889"/>
                        <a14:foregroundMark x1="43663" y1="98736" x2="44359" y2="85082"/>
                        <a14:foregroundMark x1="45269" y1="82221" x2="45421" y2="80784"/>
                        <a14:foregroundMark x1="44965" y1="85082" x2="45190" y2="82959"/>
                        <a14:foregroundMark x1="43478" y1="99115" x2="44965" y2="85082"/>
                        <a14:foregroundMark x1="43386" y1="99368" x2="43848" y2="94437"/>
                        <a14:foregroundMark x1="44033" y1="94058" x2="43663" y2="98989"/>
                        <a14:foregroundMark x1="63090" y1="61820" x2="55782" y2="61315"/>
                        <a14:foregroundMark x1="78168" y1="57775" x2="60500" y2="54235"/>
                        <a14:foregroundMark x1="59584" y1="52698" x2="57817" y2="52212"/>
                        <a14:foregroundMark x1="60383" y1="52918" x2="59588" y2="52699"/>
                        <a14:foregroundMark x1="72988" y1="56384" x2="61014" y2="53091"/>
                        <a14:foregroundMark x1="59541" y1="52523" x2="59112" y2="52339"/>
                        <a14:foregroundMark x1="60456" y1="52915" x2="59542" y2="52523"/>
                        <a14:foregroundMark x1="68548" y1="56384" x2="60990" y2="53144"/>
                        <a14:foregroundMark x1="80204" y1="44248" x2="66698" y2="45765"/>
                        <a14:foregroundMark x1="73969" y1="39810" x2="68548" y2="40834"/>
                        <a14:foregroundMark x1="77243" y1="39191" x2="76719" y2="39290"/>
                        <a14:foregroundMark x1="76116" y1="35180" x2="70583" y2="39570"/>
                        <a14:foregroundMark x1="73453" y1="38654" x2="70860" y2="39570"/>
                        <a14:foregroundMark x1="75114" y1="38067" x2="73595" y2="38604"/>
                        <a14:foregroundMark x1="55967" y1="68900" x2="57539" y2="69659"/>
                        <a14:foregroundMark x1="56429" y1="67636" x2="56799" y2="69785"/>
                        <a14:foregroundMark x1="58464" y1="58281" x2="61980" y2="62958"/>
                        <a14:foregroundMark x1="75071" y1="37950" x2="74838" y2="38306"/>
                        <a14:foregroundMark x1="76411" y1="35904" x2="75255" y2="37670"/>
                        <a14:foregroundMark x1="76763" y1="36569" x2="74653" y2="36915"/>
                        <a14:foregroundMark x1="40981" y1="83692" x2="42368" y2="75853"/>
                        <a14:foregroundMark x1="42368" y1="75853" x2="42368" y2="75853"/>
                        <a14:foregroundMark x1="23682" y1="78255" x2="29787" y2="68142"/>
                        <a14:foregroundMark x1="29787" y1="68142" x2="37095" y2="60683"/>
                        <a14:foregroundMark x1="76596" y1="35525" x2="73173" y2="37295"/>
                        <a14:foregroundMark x1="47734" y1="53603" x2="53191" y2="59166"/>
                        <a14:foregroundMark x1="22757" y1="32111" x2="33117" y2="38938"/>
                        <a14:foregroundMark x1="36818" y1="29077" x2="38113" y2="32238"/>
                        <a14:foregroundMark x1="38483" y1="29583" x2="40611" y2="33755"/>
                        <a14:foregroundMark x1="42183" y1="27560" x2="43293" y2="33249"/>
                        <a14:foregroundMark x1="62535" y1="55120" x2="65217" y2="55120"/>
                        <a14:foregroundMark x1="65957" y1="55120" x2="72248" y2="56384"/>
                        <a14:foregroundMark x1="72803" y1="56258" x2="78631" y2="58154"/>
                        <a14:foregroundMark x1="78631" y1="58154" x2="78908" y2="58407"/>
                        <a14:foregroundMark x1="79463" y1="57775" x2="67345" y2="56005"/>
                        <a14:foregroundMark x1="77058" y1="35651" x2="74468" y2="37168"/>
                        <a14:foregroundMark x1="43571" y1="99621" x2="44773" y2="94437"/>
                        <a14:backgroundMark x1="53191" y1="54109" x2="56152" y2="53856"/>
                        <a14:backgroundMark x1="56152" y1="55752" x2="59852" y2="55626"/>
                        <a14:backgroundMark x1="60462" y1="56100" x2="60315" y2="55499"/>
                        <a14:backgroundMark x1="56152" y1="21492" x2="56707" y2="18710"/>
                        <a14:backgroundMark x1="55967" y1="23009" x2="56614" y2="20733"/>
                        <a14:backgroundMark x1="55689" y1="23894" x2="55967" y2="23009"/>
                        <a14:backgroundMark x1="51804" y1="23388" x2="52451" y2="20733"/>
                        <a14:backgroundMark x1="46068" y1="29583" x2="46346" y2="24652"/>
                        <a14:backgroundMark x1="55597" y1="55879" x2="56337" y2="55752"/>
                        <a14:backgroundMark x1="55134" y1="54867" x2="56337" y2="55373"/>
                        <a14:backgroundMark x1="52451" y1="61062" x2="53654" y2="63464"/>
                        <a14:backgroundMark x1="76781" y1="40961" x2="77151" y2="40961"/>
                        <a14:backgroundMark x1="77428" y1="41214" x2="75948" y2="40329"/>
                        <a14:backgroundMark x1="77428" y1="41593" x2="74653" y2="41340"/>
                        <a14:backgroundMark x1="78076" y1="36410" x2="77535" y2="36410"/>
                        <a14:backgroundMark x1="49121" y1="87358" x2="49491" y2="84197"/>
                        <a14:backgroundMark x1="49214" y1="86473" x2="49306" y2="82174"/>
                        <a14:backgroundMark x1="45976" y1="88496" x2="45883" y2="84829"/>
                        <a14:backgroundMark x1="42831" y1="85082" x2="42831" y2="85082"/>
                        <a14:backgroundMark x1="41536" y1="90898" x2="42646" y2="85335"/>
                        <a14:backgroundMark x1="42831" y1="87484" x2="43756" y2="81795"/>
                        <a14:backgroundMark x1="42923" y1="83818" x2="43571" y2="79899"/>
                        <a14:backgroundMark x1="43571" y1="80657" x2="43941" y2="77370"/>
                      </a14:backgroundRemoval>
                    </a14:imgEffect>
                    <a14:imgEffect>
                      <a14:sharpenSoften amount="50000"/>
                    </a14:imgEffect>
                  </a14:imgLayer>
                </a14:imgProps>
              </a:ext>
            </a:extLst>
          </a:blip>
          <a:srcRect l="20358" t="14960" r="18479"/>
          <a:stretch/>
        </p:blipFill>
        <p:spPr>
          <a:xfrm>
            <a:off x="597350" y="2810577"/>
            <a:ext cx="695789" cy="707886"/>
          </a:xfrm>
          <a:prstGeom prst="rect">
            <a:avLst/>
          </a:prstGeom>
        </p:spPr>
      </p:pic>
      <p:sp>
        <p:nvSpPr>
          <p:cNvPr id="123" name="Right Triangle 122">
            <a:extLst>
              <a:ext uri="{FF2B5EF4-FFF2-40B4-BE49-F238E27FC236}">
                <a16:creationId xmlns:a16="http://schemas.microsoft.com/office/drawing/2014/main" id="{235900FC-14A7-54C0-697A-090C47648D1D}"/>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124" name="Right Triangle 123">
            <a:extLst>
              <a:ext uri="{FF2B5EF4-FFF2-40B4-BE49-F238E27FC236}">
                <a16:creationId xmlns:a16="http://schemas.microsoft.com/office/drawing/2014/main" id="{0DBC743E-96A2-5E29-092C-A5AA64BA5934}"/>
              </a:ext>
            </a:extLst>
          </p:cNvPr>
          <p:cNvSpPr/>
          <p:nvPr/>
        </p:nvSpPr>
        <p:spPr>
          <a:xfrm rot="16200000">
            <a:off x="10637520" y="5299357"/>
            <a:ext cx="1554480" cy="1554480"/>
          </a:xfrm>
          <a:prstGeom prst="rtTriangle">
            <a:avLst/>
          </a:prstGeom>
          <a:solidFill>
            <a:srgbClr val="FF000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02761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ppt_x"/>
                                          </p:val>
                                        </p:tav>
                                        <p:tav tm="100000">
                                          <p:val>
                                            <p:strVal val="#ppt_x"/>
                                          </p:val>
                                        </p:tav>
                                      </p:tavLst>
                                    </p:anim>
                                    <p:anim calcmode="lin" valueType="num">
                                      <p:cBhvr additive="base">
                                        <p:cTn id="43" dur="500" fill="hold"/>
                                        <p:tgtEl>
                                          <p:spTgt spid="13"/>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500" fill="hold"/>
                                        <p:tgtEl>
                                          <p:spTgt spid="15"/>
                                        </p:tgtEl>
                                        <p:attrNameLst>
                                          <p:attrName>ppt_x</p:attrName>
                                        </p:attrNameLst>
                                      </p:cBhvr>
                                      <p:tavLst>
                                        <p:tav tm="0">
                                          <p:val>
                                            <p:strVal val="#ppt_x"/>
                                          </p:val>
                                        </p:tav>
                                        <p:tav tm="100000">
                                          <p:val>
                                            <p:strVal val="#ppt_x"/>
                                          </p:val>
                                        </p:tav>
                                      </p:tavLst>
                                    </p:anim>
                                    <p:anim calcmode="lin" valueType="num">
                                      <p:cBhvr additive="base">
                                        <p:cTn id="53" dur="500" fill="hold"/>
                                        <p:tgtEl>
                                          <p:spTgt spid="15"/>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500" fill="hold"/>
                                        <p:tgtEl>
                                          <p:spTgt spid="16"/>
                                        </p:tgtEl>
                                        <p:attrNameLst>
                                          <p:attrName>ppt_x</p:attrName>
                                        </p:attrNameLst>
                                      </p:cBhvr>
                                      <p:tavLst>
                                        <p:tav tm="0">
                                          <p:val>
                                            <p:strVal val="#ppt_x"/>
                                          </p:val>
                                        </p:tav>
                                        <p:tav tm="100000">
                                          <p:val>
                                            <p:strVal val="#ppt_x"/>
                                          </p:val>
                                        </p:tav>
                                      </p:tavLst>
                                    </p:anim>
                                    <p:anim calcmode="lin" valueType="num">
                                      <p:cBhvr additive="base">
                                        <p:cTn id="58" dur="500" fill="hold"/>
                                        <p:tgtEl>
                                          <p:spTgt spid="16"/>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500" fill="hold"/>
                                        <p:tgtEl>
                                          <p:spTgt spid="17"/>
                                        </p:tgtEl>
                                        <p:attrNameLst>
                                          <p:attrName>ppt_x</p:attrName>
                                        </p:attrNameLst>
                                      </p:cBhvr>
                                      <p:tavLst>
                                        <p:tav tm="0">
                                          <p:val>
                                            <p:strVal val="#ppt_x"/>
                                          </p:val>
                                        </p:tav>
                                        <p:tav tm="100000">
                                          <p:val>
                                            <p:strVal val="#ppt_x"/>
                                          </p:val>
                                        </p:tav>
                                      </p:tavLst>
                                    </p:anim>
                                    <p:anim calcmode="lin" valueType="num">
                                      <p:cBhvr additive="base">
                                        <p:cTn id="63" dur="500" fill="hold"/>
                                        <p:tgtEl>
                                          <p:spTgt spid="17"/>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nodeType="after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500" fill="hold"/>
                                        <p:tgtEl>
                                          <p:spTgt spid="18"/>
                                        </p:tgtEl>
                                        <p:attrNameLst>
                                          <p:attrName>ppt_x</p:attrName>
                                        </p:attrNameLst>
                                      </p:cBhvr>
                                      <p:tavLst>
                                        <p:tav tm="0">
                                          <p:val>
                                            <p:strVal val="#ppt_x"/>
                                          </p:val>
                                        </p:tav>
                                        <p:tav tm="100000">
                                          <p:val>
                                            <p:strVal val="#ppt_x"/>
                                          </p:val>
                                        </p:tav>
                                      </p:tavLst>
                                    </p:anim>
                                    <p:anim calcmode="lin" valueType="num">
                                      <p:cBhvr additive="base">
                                        <p:cTn id="68" dur="500" fill="hold"/>
                                        <p:tgtEl>
                                          <p:spTgt spid="18"/>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nodeType="afterEffect">
                                  <p:stCondLst>
                                    <p:cond delay="0"/>
                                  </p:stCondLst>
                                  <p:childTnLst>
                                    <p:set>
                                      <p:cBhvr>
                                        <p:cTn id="71" dur="1" fill="hold">
                                          <p:stCondLst>
                                            <p:cond delay="0"/>
                                          </p:stCondLst>
                                        </p:cTn>
                                        <p:tgtEl>
                                          <p:spTgt spid="19"/>
                                        </p:tgtEl>
                                        <p:attrNameLst>
                                          <p:attrName>style.visibility</p:attrName>
                                        </p:attrNameLst>
                                      </p:cBhvr>
                                      <p:to>
                                        <p:strVal val="visible"/>
                                      </p:to>
                                    </p:set>
                                    <p:anim calcmode="lin" valueType="num">
                                      <p:cBhvr additive="base">
                                        <p:cTn id="72" dur="500" fill="hold"/>
                                        <p:tgtEl>
                                          <p:spTgt spid="19"/>
                                        </p:tgtEl>
                                        <p:attrNameLst>
                                          <p:attrName>ppt_x</p:attrName>
                                        </p:attrNameLst>
                                      </p:cBhvr>
                                      <p:tavLst>
                                        <p:tav tm="0">
                                          <p:val>
                                            <p:strVal val="#ppt_x"/>
                                          </p:val>
                                        </p:tav>
                                        <p:tav tm="100000">
                                          <p:val>
                                            <p:strVal val="#ppt_x"/>
                                          </p:val>
                                        </p:tav>
                                      </p:tavLst>
                                    </p:anim>
                                    <p:anim calcmode="lin" valueType="num">
                                      <p:cBhvr additive="base">
                                        <p:cTn id="73" dur="500" fill="hold"/>
                                        <p:tgtEl>
                                          <p:spTgt spid="19"/>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nodeType="after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additive="base">
                                        <p:cTn id="77" dur="500" fill="hold"/>
                                        <p:tgtEl>
                                          <p:spTgt spid="20"/>
                                        </p:tgtEl>
                                        <p:attrNameLst>
                                          <p:attrName>ppt_x</p:attrName>
                                        </p:attrNameLst>
                                      </p:cBhvr>
                                      <p:tavLst>
                                        <p:tav tm="0">
                                          <p:val>
                                            <p:strVal val="#ppt_x"/>
                                          </p:val>
                                        </p:tav>
                                        <p:tav tm="100000">
                                          <p:val>
                                            <p:strVal val="#ppt_x"/>
                                          </p:val>
                                        </p:tav>
                                      </p:tavLst>
                                    </p:anim>
                                    <p:anim calcmode="lin" valueType="num">
                                      <p:cBhvr additive="base">
                                        <p:cTn id="78" dur="500" fill="hold"/>
                                        <p:tgtEl>
                                          <p:spTgt spid="20"/>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nodeType="afterEffect">
                                  <p:stCondLst>
                                    <p:cond delay="0"/>
                                  </p:stCondLst>
                                  <p:childTnLst>
                                    <p:set>
                                      <p:cBhvr>
                                        <p:cTn id="81" dur="1" fill="hold">
                                          <p:stCondLst>
                                            <p:cond delay="0"/>
                                          </p:stCondLst>
                                        </p:cTn>
                                        <p:tgtEl>
                                          <p:spTgt spid="21"/>
                                        </p:tgtEl>
                                        <p:attrNameLst>
                                          <p:attrName>style.visibility</p:attrName>
                                        </p:attrNameLst>
                                      </p:cBhvr>
                                      <p:to>
                                        <p:strVal val="visible"/>
                                      </p:to>
                                    </p:set>
                                    <p:anim calcmode="lin" valueType="num">
                                      <p:cBhvr additive="base">
                                        <p:cTn id="82" dur="500" fill="hold"/>
                                        <p:tgtEl>
                                          <p:spTgt spid="21"/>
                                        </p:tgtEl>
                                        <p:attrNameLst>
                                          <p:attrName>ppt_x</p:attrName>
                                        </p:attrNameLst>
                                      </p:cBhvr>
                                      <p:tavLst>
                                        <p:tav tm="0">
                                          <p:val>
                                            <p:strVal val="#ppt_x"/>
                                          </p:val>
                                        </p:tav>
                                        <p:tav tm="100000">
                                          <p:val>
                                            <p:strVal val="#ppt_x"/>
                                          </p:val>
                                        </p:tav>
                                      </p:tavLst>
                                    </p:anim>
                                    <p:anim calcmode="lin" valueType="num">
                                      <p:cBhvr additive="base">
                                        <p:cTn id="83" dur="500" fill="hold"/>
                                        <p:tgtEl>
                                          <p:spTgt spid="21"/>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fill="hold" nodeType="after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additive="base">
                                        <p:cTn id="87" dur="500" fill="hold"/>
                                        <p:tgtEl>
                                          <p:spTgt spid="22"/>
                                        </p:tgtEl>
                                        <p:attrNameLst>
                                          <p:attrName>ppt_x</p:attrName>
                                        </p:attrNameLst>
                                      </p:cBhvr>
                                      <p:tavLst>
                                        <p:tav tm="0">
                                          <p:val>
                                            <p:strVal val="#ppt_x"/>
                                          </p:val>
                                        </p:tav>
                                        <p:tav tm="100000">
                                          <p:val>
                                            <p:strVal val="#ppt_x"/>
                                          </p:val>
                                        </p:tav>
                                      </p:tavLst>
                                    </p:anim>
                                    <p:anim calcmode="lin" valueType="num">
                                      <p:cBhvr additive="base">
                                        <p:cTn id="88" dur="500" fill="hold"/>
                                        <p:tgtEl>
                                          <p:spTgt spid="22"/>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fill="hold" nodeType="afterEffect">
                                  <p:stCondLst>
                                    <p:cond delay="0"/>
                                  </p:stCondLst>
                                  <p:childTnLst>
                                    <p:set>
                                      <p:cBhvr>
                                        <p:cTn id="91" dur="1" fill="hold">
                                          <p:stCondLst>
                                            <p:cond delay="0"/>
                                          </p:stCondLst>
                                        </p:cTn>
                                        <p:tgtEl>
                                          <p:spTgt spid="23"/>
                                        </p:tgtEl>
                                        <p:attrNameLst>
                                          <p:attrName>style.visibility</p:attrName>
                                        </p:attrNameLst>
                                      </p:cBhvr>
                                      <p:to>
                                        <p:strVal val="visible"/>
                                      </p:to>
                                    </p:set>
                                    <p:anim calcmode="lin" valueType="num">
                                      <p:cBhvr additive="base">
                                        <p:cTn id="92" dur="500" fill="hold"/>
                                        <p:tgtEl>
                                          <p:spTgt spid="23"/>
                                        </p:tgtEl>
                                        <p:attrNameLst>
                                          <p:attrName>ppt_x</p:attrName>
                                        </p:attrNameLst>
                                      </p:cBhvr>
                                      <p:tavLst>
                                        <p:tav tm="0">
                                          <p:val>
                                            <p:strVal val="#ppt_x"/>
                                          </p:val>
                                        </p:tav>
                                        <p:tav tm="100000">
                                          <p:val>
                                            <p:strVal val="#ppt_x"/>
                                          </p:val>
                                        </p:tav>
                                      </p:tavLst>
                                    </p:anim>
                                    <p:anim calcmode="lin" valueType="num">
                                      <p:cBhvr additive="base">
                                        <p:cTn id="93" dur="500" fill="hold"/>
                                        <p:tgtEl>
                                          <p:spTgt spid="23"/>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fill="hold" nodeType="after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additive="base">
                                        <p:cTn id="97" dur="500" fill="hold"/>
                                        <p:tgtEl>
                                          <p:spTgt spid="24"/>
                                        </p:tgtEl>
                                        <p:attrNameLst>
                                          <p:attrName>ppt_x</p:attrName>
                                        </p:attrNameLst>
                                      </p:cBhvr>
                                      <p:tavLst>
                                        <p:tav tm="0">
                                          <p:val>
                                            <p:strVal val="#ppt_x"/>
                                          </p:val>
                                        </p:tav>
                                        <p:tav tm="100000">
                                          <p:val>
                                            <p:strVal val="#ppt_x"/>
                                          </p:val>
                                        </p:tav>
                                      </p:tavLst>
                                    </p:anim>
                                    <p:anim calcmode="lin" valueType="num">
                                      <p:cBhvr additive="base">
                                        <p:cTn id="98" dur="500" fill="hold"/>
                                        <p:tgtEl>
                                          <p:spTgt spid="24"/>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fill="hold" nodeType="afterEffect">
                                  <p:stCondLst>
                                    <p:cond delay="0"/>
                                  </p:stCondLst>
                                  <p:childTnLst>
                                    <p:set>
                                      <p:cBhvr>
                                        <p:cTn id="101" dur="1" fill="hold">
                                          <p:stCondLst>
                                            <p:cond delay="0"/>
                                          </p:stCondLst>
                                        </p:cTn>
                                        <p:tgtEl>
                                          <p:spTgt spid="25"/>
                                        </p:tgtEl>
                                        <p:attrNameLst>
                                          <p:attrName>style.visibility</p:attrName>
                                        </p:attrNameLst>
                                      </p:cBhvr>
                                      <p:to>
                                        <p:strVal val="visible"/>
                                      </p:to>
                                    </p:set>
                                    <p:anim calcmode="lin" valueType="num">
                                      <p:cBhvr additive="base">
                                        <p:cTn id="102" dur="500" fill="hold"/>
                                        <p:tgtEl>
                                          <p:spTgt spid="25"/>
                                        </p:tgtEl>
                                        <p:attrNameLst>
                                          <p:attrName>ppt_x</p:attrName>
                                        </p:attrNameLst>
                                      </p:cBhvr>
                                      <p:tavLst>
                                        <p:tav tm="0">
                                          <p:val>
                                            <p:strVal val="#ppt_x"/>
                                          </p:val>
                                        </p:tav>
                                        <p:tav tm="100000">
                                          <p:val>
                                            <p:strVal val="#ppt_x"/>
                                          </p:val>
                                        </p:tav>
                                      </p:tavLst>
                                    </p:anim>
                                    <p:anim calcmode="lin" valueType="num">
                                      <p:cBhvr additive="base">
                                        <p:cTn id="103" dur="500" fill="hold"/>
                                        <p:tgtEl>
                                          <p:spTgt spid="25"/>
                                        </p:tgtEl>
                                        <p:attrNameLst>
                                          <p:attrName>ppt_y</p:attrName>
                                        </p:attrNameLst>
                                      </p:cBhvr>
                                      <p:tavLst>
                                        <p:tav tm="0">
                                          <p:val>
                                            <p:strVal val="1+#ppt_h/2"/>
                                          </p:val>
                                        </p:tav>
                                        <p:tav tm="100000">
                                          <p:val>
                                            <p:strVal val="#ppt_y"/>
                                          </p:val>
                                        </p:tav>
                                      </p:tavLst>
                                    </p:anim>
                                  </p:childTnLst>
                                </p:cTn>
                              </p:par>
                            </p:childTnLst>
                          </p:cTn>
                        </p:par>
                        <p:par>
                          <p:cTn id="104" fill="hold">
                            <p:stCondLst>
                              <p:cond delay="10000"/>
                            </p:stCondLst>
                            <p:childTnLst>
                              <p:par>
                                <p:cTn id="105" presetID="2" presetClass="entr" presetSubtype="4" fill="hold" nodeType="afterEffect">
                                  <p:stCondLst>
                                    <p:cond delay="0"/>
                                  </p:stCondLst>
                                  <p:childTnLst>
                                    <p:set>
                                      <p:cBhvr>
                                        <p:cTn id="106" dur="1" fill="hold">
                                          <p:stCondLst>
                                            <p:cond delay="0"/>
                                          </p:stCondLst>
                                        </p:cTn>
                                        <p:tgtEl>
                                          <p:spTgt spid="26"/>
                                        </p:tgtEl>
                                        <p:attrNameLst>
                                          <p:attrName>style.visibility</p:attrName>
                                        </p:attrNameLst>
                                      </p:cBhvr>
                                      <p:to>
                                        <p:strVal val="visible"/>
                                      </p:to>
                                    </p:set>
                                    <p:anim calcmode="lin" valueType="num">
                                      <p:cBhvr additive="base">
                                        <p:cTn id="107" dur="500" fill="hold"/>
                                        <p:tgtEl>
                                          <p:spTgt spid="26"/>
                                        </p:tgtEl>
                                        <p:attrNameLst>
                                          <p:attrName>ppt_x</p:attrName>
                                        </p:attrNameLst>
                                      </p:cBhvr>
                                      <p:tavLst>
                                        <p:tav tm="0">
                                          <p:val>
                                            <p:strVal val="#ppt_x"/>
                                          </p:val>
                                        </p:tav>
                                        <p:tav tm="100000">
                                          <p:val>
                                            <p:strVal val="#ppt_x"/>
                                          </p:val>
                                        </p:tav>
                                      </p:tavLst>
                                    </p:anim>
                                    <p:anim calcmode="lin" valueType="num">
                                      <p:cBhvr additive="base">
                                        <p:cTn id="108" dur="500" fill="hold"/>
                                        <p:tgtEl>
                                          <p:spTgt spid="26"/>
                                        </p:tgtEl>
                                        <p:attrNameLst>
                                          <p:attrName>ppt_y</p:attrName>
                                        </p:attrNameLst>
                                      </p:cBhvr>
                                      <p:tavLst>
                                        <p:tav tm="0">
                                          <p:val>
                                            <p:strVal val="1+#ppt_h/2"/>
                                          </p:val>
                                        </p:tav>
                                        <p:tav tm="100000">
                                          <p:val>
                                            <p:strVal val="#ppt_y"/>
                                          </p:val>
                                        </p:tav>
                                      </p:tavLst>
                                    </p:anim>
                                  </p:childTnLst>
                                </p:cTn>
                              </p:par>
                            </p:childTnLst>
                          </p:cTn>
                        </p:par>
                        <p:par>
                          <p:cTn id="109" fill="hold">
                            <p:stCondLst>
                              <p:cond delay="10500"/>
                            </p:stCondLst>
                            <p:childTnLst>
                              <p:par>
                                <p:cTn id="110" presetID="2" presetClass="entr" presetSubtype="4" fill="hold" nodeType="afterEffect">
                                  <p:stCondLst>
                                    <p:cond delay="0"/>
                                  </p:stCondLst>
                                  <p:childTnLst>
                                    <p:set>
                                      <p:cBhvr>
                                        <p:cTn id="111" dur="1" fill="hold">
                                          <p:stCondLst>
                                            <p:cond delay="0"/>
                                          </p:stCondLst>
                                        </p:cTn>
                                        <p:tgtEl>
                                          <p:spTgt spid="27"/>
                                        </p:tgtEl>
                                        <p:attrNameLst>
                                          <p:attrName>style.visibility</p:attrName>
                                        </p:attrNameLst>
                                      </p:cBhvr>
                                      <p:to>
                                        <p:strVal val="visible"/>
                                      </p:to>
                                    </p:set>
                                    <p:anim calcmode="lin" valueType="num">
                                      <p:cBhvr additive="base">
                                        <p:cTn id="112" dur="500" fill="hold"/>
                                        <p:tgtEl>
                                          <p:spTgt spid="27"/>
                                        </p:tgtEl>
                                        <p:attrNameLst>
                                          <p:attrName>ppt_x</p:attrName>
                                        </p:attrNameLst>
                                      </p:cBhvr>
                                      <p:tavLst>
                                        <p:tav tm="0">
                                          <p:val>
                                            <p:strVal val="#ppt_x"/>
                                          </p:val>
                                        </p:tav>
                                        <p:tav tm="100000">
                                          <p:val>
                                            <p:strVal val="#ppt_x"/>
                                          </p:val>
                                        </p:tav>
                                      </p:tavLst>
                                    </p:anim>
                                    <p:anim calcmode="lin" valueType="num">
                                      <p:cBhvr additive="base">
                                        <p:cTn id="113" dur="500" fill="hold"/>
                                        <p:tgtEl>
                                          <p:spTgt spid="27"/>
                                        </p:tgtEl>
                                        <p:attrNameLst>
                                          <p:attrName>ppt_y</p:attrName>
                                        </p:attrNameLst>
                                      </p:cBhvr>
                                      <p:tavLst>
                                        <p:tav tm="0">
                                          <p:val>
                                            <p:strVal val="1+#ppt_h/2"/>
                                          </p:val>
                                        </p:tav>
                                        <p:tav tm="100000">
                                          <p:val>
                                            <p:strVal val="#ppt_y"/>
                                          </p:val>
                                        </p:tav>
                                      </p:tavLst>
                                    </p:anim>
                                  </p:childTnLst>
                                </p:cTn>
                              </p:par>
                            </p:childTnLst>
                          </p:cTn>
                        </p:par>
                        <p:par>
                          <p:cTn id="114" fill="hold">
                            <p:stCondLst>
                              <p:cond delay="11000"/>
                            </p:stCondLst>
                            <p:childTnLst>
                              <p:par>
                                <p:cTn id="115" presetID="2" presetClass="entr" presetSubtype="4" fill="hold" nodeType="afterEffect">
                                  <p:stCondLst>
                                    <p:cond delay="0"/>
                                  </p:stCondLst>
                                  <p:childTnLst>
                                    <p:set>
                                      <p:cBhvr>
                                        <p:cTn id="116" dur="1" fill="hold">
                                          <p:stCondLst>
                                            <p:cond delay="0"/>
                                          </p:stCondLst>
                                        </p:cTn>
                                        <p:tgtEl>
                                          <p:spTgt spid="28"/>
                                        </p:tgtEl>
                                        <p:attrNameLst>
                                          <p:attrName>style.visibility</p:attrName>
                                        </p:attrNameLst>
                                      </p:cBhvr>
                                      <p:to>
                                        <p:strVal val="visible"/>
                                      </p:to>
                                    </p:set>
                                    <p:anim calcmode="lin" valueType="num">
                                      <p:cBhvr additive="base">
                                        <p:cTn id="117" dur="500" fill="hold"/>
                                        <p:tgtEl>
                                          <p:spTgt spid="28"/>
                                        </p:tgtEl>
                                        <p:attrNameLst>
                                          <p:attrName>ppt_x</p:attrName>
                                        </p:attrNameLst>
                                      </p:cBhvr>
                                      <p:tavLst>
                                        <p:tav tm="0">
                                          <p:val>
                                            <p:strVal val="#ppt_x"/>
                                          </p:val>
                                        </p:tav>
                                        <p:tav tm="100000">
                                          <p:val>
                                            <p:strVal val="#ppt_x"/>
                                          </p:val>
                                        </p:tav>
                                      </p:tavLst>
                                    </p:anim>
                                    <p:anim calcmode="lin" valueType="num">
                                      <p:cBhvr additive="base">
                                        <p:cTn id="118" dur="500" fill="hold"/>
                                        <p:tgtEl>
                                          <p:spTgt spid="28"/>
                                        </p:tgtEl>
                                        <p:attrNameLst>
                                          <p:attrName>ppt_y</p:attrName>
                                        </p:attrNameLst>
                                      </p:cBhvr>
                                      <p:tavLst>
                                        <p:tav tm="0">
                                          <p:val>
                                            <p:strVal val="1+#ppt_h/2"/>
                                          </p:val>
                                        </p:tav>
                                        <p:tav tm="100000">
                                          <p:val>
                                            <p:strVal val="#ppt_y"/>
                                          </p:val>
                                        </p:tav>
                                      </p:tavLst>
                                    </p:anim>
                                  </p:childTnLst>
                                </p:cTn>
                              </p:par>
                            </p:childTnLst>
                          </p:cTn>
                        </p:par>
                        <p:par>
                          <p:cTn id="119" fill="hold">
                            <p:stCondLst>
                              <p:cond delay="11500"/>
                            </p:stCondLst>
                            <p:childTnLst>
                              <p:par>
                                <p:cTn id="120" presetID="2" presetClass="entr" presetSubtype="4" fill="hold" nodeType="afterEffect">
                                  <p:stCondLst>
                                    <p:cond delay="0"/>
                                  </p:stCondLst>
                                  <p:childTnLst>
                                    <p:set>
                                      <p:cBhvr>
                                        <p:cTn id="121" dur="1" fill="hold">
                                          <p:stCondLst>
                                            <p:cond delay="0"/>
                                          </p:stCondLst>
                                        </p:cTn>
                                        <p:tgtEl>
                                          <p:spTgt spid="29"/>
                                        </p:tgtEl>
                                        <p:attrNameLst>
                                          <p:attrName>style.visibility</p:attrName>
                                        </p:attrNameLst>
                                      </p:cBhvr>
                                      <p:to>
                                        <p:strVal val="visible"/>
                                      </p:to>
                                    </p:set>
                                    <p:anim calcmode="lin" valueType="num">
                                      <p:cBhvr additive="base">
                                        <p:cTn id="122" dur="500" fill="hold"/>
                                        <p:tgtEl>
                                          <p:spTgt spid="29"/>
                                        </p:tgtEl>
                                        <p:attrNameLst>
                                          <p:attrName>ppt_x</p:attrName>
                                        </p:attrNameLst>
                                      </p:cBhvr>
                                      <p:tavLst>
                                        <p:tav tm="0">
                                          <p:val>
                                            <p:strVal val="#ppt_x"/>
                                          </p:val>
                                        </p:tav>
                                        <p:tav tm="100000">
                                          <p:val>
                                            <p:strVal val="#ppt_x"/>
                                          </p:val>
                                        </p:tav>
                                      </p:tavLst>
                                    </p:anim>
                                    <p:anim calcmode="lin" valueType="num">
                                      <p:cBhvr additive="base">
                                        <p:cTn id="123" dur="500" fill="hold"/>
                                        <p:tgtEl>
                                          <p:spTgt spid="29"/>
                                        </p:tgtEl>
                                        <p:attrNameLst>
                                          <p:attrName>ppt_y</p:attrName>
                                        </p:attrNameLst>
                                      </p:cBhvr>
                                      <p:tavLst>
                                        <p:tav tm="0">
                                          <p:val>
                                            <p:strVal val="1+#ppt_h/2"/>
                                          </p:val>
                                        </p:tav>
                                        <p:tav tm="100000">
                                          <p:val>
                                            <p:strVal val="#ppt_y"/>
                                          </p:val>
                                        </p:tav>
                                      </p:tavLst>
                                    </p:anim>
                                  </p:childTnLst>
                                </p:cTn>
                              </p:par>
                            </p:childTnLst>
                          </p:cTn>
                        </p:par>
                        <p:par>
                          <p:cTn id="124" fill="hold">
                            <p:stCondLst>
                              <p:cond delay="12000"/>
                            </p:stCondLst>
                            <p:childTnLst>
                              <p:par>
                                <p:cTn id="125" presetID="2" presetClass="entr" presetSubtype="4" fill="hold" nodeType="afterEffect">
                                  <p:stCondLst>
                                    <p:cond delay="0"/>
                                  </p:stCondLst>
                                  <p:childTnLst>
                                    <p:set>
                                      <p:cBhvr>
                                        <p:cTn id="126" dur="1" fill="hold">
                                          <p:stCondLst>
                                            <p:cond delay="0"/>
                                          </p:stCondLst>
                                        </p:cTn>
                                        <p:tgtEl>
                                          <p:spTgt spid="30"/>
                                        </p:tgtEl>
                                        <p:attrNameLst>
                                          <p:attrName>style.visibility</p:attrName>
                                        </p:attrNameLst>
                                      </p:cBhvr>
                                      <p:to>
                                        <p:strVal val="visible"/>
                                      </p:to>
                                    </p:set>
                                    <p:anim calcmode="lin" valueType="num">
                                      <p:cBhvr additive="base">
                                        <p:cTn id="127" dur="500" fill="hold"/>
                                        <p:tgtEl>
                                          <p:spTgt spid="30"/>
                                        </p:tgtEl>
                                        <p:attrNameLst>
                                          <p:attrName>ppt_x</p:attrName>
                                        </p:attrNameLst>
                                      </p:cBhvr>
                                      <p:tavLst>
                                        <p:tav tm="0">
                                          <p:val>
                                            <p:strVal val="#ppt_x"/>
                                          </p:val>
                                        </p:tav>
                                        <p:tav tm="100000">
                                          <p:val>
                                            <p:strVal val="#ppt_x"/>
                                          </p:val>
                                        </p:tav>
                                      </p:tavLst>
                                    </p:anim>
                                    <p:anim calcmode="lin" valueType="num">
                                      <p:cBhvr additive="base">
                                        <p:cTn id="128" dur="500" fill="hold"/>
                                        <p:tgtEl>
                                          <p:spTgt spid="30"/>
                                        </p:tgtEl>
                                        <p:attrNameLst>
                                          <p:attrName>ppt_y</p:attrName>
                                        </p:attrNameLst>
                                      </p:cBhvr>
                                      <p:tavLst>
                                        <p:tav tm="0">
                                          <p:val>
                                            <p:strVal val="1+#ppt_h/2"/>
                                          </p:val>
                                        </p:tav>
                                        <p:tav tm="100000">
                                          <p:val>
                                            <p:strVal val="#ppt_y"/>
                                          </p:val>
                                        </p:tav>
                                      </p:tavLst>
                                    </p:anim>
                                  </p:childTnLst>
                                </p:cTn>
                              </p:par>
                            </p:childTnLst>
                          </p:cTn>
                        </p:par>
                        <p:par>
                          <p:cTn id="129" fill="hold">
                            <p:stCondLst>
                              <p:cond delay="12500"/>
                            </p:stCondLst>
                            <p:childTnLst>
                              <p:par>
                                <p:cTn id="130" presetID="2" presetClass="entr" presetSubtype="4" fill="hold" nodeType="afterEffect">
                                  <p:stCondLst>
                                    <p:cond delay="0"/>
                                  </p:stCondLst>
                                  <p:childTnLst>
                                    <p:set>
                                      <p:cBhvr>
                                        <p:cTn id="131" dur="1" fill="hold">
                                          <p:stCondLst>
                                            <p:cond delay="0"/>
                                          </p:stCondLst>
                                        </p:cTn>
                                        <p:tgtEl>
                                          <p:spTgt spid="31"/>
                                        </p:tgtEl>
                                        <p:attrNameLst>
                                          <p:attrName>style.visibility</p:attrName>
                                        </p:attrNameLst>
                                      </p:cBhvr>
                                      <p:to>
                                        <p:strVal val="visible"/>
                                      </p:to>
                                    </p:set>
                                    <p:anim calcmode="lin" valueType="num">
                                      <p:cBhvr additive="base">
                                        <p:cTn id="132" dur="500" fill="hold"/>
                                        <p:tgtEl>
                                          <p:spTgt spid="31"/>
                                        </p:tgtEl>
                                        <p:attrNameLst>
                                          <p:attrName>ppt_x</p:attrName>
                                        </p:attrNameLst>
                                      </p:cBhvr>
                                      <p:tavLst>
                                        <p:tav tm="0">
                                          <p:val>
                                            <p:strVal val="#ppt_x"/>
                                          </p:val>
                                        </p:tav>
                                        <p:tav tm="100000">
                                          <p:val>
                                            <p:strVal val="#ppt_x"/>
                                          </p:val>
                                        </p:tav>
                                      </p:tavLst>
                                    </p:anim>
                                    <p:anim calcmode="lin" valueType="num">
                                      <p:cBhvr additive="base">
                                        <p:cTn id="133" dur="500" fill="hold"/>
                                        <p:tgtEl>
                                          <p:spTgt spid="31"/>
                                        </p:tgtEl>
                                        <p:attrNameLst>
                                          <p:attrName>ppt_y</p:attrName>
                                        </p:attrNameLst>
                                      </p:cBhvr>
                                      <p:tavLst>
                                        <p:tav tm="0">
                                          <p:val>
                                            <p:strVal val="1+#ppt_h/2"/>
                                          </p:val>
                                        </p:tav>
                                        <p:tav tm="100000">
                                          <p:val>
                                            <p:strVal val="#ppt_y"/>
                                          </p:val>
                                        </p:tav>
                                      </p:tavLst>
                                    </p:anim>
                                  </p:childTnLst>
                                </p:cTn>
                              </p:par>
                            </p:childTnLst>
                          </p:cTn>
                        </p:par>
                        <p:par>
                          <p:cTn id="134" fill="hold">
                            <p:stCondLst>
                              <p:cond delay="13000"/>
                            </p:stCondLst>
                            <p:childTnLst>
                              <p:par>
                                <p:cTn id="135" presetID="2" presetClass="entr" presetSubtype="4" fill="hold" nodeType="afterEffect">
                                  <p:stCondLst>
                                    <p:cond delay="0"/>
                                  </p:stCondLst>
                                  <p:childTnLst>
                                    <p:set>
                                      <p:cBhvr>
                                        <p:cTn id="136" dur="1" fill="hold">
                                          <p:stCondLst>
                                            <p:cond delay="0"/>
                                          </p:stCondLst>
                                        </p:cTn>
                                        <p:tgtEl>
                                          <p:spTgt spid="32"/>
                                        </p:tgtEl>
                                        <p:attrNameLst>
                                          <p:attrName>style.visibility</p:attrName>
                                        </p:attrNameLst>
                                      </p:cBhvr>
                                      <p:to>
                                        <p:strVal val="visible"/>
                                      </p:to>
                                    </p:set>
                                    <p:anim calcmode="lin" valueType="num">
                                      <p:cBhvr additive="base">
                                        <p:cTn id="137" dur="500" fill="hold"/>
                                        <p:tgtEl>
                                          <p:spTgt spid="32"/>
                                        </p:tgtEl>
                                        <p:attrNameLst>
                                          <p:attrName>ppt_x</p:attrName>
                                        </p:attrNameLst>
                                      </p:cBhvr>
                                      <p:tavLst>
                                        <p:tav tm="0">
                                          <p:val>
                                            <p:strVal val="#ppt_x"/>
                                          </p:val>
                                        </p:tav>
                                        <p:tav tm="100000">
                                          <p:val>
                                            <p:strVal val="#ppt_x"/>
                                          </p:val>
                                        </p:tav>
                                      </p:tavLst>
                                    </p:anim>
                                    <p:anim calcmode="lin" valueType="num">
                                      <p:cBhvr additive="base">
                                        <p:cTn id="138" dur="500" fill="hold"/>
                                        <p:tgtEl>
                                          <p:spTgt spid="32"/>
                                        </p:tgtEl>
                                        <p:attrNameLst>
                                          <p:attrName>ppt_y</p:attrName>
                                        </p:attrNameLst>
                                      </p:cBhvr>
                                      <p:tavLst>
                                        <p:tav tm="0">
                                          <p:val>
                                            <p:strVal val="1+#ppt_h/2"/>
                                          </p:val>
                                        </p:tav>
                                        <p:tav tm="100000">
                                          <p:val>
                                            <p:strVal val="#ppt_y"/>
                                          </p:val>
                                        </p:tav>
                                      </p:tavLst>
                                    </p:anim>
                                  </p:childTnLst>
                                </p:cTn>
                              </p:par>
                            </p:childTnLst>
                          </p:cTn>
                        </p:par>
                        <p:par>
                          <p:cTn id="139" fill="hold">
                            <p:stCondLst>
                              <p:cond delay="13500"/>
                            </p:stCondLst>
                            <p:childTnLst>
                              <p:par>
                                <p:cTn id="140" presetID="2" presetClass="entr" presetSubtype="4" fill="hold" nodeType="afterEffect">
                                  <p:stCondLst>
                                    <p:cond delay="0"/>
                                  </p:stCondLst>
                                  <p:childTnLst>
                                    <p:set>
                                      <p:cBhvr>
                                        <p:cTn id="141" dur="1" fill="hold">
                                          <p:stCondLst>
                                            <p:cond delay="0"/>
                                          </p:stCondLst>
                                        </p:cTn>
                                        <p:tgtEl>
                                          <p:spTgt spid="33"/>
                                        </p:tgtEl>
                                        <p:attrNameLst>
                                          <p:attrName>style.visibility</p:attrName>
                                        </p:attrNameLst>
                                      </p:cBhvr>
                                      <p:to>
                                        <p:strVal val="visible"/>
                                      </p:to>
                                    </p:set>
                                    <p:anim calcmode="lin" valueType="num">
                                      <p:cBhvr additive="base">
                                        <p:cTn id="142" dur="500" fill="hold"/>
                                        <p:tgtEl>
                                          <p:spTgt spid="33"/>
                                        </p:tgtEl>
                                        <p:attrNameLst>
                                          <p:attrName>ppt_x</p:attrName>
                                        </p:attrNameLst>
                                      </p:cBhvr>
                                      <p:tavLst>
                                        <p:tav tm="0">
                                          <p:val>
                                            <p:strVal val="#ppt_x"/>
                                          </p:val>
                                        </p:tav>
                                        <p:tav tm="100000">
                                          <p:val>
                                            <p:strVal val="#ppt_x"/>
                                          </p:val>
                                        </p:tav>
                                      </p:tavLst>
                                    </p:anim>
                                    <p:anim calcmode="lin" valueType="num">
                                      <p:cBhvr additive="base">
                                        <p:cTn id="143" dur="500" fill="hold"/>
                                        <p:tgtEl>
                                          <p:spTgt spid="33"/>
                                        </p:tgtEl>
                                        <p:attrNameLst>
                                          <p:attrName>ppt_y</p:attrName>
                                        </p:attrNameLst>
                                      </p:cBhvr>
                                      <p:tavLst>
                                        <p:tav tm="0">
                                          <p:val>
                                            <p:strVal val="1+#ppt_h/2"/>
                                          </p:val>
                                        </p:tav>
                                        <p:tav tm="100000">
                                          <p:val>
                                            <p:strVal val="#ppt_y"/>
                                          </p:val>
                                        </p:tav>
                                      </p:tavLst>
                                    </p:anim>
                                  </p:childTnLst>
                                </p:cTn>
                              </p:par>
                            </p:childTnLst>
                          </p:cTn>
                        </p:par>
                        <p:par>
                          <p:cTn id="144" fill="hold">
                            <p:stCondLst>
                              <p:cond delay="14000"/>
                            </p:stCondLst>
                            <p:childTnLst>
                              <p:par>
                                <p:cTn id="145" presetID="2" presetClass="entr" presetSubtype="4" fill="hold" nodeType="afterEffect">
                                  <p:stCondLst>
                                    <p:cond delay="0"/>
                                  </p:stCondLst>
                                  <p:childTnLst>
                                    <p:set>
                                      <p:cBhvr>
                                        <p:cTn id="146" dur="1" fill="hold">
                                          <p:stCondLst>
                                            <p:cond delay="0"/>
                                          </p:stCondLst>
                                        </p:cTn>
                                        <p:tgtEl>
                                          <p:spTgt spid="34"/>
                                        </p:tgtEl>
                                        <p:attrNameLst>
                                          <p:attrName>style.visibility</p:attrName>
                                        </p:attrNameLst>
                                      </p:cBhvr>
                                      <p:to>
                                        <p:strVal val="visible"/>
                                      </p:to>
                                    </p:set>
                                    <p:anim calcmode="lin" valueType="num">
                                      <p:cBhvr additive="base">
                                        <p:cTn id="147" dur="500" fill="hold"/>
                                        <p:tgtEl>
                                          <p:spTgt spid="34"/>
                                        </p:tgtEl>
                                        <p:attrNameLst>
                                          <p:attrName>ppt_x</p:attrName>
                                        </p:attrNameLst>
                                      </p:cBhvr>
                                      <p:tavLst>
                                        <p:tav tm="0">
                                          <p:val>
                                            <p:strVal val="#ppt_x"/>
                                          </p:val>
                                        </p:tav>
                                        <p:tav tm="100000">
                                          <p:val>
                                            <p:strVal val="#ppt_x"/>
                                          </p:val>
                                        </p:tav>
                                      </p:tavLst>
                                    </p:anim>
                                    <p:anim calcmode="lin" valueType="num">
                                      <p:cBhvr additive="base">
                                        <p:cTn id="148" dur="500" fill="hold"/>
                                        <p:tgtEl>
                                          <p:spTgt spid="34"/>
                                        </p:tgtEl>
                                        <p:attrNameLst>
                                          <p:attrName>ppt_y</p:attrName>
                                        </p:attrNameLst>
                                      </p:cBhvr>
                                      <p:tavLst>
                                        <p:tav tm="0">
                                          <p:val>
                                            <p:strVal val="1+#ppt_h/2"/>
                                          </p:val>
                                        </p:tav>
                                        <p:tav tm="100000">
                                          <p:val>
                                            <p:strVal val="#ppt_y"/>
                                          </p:val>
                                        </p:tav>
                                      </p:tavLst>
                                    </p:anim>
                                  </p:childTnLst>
                                </p:cTn>
                              </p:par>
                            </p:childTnLst>
                          </p:cTn>
                        </p:par>
                        <p:par>
                          <p:cTn id="149" fill="hold">
                            <p:stCondLst>
                              <p:cond delay="14500"/>
                            </p:stCondLst>
                            <p:childTnLst>
                              <p:par>
                                <p:cTn id="150" presetID="2" presetClass="entr" presetSubtype="4" fill="hold" nodeType="afterEffect">
                                  <p:stCondLst>
                                    <p:cond delay="0"/>
                                  </p:stCondLst>
                                  <p:childTnLst>
                                    <p:set>
                                      <p:cBhvr>
                                        <p:cTn id="151" dur="1" fill="hold">
                                          <p:stCondLst>
                                            <p:cond delay="0"/>
                                          </p:stCondLst>
                                        </p:cTn>
                                        <p:tgtEl>
                                          <p:spTgt spid="35"/>
                                        </p:tgtEl>
                                        <p:attrNameLst>
                                          <p:attrName>style.visibility</p:attrName>
                                        </p:attrNameLst>
                                      </p:cBhvr>
                                      <p:to>
                                        <p:strVal val="visible"/>
                                      </p:to>
                                    </p:set>
                                    <p:anim calcmode="lin" valueType="num">
                                      <p:cBhvr additive="base">
                                        <p:cTn id="152" dur="500" fill="hold"/>
                                        <p:tgtEl>
                                          <p:spTgt spid="35"/>
                                        </p:tgtEl>
                                        <p:attrNameLst>
                                          <p:attrName>ppt_x</p:attrName>
                                        </p:attrNameLst>
                                      </p:cBhvr>
                                      <p:tavLst>
                                        <p:tav tm="0">
                                          <p:val>
                                            <p:strVal val="#ppt_x"/>
                                          </p:val>
                                        </p:tav>
                                        <p:tav tm="100000">
                                          <p:val>
                                            <p:strVal val="#ppt_x"/>
                                          </p:val>
                                        </p:tav>
                                      </p:tavLst>
                                    </p:anim>
                                    <p:anim calcmode="lin" valueType="num">
                                      <p:cBhvr additive="base">
                                        <p:cTn id="153" dur="500" fill="hold"/>
                                        <p:tgtEl>
                                          <p:spTgt spid="35"/>
                                        </p:tgtEl>
                                        <p:attrNameLst>
                                          <p:attrName>ppt_y</p:attrName>
                                        </p:attrNameLst>
                                      </p:cBhvr>
                                      <p:tavLst>
                                        <p:tav tm="0">
                                          <p:val>
                                            <p:strVal val="1+#ppt_h/2"/>
                                          </p:val>
                                        </p:tav>
                                        <p:tav tm="100000">
                                          <p:val>
                                            <p:strVal val="#ppt_y"/>
                                          </p:val>
                                        </p:tav>
                                      </p:tavLst>
                                    </p:anim>
                                  </p:childTnLst>
                                </p:cTn>
                              </p:par>
                            </p:childTnLst>
                          </p:cTn>
                        </p:par>
                        <p:par>
                          <p:cTn id="154" fill="hold">
                            <p:stCondLst>
                              <p:cond delay="15000"/>
                            </p:stCondLst>
                            <p:childTnLst>
                              <p:par>
                                <p:cTn id="155" presetID="2" presetClass="entr" presetSubtype="4" fill="hold" nodeType="afterEffect">
                                  <p:stCondLst>
                                    <p:cond delay="0"/>
                                  </p:stCondLst>
                                  <p:childTnLst>
                                    <p:set>
                                      <p:cBhvr>
                                        <p:cTn id="156" dur="1" fill="hold">
                                          <p:stCondLst>
                                            <p:cond delay="0"/>
                                          </p:stCondLst>
                                        </p:cTn>
                                        <p:tgtEl>
                                          <p:spTgt spid="36"/>
                                        </p:tgtEl>
                                        <p:attrNameLst>
                                          <p:attrName>style.visibility</p:attrName>
                                        </p:attrNameLst>
                                      </p:cBhvr>
                                      <p:to>
                                        <p:strVal val="visible"/>
                                      </p:to>
                                    </p:set>
                                    <p:anim calcmode="lin" valueType="num">
                                      <p:cBhvr additive="base">
                                        <p:cTn id="157" dur="500" fill="hold"/>
                                        <p:tgtEl>
                                          <p:spTgt spid="36"/>
                                        </p:tgtEl>
                                        <p:attrNameLst>
                                          <p:attrName>ppt_x</p:attrName>
                                        </p:attrNameLst>
                                      </p:cBhvr>
                                      <p:tavLst>
                                        <p:tav tm="0">
                                          <p:val>
                                            <p:strVal val="#ppt_x"/>
                                          </p:val>
                                        </p:tav>
                                        <p:tav tm="100000">
                                          <p:val>
                                            <p:strVal val="#ppt_x"/>
                                          </p:val>
                                        </p:tav>
                                      </p:tavLst>
                                    </p:anim>
                                    <p:anim calcmode="lin" valueType="num">
                                      <p:cBhvr additive="base">
                                        <p:cTn id="158" dur="500" fill="hold"/>
                                        <p:tgtEl>
                                          <p:spTgt spid="36"/>
                                        </p:tgtEl>
                                        <p:attrNameLst>
                                          <p:attrName>ppt_y</p:attrName>
                                        </p:attrNameLst>
                                      </p:cBhvr>
                                      <p:tavLst>
                                        <p:tav tm="0">
                                          <p:val>
                                            <p:strVal val="1+#ppt_h/2"/>
                                          </p:val>
                                        </p:tav>
                                        <p:tav tm="100000">
                                          <p:val>
                                            <p:strVal val="#ppt_y"/>
                                          </p:val>
                                        </p:tav>
                                      </p:tavLst>
                                    </p:anim>
                                  </p:childTnLst>
                                </p:cTn>
                              </p:par>
                            </p:childTnLst>
                          </p:cTn>
                        </p:par>
                        <p:par>
                          <p:cTn id="159" fill="hold">
                            <p:stCondLst>
                              <p:cond delay="15500"/>
                            </p:stCondLst>
                            <p:childTnLst>
                              <p:par>
                                <p:cTn id="160" presetID="2" presetClass="entr" presetSubtype="4" fill="hold" nodeType="afterEffect">
                                  <p:stCondLst>
                                    <p:cond delay="0"/>
                                  </p:stCondLst>
                                  <p:childTnLst>
                                    <p:set>
                                      <p:cBhvr>
                                        <p:cTn id="161" dur="1" fill="hold">
                                          <p:stCondLst>
                                            <p:cond delay="0"/>
                                          </p:stCondLst>
                                        </p:cTn>
                                        <p:tgtEl>
                                          <p:spTgt spid="37"/>
                                        </p:tgtEl>
                                        <p:attrNameLst>
                                          <p:attrName>style.visibility</p:attrName>
                                        </p:attrNameLst>
                                      </p:cBhvr>
                                      <p:to>
                                        <p:strVal val="visible"/>
                                      </p:to>
                                    </p:set>
                                    <p:anim calcmode="lin" valueType="num">
                                      <p:cBhvr additive="base">
                                        <p:cTn id="162" dur="500" fill="hold"/>
                                        <p:tgtEl>
                                          <p:spTgt spid="37"/>
                                        </p:tgtEl>
                                        <p:attrNameLst>
                                          <p:attrName>ppt_x</p:attrName>
                                        </p:attrNameLst>
                                      </p:cBhvr>
                                      <p:tavLst>
                                        <p:tav tm="0">
                                          <p:val>
                                            <p:strVal val="#ppt_x"/>
                                          </p:val>
                                        </p:tav>
                                        <p:tav tm="100000">
                                          <p:val>
                                            <p:strVal val="#ppt_x"/>
                                          </p:val>
                                        </p:tav>
                                      </p:tavLst>
                                    </p:anim>
                                    <p:anim calcmode="lin" valueType="num">
                                      <p:cBhvr additive="base">
                                        <p:cTn id="163" dur="500" fill="hold"/>
                                        <p:tgtEl>
                                          <p:spTgt spid="37"/>
                                        </p:tgtEl>
                                        <p:attrNameLst>
                                          <p:attrName>ppt_y</p:attrName>
                                        </p:attrNameLst>
                                      </p:cBhvr>
                                      <p:tavLst>
                                        <p:tav tm="0">
                                          <p:val>
                                            <p:strVal val="1+#ppt_h/2"/>
                                          </p:val>
                                        </p:tav>
                                        <p:tav tm="100000">
                                          <p:val>
                                            <p:strVal val="#ppt_y"/>
                                          </p:val>
                                        </p:tav>
                                      </p:tavLst>
                                    </p:anim>
                                  </p:childTnLst>
                                </p:cTn>
                              </p:par>
                            </p:childTnLst>
                          </p:cTn>
                        </p:par>
                        <p:par>
                          <p:cTn id="164" fill="hold">
                            <p:stCondLst>
                              <p:cond delay="16000"/>
                            </p:stCondLst>
                            <p:childTnLst>
                              <p:par>
                                <p:cTn id="165" presetID="2" presetClass="entr" presetSubtype="4" fill="hold" nodeType="afterEffect">
                                  <p:stCondLst>
                                    <p:cond delay="0"/>
                                  </p:stCondLst>
                                  <p:childTnLst>
                                    <p:set>
                                      <p:cBhvr>
                                        <p:cTn id="166" dur="1" fill="hold">
                                          <p:stCondLst>
                                            <p:cond delay="0"/>
                                          </p:stCondLst>
                                        </p:cTn>
                                        <p:tgtEl>
                                          <p:spTgt spid="38"/>
                                        </p:tgtEl>
                                        <p:attrNameLst>
                                          <p:attrName>style.visibility</p:attrName>
                                        </p:attrNameLst>
                                      </p:cBhvr>
                                      <p:to>
                                        <p:strVal val="visible"/>
                                      </p:to>
                                    </p:set>
                                    <p:anim calcmode="lin" valueType="num">
                                      <p:cBhvr additive="base">
                                        <p:cTn id="167" dur="500" fill="hold"/>
                                        <p:tgtEl>
                                          <p:spTgt spid="38"/>
                                        </p:tgtEl>
                                        <p:attrNameLst>
                                          <p:attrName>ppt_x</p:attrName>
                                        </p:attrNameLst>
                                      </p:cBhvr>
                                      <p:tavLst>
                                        <p:tav tm="0">
                                          <p:val>
                                            <p:strVal val="#ppt_x"/>
                                          </p:val>
                                        </p:tav>
                                        <p:tav tm="100000">
                                          <p:val>
                                            <p:strVal val="#ppt_x"/>
                                          </p:val>
                                        </p:tav>
                                      </p:tavLst>
                                    </p:anim>
                                    <p:anim calcmode="lin" valueType="num">
                                      <p:cBhvr additive="base">
                                        <p:cTn id="168" dur="500" fill="hold"/>
                                        <p:tgtEl>
                                          <p:spTgt spid="38"/>
                                        </p:tgtEl>
                                        <p:attrNameLst>
                                          <p:attrName>ppt_y</p:attrName>
                                        </p:attrNameLst>
                                      </p:cBhvr>
                                      <p:tavLst>
                                        <p:tav tm="0">
                                          <p:val>
                                            <p:strVal val="1+#ppt_h/2"/>
                                          </p:val>
                                        </p:tav>
                                        <p:tav tm="100000">
                                          <p:val>
                                            <p:strVal val="#ppt_y"/>
                                          </p:val>
                                        </p:tav>
                                      </p:tavLst>
                                    </p:anim>
                                  </p:childTnLst>
                                </p:cTn>
                              </p:par>
                            </p:childTnLst>
                          </p:cTn>
                        </p:par>
                        <p:par>
                          <p:cTn id="169" fill="hold">
                            <p:stCondLst>
                              <p:cond delay="16500"/>
                            </p:stCondLst>
                            <p:childTnLst>
                              <p:par>
                                <p:cTn id="170" presetID="2" presetClass="entr" presetSubtype="4" fill="hold" nodeType="afterEffect">
                                  <p:stCondLst>
                                    <p:cond delay="0"/>
                                  </p:stCondLst>
                                  <p:childTnLst>
                                    <p:set>
                                      <p:cBhvr>
                                        <p:cTn id="171" dur="1" fill="hold">
                                          <p:stCondLst>
                                            <p:cond delay="0"/>
                                          </p:stCondLst>
                                        </p:cTn>
                                        <p:tgtEl>
                                          <p:spTgt spid="39"/>
                                        </p:tgtEl>
                                        <p:attrNameLst>
                                          <p:attrName>style.visibility</p:attrName>
                                        </p:attrNameLst>
                                      </p:cBhvr>
                                      <p:to>
                                        <p:strVal val="visible"/>
                                      </p:to>
                                    </p:set>
                                    <p:anim calcmode="lin" valueType="num">
                                      <p:cBhvr additive="base">
                                        <p:cTn id="172" dur="500" fill="hold"/>
                                        <p:tgtEl>
                                          <p:spTgt spid="39"/>
                                        </p:tgtEl>
                                        <p:attrNameLst>
                                          <p:attrName>ppt_x</p:attrName>
                                        </p:attrNameLst>
                                      </p:cBhvr>
                                      <p:tavLst>
                                        <p:tav tm="0">
                                          <p:val>
                                            <p:strVal val="#ppt_x"/>
                                          </p:val>
                                        </p:tav>
                                        <p:tav tm="100000">
                                          <p:val>
                                            <p:strVal val="#ppt_x"/>
                                          </p:val>
                                        </p:tav>
                                      </p:tavLst>
                                    </p:anim>
                                    <p:anim calcmode="lin" valueType="num">
                                      <p:cBhvr additive="base">
                                        <p:cTn id="173" dur="500" fill="hold"/>
                                        <p:tgtEl>
                                          <p:spTgt spid="39"/>
                                        </p:tgtEl>
                                        <p:attrNameLst>
                                          <p:attrName>ppt_y</p:attrName>
                                        </p:attrNameLst>
                                      </p:cBhvr>
                                      <p:tavLst>
                                        <p:tav tm="0">
                                          <p:val>
                                            <p:strVal val="1+#ppt_h/2"/>
                                          </p:val>
                                        </p:tav>
                                        <p:tav tm="100000">
                                          <p:val>
                                            <p:strVal val="#ppt_y"/>
                                          </p:val>
                                        </p:tav>
                                      </p:tavLst>
                                    </p:anim>
                                  </p:childTnLst>
                                </p:cTn>
                              </p:par>
                            </p:childTnLst>
                          </p:cTn>
                        </p:par>
                        <p:par>
                          <p:cTn id="174" fill="hold">
                            <p:stCondLst>
                              <p:cond delay="17000"/>
                            </p:stCondLst>
                            <p:childTnLst>
                              <p:par>
                                <p:cTn id="175" presetID="2" presetClass="entr" presetSubtype="4" fill="hold" nodeType="afterEffect">
                                  <p:stCondLst>
                                    <p:cond delay="0"/>
                                  </p:stCondLst>
                                  <p:childTnLst>
                                    <p:set>
                                      <p:cBhvr>
                                        <p:cTn id="176" dur="1" fill="hold">
                                          <p:stCondLst>
                                            <p:cond delay="0"/>
                                          </p:stCondLst>
                                        </p:cTn>
                                        <p:tgtEl>
                                          <p:spTgt spid="40"/>
                                        </p:tgtEl>
                                        <p:attrNameLst>
                                          <p:attrName>style.visibility</p:attrName>
                                        </p:attrNameLst>
                                      </p:cBhvr>
                                      <p:to>
                                        <p:strVal val="visible"/>
                                      </p:to>
                                    </p:set>
                                    <p:anim calcmode="lin" valueType="num">
                                      <p:cBhvr additive="base">
                                        <p:cTn id="177" dur="500" fill="hold"/>
                                        <p:tgtEl>
                                          <p:spTgt spid="40"/>
                                        </p:tgtEl>
                                        <p:attrNameLst>
                                          <p:attrName>ppt_x</p:attrName>
                                        </p:attrNameLst>
                                      </p:cBhvr>
                                      <p:tavLst>
                                        <p:tav tm="0">
                                          <p:val>
                                            <p:strVal val="#ppt_x"/>
                                          </p:val>
                                        </p:tav>
                                        <p:tav tm="100000">
                                          <p:val>
                                            <p:strVal val="#ppt_x"/>
                                          </p:val>
                                        </p:tav>
                                      </p:tavLst>
                                    </p:anim>
                                    <p:anim calcmode="lin" valueType="num">
                                      <p:cBhvr additive="base">
                                        <p:cTn id="178" dur="500" fill="hold"/>
                                        <p:tgtEl>
                                          <p:spTgt spid="40"/>
                                        </p:tgtEl>
                                        <p:attrNameLst>
                                          <p:attrName>ppt_y</p:attrName>
                                        </p:attrNameLst>
                                      </p:cBhvr>
                                      <p:tavLst>
                                        <p:tav tm="0">
                                          <p:val>
                                            <p:strVal val="1+#ppt_h/2"/>
                                          </p:val>
                                        </p:tav>
                                        <p:tav tm="100000">
                                          <p:val>
                                            <p:strVal val="#ppt_y"/>
                                          </p:val>
                                        </p:tav>
                                      </p:tavLst>
                                    </p:anim>
                                  </p:childTnLst>
                                </p:cTn>
                              </p:par>
                            </p:childTnLst>
                          </p:cTn>
                        </p:par>
                        <p:par>
                          <p:cTn id="179" fill="hold">
                            <p:stCondLst>
                              <p:cond delay="17500"/>
                            </p:stCondLst>
                            <p:childTnLst>
                              <p:par>
                                <p:cTn id="180" presetID="2" presetClass="entr" presetSubtype="4" fill="hold" nodeType="afterEffect">
                                  <p:stCondLst>
                                    <p:cond delay="0"/>
                                  </p:stCondLst>
                                  <p:childTnLst>
                                    <p:set>
                                      <p:cBhvr>
                                        <p:cTn id="181" dur="1" fill="hold">
                                          <p:stCondLst>
                                            <p:cond delay="0"/>
                                          </p:stCondLst>
                                        </p:cTn>
                                        <p:tgtEl>
                                          <p:spTgt spid="41"/>
                                        </p:tgtEl>
                                        <p:attrNameLst>
                                          <p:attrName>style.visibility</p:attrName>
                                        </p:attrNameLst>
                                      </p:cBhvr>
                                      <p:to>
                                        <p:strVal val="visible"/>
                                      </p:to>
                                    </p:set>
                                    <p:anim calcmode="lin" valueType="num">
                                      <p:cBhvr additive="base">
                                        <p:cTn id="182" dur="500" fill="hold"/>
                                        <p:tgtEl>
                                          <p:spTgt spid="41"/>
                                        </p:tgtEl>
                                        <p:attrNameLst>
                                          <p:attrName>ppt_x</p:attrName>
                                        </p:attrNameLst>
                                      </p:cBhvr>
                                      <p:tavLst>
                                        <p:tav tm="0">
                                          <p:val>
                                            <p:strVal val="#ppt_x"/>
                                          </p:val>
                                        </p:tav>
                                        <p:tav tm="100000">
                                          <p:val>
                                            <p:strVal val="#ppt_x"/>
                                          </p:val>
                                        </p:tav>
                                      </p:tavLst>
                                    </p:anim>
                                    <p:anim calcmode="lin" valueType="num">
                                      <p:cBhvr additive="base">
                                        <p:cTn id="183" dur="500" fill="hold"/>
                                        <p:tgtEl>
                                          <p:spTgt spid="41"/>
                                        </p:tgtEl>
                                        <p:attrNameLst>
                                          <p:attrName>ppt_y</p:attrName>
                                        </p:attrNameLst>
                                      </p:cBhvr>
                                      <p:tavLst>
                                        <p:tav tm="0">
                                          <p:val>
                                            <p:strVal val="1+#ppt_h/2"/>
                                          </p:val>
                                        </p:tav>
                                        <p:tav tm="100000">
                                          <p:val>
                                            <p:strVal val="#ppt_y"/>
                                          </p:val>
                                        </p:tav>
                                      </p:tavLst>
                                    </p:anim>
                                  </p:childTnLst>
                                </p:cTn>
                              </p:par>
                            </p:childTnLst>
                          </p:cTn>
                        </p:par>
                        <p:par>
                          <p:cTn id="184" fill="hold">
                            <p:stCondLst>
                              <p:cond delay="18000"/>
                            </p:stCondLst>
                            <p:childTnLst>
                              <p:par>
                                <p:cTn id="185" presetID="2" presetClass="entr" presetSubtype="4" fill="hold" nodeType="afterEffect">
                                  <p:stCondLst>
                                    <p:cond delay="0"/>
                                  </p:stCondLst>
                                  <p:childTnLst>
                                    <p:set>
                                      <p:cBhvr>
                                        <p:cTn id="186" dur="1" fill="hold">
                                          <p:stCondLst>
                                            <p:cond delay="0"/>
                                          </p:stCondLst>
                                        </p:cTn>
                                        <p:tgtEl>
                                          <p:spTgt spid="42"/>
                                        </p:tgtEl>
                                        <p:attrNameLst>
                                          <p:attrName>style.visibility</p:attrName>
                                        </p:attrNameLst>
                                      </p:cBhvr>
                                      <p:to>
                                        <p:strVal val="visible"/>
                                      </p:to>
                                    </p:set>
                                    <p:anim calcmode="lin" valueType="num">
                                      <p:cBhvr additive="base">
                                        <p:cTn id="187" dur="500" fill="hold"/>
                                        <p:tgtEl>
                                          <p:spTgt spid="42"/>
                                        </p:tgtEl>
                                        <p:attrNameLst>
                                          <p:attrName>ppt_x</p:attrName>
                                        </p:attrNameLst>
                                      </p:cBhvr>
                                      <p:tavLst>
                                        <p:tav tm="0">
                                          <p:val>
                                            <p:strVal val="#ppt_x"/>
                                          </p:val>
                                        </p:tav>
                                        <p:tav tm="100000">
                                          <p:val>
                                            <p:strVal val="#ppt_x"/>
                                          </p:val>
                                        </p:tav>
                                      </p:tavLst>
                                    </p:anim>
                                    <p:anim calcmode="lin" valueType="num">
                                      <p:cBhvr additive="base">
                                        <p:cTn id="188" dur="500" fill="hold"/>
                                        <p:tgtEl>
                                          <p:spTgt spid="42"/>
                                        </p:tgtEl>
                                        <p:attrNameLst>
                                          <p:attrName>ppt_y</p:attrName>
                                        </p:attrNameLst>
                                      </p:cBhvr>
                                      <p:tavLst>
                                        <p:tav tm="0">
                                          <p:val>
                                            <p:strVal val="1+#ppt_h/2"/>
                                          </p:val>
                                        </p:tav>
                                        <p:tav tm="100000">
                                          <p:val>
                                            <p:strVal val="#ppt_y"/>
                                          </p:val>
                                        </p:tav>
                                      </p:tavLst>
                                    </p:anim>
                                  </p:childTnLst>
                                </p:cTn>
                              </p:par>
                            </p:childTnLst>
                          </p:cTn>
                        </p:par>
                        <p:par>
                          <p:cTn id="189" fill="hold">
                            <p:stCondLst>
                              <p:cond delay="18500"/>
                            </p:stCondLst>
                            <p:childTnLst>
                              <p:par>
                                <p:cTn id="190" presetID="2" presetClass="entr" presetSubtype="4" fill="hold" nodeType="afterEffect">
                                  <p:stCondLst>
                                    <p:cond delay="0"/>
                                  </p:stCondLst>
                                  <p:childTnLst>
                                    <p:set>
                                      <p:cBhvr>
                                        <p:cTn id="191" dur="1" fill="hold">
                                          <p:stCondLst>
                                            <p:cond delay="0"/>
                                          </p:stCondLst>
                                        </p:cTn>
                                        <p:tgtEl>
                                          <p:spTgt spid="43"/>
                                        </p:tgtEl>
                                        <p:attrNameLst>
                                          <p:attrName>style.visibility</p:attrName>
                                        </p:attrNameLst>
                                      </p:cBhvr>
                                      <p:to>
                                        <p:strVal val="visible"/>
                                      </p:to>
                                    </p:set>
                                    <p:anim calcmode="lin" valueType="num">
                                      <p:cBhvr additive="base">
                                        <p:cTn id="192" dur="500" fill="hold"/>
                                        <p:tgtEl>
                                          <p:spTgt spid="43"/>
                                        </p:tgtEl>
                                        <p:attrNameLst>
                                          <p:attrName>ppt_x</p:attrName>
                                        </p:attrNameLst>
                                      </p:cBhvr>
                                      <p:tavLst>
                                        <p:tav tm="0">
                                          <p:val>
                                            <p:strVal val="#ppt_x"/>
                                          </p:val>
                                        </p:tav>
                                        <p:tav tm="100000">
                                          <p:val>
                                            <p:strVal val="#ppt_x"/>
                                          </p:val>
                                        </p:tav>
                                      </p:tavLst>
                                    </p:anim>
                                    <p:anim calcmode="lin" valueType="num">
                                      <p:cBhvr additive="base">
                                        <p:cTn id="193" dur="500" fill="hold"/>
                                        <p:tgtEl>
                                          <p:spTgt spid="43"/>
                                        </p:tgtEl>
                                        <p:attrNameLst>
                                          <p:attrName>ppt_y</p:attrName>
                                        </p:attrNameLst>
                                      </p:cBhvr>
                                      <p:tavLst>
                                        <p:tav tm="0">
                                          <p:val>
                                            <p:strVal val="1+#ppt_h/2"/>
                                          </p:val>
                                        </p:tav>
                                        <p:tav tm="100000">
                                          <p:val>
                                            <p:strVal val="#ppt_y"/>
                                          </p:val>
                                        </p:tav>
                                      </p:tavLst>
                                    </p:anim>
                                  </p:childTnLst>
                                </p:cTn>
                              </p:par>
                            </p:childTnLst>
                          </p:cTn>
                        </p:par>
                        <p:par>
                          <p:cTn id="194" fill="hold">
                            <p:stCondLst>
                              <p:cond delay="19000"/>
                            </p:stCondLst>
                            <p:childTnLst>
                              <p:par>
                                <p:cTn id="195" presetID="2" presetClass="entr" presetSubtype="4" fill="hold" nodeType="afterEffect">
                                  <p:stCondLst>
                                    <p:cond delay="0"/>
                                  </p:stCondLst>
                                  <p:childTnLst>
                                    <p:set>
                                      <p:cBhvr>
                                        <p:cTn id="196" dur="1" fill="hold">
                                          <p:stCondLst>
                                            <p:cond delay="0"/>
                                          </p:stCondLst>
                                        </p:cTn>
                                        <p:tgtEl>
                                          <p:spTgt spid="44"/>
                                        </p:tgtEl>
                                        <p:attrNameLst>
                                          <p:attrName>style.visibility</p:attrName>
                                        </p:attrNameLst>
                                      </p:cBhvr>
                                      <p:to>
                                        <p:strVal val="visible"/>
                                      </p:to>
                                    </p:set>
                                    <p:anim calcmode="lin" valueType="num">
                                      <p:cBhvr additive="base">
                                        <p:cTn id="197" dur="500" fill="hold"/>
                                        <p:tgtEl>
                                          <p:spTgt spid="44"/>
                                        </p:tgtEl>
                                        <p:attrNameLst>
                                          <p:attrName>ppt_x</p:attrName>
                                        </p:attrNameLst>
                                      </p:cBhvr>
                                      <p:tavLst>
                                        <p:tav tm="0">
                                          <p:val>
                                            <p:strVal val="#ppt_x"/>
                                          </p:val>
                                        </p:tav>
                                        <p:tav tm="100000">
                                          <p:val>
                                            <p:strVal val="#ppt_x"/>
                                          </p:val>
                                        </p:tav>
                                      </p:tavLst>
                                    </p:anim>
                                    <p:anim calcmode="lin" valueType="num">
                                      <p:cBhvr additive="base">
                                        <p:cTn id="198" dur="500" fill="hold"/>
                                        <p:tgtEl>
                                          <p:spTgt spid="44"/>
                                        </p:tgtEl>
                                        <p:attrNameLst>
                                          <p:attrName>ppt_y</p:attrName>
                                        </p:attrNameLst>
                                      </p:cBhvr>
                                      <p:tavLst>
                                        <p:tav tm="0">
                                          <p:val>
                                            <p:strVal val="1+#ppt_h/2"/>
                                          </p:val>
                                        </p:tav>
                                        <p:tav tm="100000">
                                          <p:val>
                                            <p:strVal val="#ppt_y"/>
                                          </p:val>
                                        </p:tav>
                                      </p:tavLst>
                                    </p:anim>
                                  </p:childTnLst>
                                </p:cTn>
                              </p:par>
                            </p:childTnLst>
                          </p:cTn>
                        </p:par>
                        <p:par>
                          <p:cTn id="199" fill="hold">
                            <p:stCondLst>
                              <p:cond delay="19500"/>
                            </p:stCondLst>
                            <p:childTnLst>
                              <p:par>
                                <p:cTn id="200" presetID="2" presetClass="entr" presetSubtype="4" fill="hold" nodeType="afterEffect">
                                  <p:stCondLst>
                                    <p:cond delay="0"/>
                                  </p:stCondLst>
                                  <p:childTnLst>
                                    <p:set>
                                      <p:cBhvr>
                                        <p:cTn id="201" dur="1" fill="hold">
                                          <p:stCondLst>
                                            <p:cond delay="0"/>
                                          </p:stCondLst>
                                        </p:cTn>
                                        <p:tgtEl>
                                          <p:spTgt spid="45"/>
                                        </p:tgtEl>
                                        <p:attrNameLst>
                                          <p:attrName>style.visibility</p:attrName>
                                        </p:attrNameLst>
                                      </p:cBhvr>
                                      <p:to>
                                        <p:strVal val="visible"/>
                                      </p:to>
                                    </p:set>
                                    <p:anim calcmode="lin" valueType="num">
                                      <p:cBhvr additive="base">
                                        <p:cTn id="202" dur="500" fill="hold"/>
                                        <p:tgtEl>
                                          <p:spTgt spid="45"/>
                                        </p:tgtEl>
                                        <p:attrNameLst>
                                          <p:attrName>ppt_x</p:attrName>
                                        </p:attrNameLst>
                                      </p:cBhvr>
                                      <p:tavLst>
                                        <p:tav tm="0">
                                          <p:val>
                                            <p:strVal val="#ppt_x"/>
                                          </p:val>
                                        </p:tav>
                                        <p:tav tm="100000">
                                          <p:val>
                                            <p:strVal val="#ppt_x"/>
                                          </p:val>
                                        </p:tav>
                                      </p:tavLst>
                                    </p:anim>
                                    <p:anim calcmode="lin" valueType="num">
                                      <p:cBhvr additive="base">
                                        <p:cTn id="203" dur="500" fill="hold"/>
                                        <p:tgtEl>
                                          <p:spTgt spid="45"/>
                                        </p:tgtEl>
                                        <p:attrNameLst>
                                          <p:attrName>ppt_y</p:attrName>
                                        </p:attrNameLst>
                                      </p:cBhvr>
                                      <p:tavLst>
                                        <p:tav tm="0">
                                          <p:val>
                                            <p:strVal val="1+#ppt_h/2"/>
                                          </p:val>
                                        </p:tav>
                                        <p:tav tm="100000">
                                          <p:val>
                                            <p:strVal val="#ppt_y"/>
                                          </p:val>
                                        </p:tav>
                                      </p:tavLst>
                                    </p:anim>
                                  </p:childTnLst>
                                </p:cTn>
                              </p:par>
                            </p:childTnLst>
                          </p:cTn>
                        </p:par>
                        <p:par>
                          <p:cTn id="204" fill="hold">
                            <p:stCondLst>
                              <p:cond delay="20000"/>
                            </p:stCondLst>
                            <p:childTnLst>
                              <p:par>
                                <p:cTn id="205" presetID="2" presetClass="entr" presetSubtype="4" fill="hold" nodeType="afterEffect">
                                  <p:stCondLst>
                                    <p:cond delay="0"/>
                                  </p:stCondLst>
                                  <p:childTnLst>
                                    <p:set>
                                      <p:cBhvr>
                                        <p:cTn id="206" dur="1" fill="hold">
                                          <p:stCondLst>
                                            <p:cond delay="0"/>
                                          </p:stCondLst>
                                        </p:cTn>
                                        <p:tgtEl>
                                          <p:spTgt spid="46"/>
                                        </p:tgtEl>
                                        <p:attrNameLst>
                                          <p:attrName>style.visibility</p:attrName>
                                        </p:attrNameLst>
                                      </p:cBhvr>
                                      <p:to>
                                        <p:strVal val="visible"/>
                                      </p:to>
                                    </p:set>
                                    <p:anim calcmode="lin" valueType="num">
                                      <p:cBhvr additive="base">
                                        <p:cTn id="207" dur="500" fill="hold"/>
                                        <p:tgtEl>
                                          <p:spTgt spid="46"/>
                                        </p:tgtEl>
                                        <p:attrNameLst>
                                          <p:attrName>ppt_x</p:attrName>
                                        </p:attrNameLst>
                                      </p:cBhvr>
                                      <p:tavLst>
                                        <p:tav tm="0">
                                          <p:val>
                                            <p:strVal val="#ppt_x"/>
                                          </p:val>
                                        </p:tav>
                                        <p:tav tm="100000">
                                          <p:val>
                                            <p:strVal val="#ppt_x"/>
                                          </p:val>
                                        </p:tav>
                                      </p:tavLst>
                                    </p:anim>
                                    <p:anim calcmode="lin" valueType="num">
                                      <p:cBhvr additive="base">
                                        <p:cTn id="208" dur="500" fill="hold"/>
                                        <p:tgtEl>
                                          <p:spTgt spid="46"/>
                                        </p:tgtEl>
                                        <p:attrNameLst>
                                          <p:attrName>ppt_y</p:attrName>
                                        </p:attrNameLst>
                                      </p:cBhvr>
                                      <p:tavLst>
                                        <p:tav tm="0">
                                          <p:val>
                                            <p:strVal val="1+#ppt_h/2"/>
                                          </p:val>
                                        </p:tav>
                                        <p:tav tm="100000">
                                          <p:val>
                                            <p:strVal val="#ppt_y"/>
                                          </p:val>
                                        </p:tav>
                                      </p:tavLst>
                                    </p:anim>
                                  </p:childTnLst>
                                </p:cTn>
                              </p:par>
                            </p:childTnLst>
                          </p:cTn>
                        </p:par>
                        <p:par>
                          <p:cTn id="209" fill="hold">
                            <p:stCondLst>
                              <p:cond delay="20500"/>
                            </p:stCondLst>
                            <p:childTnLst>
                              <p:par>
                                <p:cTn id="210" presetID="2" presetClass="entr" presetSubtype="4" fill="hold" nodeType="afterEffect">
                                  <p:stCondLst>
                                    <p:cond delay="0"/>
                                  </p:stCondLst>
                                  <p:childTnLst>
                                    <p:set>
                                      <p:cBhvr>
                                        <p:cTn id="211" dur="1" fill="hold">
                                          <p:stCondLst>
                                            <p:cond delay="0"/>
                                          </p:stCondLst>
                                        </p:cTn>
                                        <p:tgtEl>
                                          <p:spTgt spid="47"/>
                                        </p:tgtEl>
                                        <p:attrNameLst>
                                          <p:attrName>style.visibility</p:attrName>
                                        </p:attrNameLst>
                                      </p:cBhvr>
                                      <p:to>
                                        <p:strVal val="visible"/>
                                      </p:to>
                                    </p:set>
                                    <p:anim calcmode="lin" valueType="num">
                                      <p:cBhvr additive="base">
                                        <p:cTn id="212" dur="500" fill="hold"/>
                                        <p:tgtEl>
                                          <p:spTgt spid="47"/>
                                        </p:tgtEl>
                                        <p:attrNameLst>
                                          <p:attrName>ppt_x</p:attrName>
                                        </p:attrNameLst>
                                      </p:cBhvr>
                                      <p:tavLst>
                                        <p:tav tm="0">
                                          <p:val>
                                            <p:strVal val="#ppt_x"/>
                                          </p:val>
                                        </p:tav>
                                        <p:tav tm="100000">
                                          <p:val>
                                            <p:strVal val="#ppt_x"/>
                                          </p:val>
                                        </p:tav>
                                      </p:tavLst>
                                    </p:anim>
                                    <p:anim calcmode="lin" valueType="num">
                                      <p:cBhvr additive="base">
                                        <p:cTn id="213" dur="500" fill="hold"/>
                                        <p:tgtEl>
                                          <p:spTgt spid="47"/>
                                        </p:tgtEl>
                                        <p:attrNameLst>
                                          <p:attrName>ppt_y</p:attrName>
                                        </p:attrNameLst>
                                      </p:cBhvr>
                                      <p:tavLst>
                                        <p:tav tm="0">
                                          <p:val>
                                            <p:strVal val="1+#ppt_h/2"/>
                                          </p:val>
                                        </p:tav>
                                        <p:tav tm="100000">
                                          <p:val>
                                            <p:strVal val="#ppt_y"/>
                                          </p:val>
                                        </p:tav>
                                      </p:tavLst>
                                    </p:anim>
                                  </p:childTnLst>
                                </p:cTn>
                              </p:par>
                            </p:childTnLst>
                          </p:cTn>
                        </p:par>
                        <p:par>
                          <p:cTn id="214" fill="hold">
                            <p:stCondLst>
                              <p:cond delay="21000"/>
                            </p:stCondLst>
                            <p:childTnLst>
                              <p:par>
                                <p:cTn id="215" presetID="2" presetClass="entr" presetSubtype="4" fill="hold" nodeType="afterEffect">
                                  <p:stCondLst>
                                    <p:cond delay="0"/>
                                  </p:stCondLst>
                                  <p:childTnLst>
                                    <p:set>
                                      <p:cBhvr>
                                        <p:cTn id="216" dur="1" fill="hold">
                                          <p:stCondLst>
                                            <p:cond delay="0"/>
                                          </p:stCondLst>
                                        </p:cTn>
                                        <p:tgtEl>
                                          <p:spTgt spid="48"/>
                                        </p:tgtEl>
                                        <p:attrNameLst>
                                          <p:attrName>style.visibility</p:attrName>
                                        </p:attrNameLst>
                                      </p:cBhvr>
                                      <p:to>
                                        <p:strVal val="visible"/>
                                      </p:to>
                                    </p:set>
                                    <p:anim calcmode="lin" valueType="num">
                                      <p:cBhvr additive="base">
                                        <p:cTn id="217" dur="500" fill="hold"/>
                                        <p:tgtEl>
                                          <p:spTgt spid="48"/>
                                        </p:tgtEl>
                                        <p:attrNameLst>
                                          <p:attrName>ppt_x</p:attrName>
                                        </p:attrNameLst>
                                      </p:cBhvr>
                                      <p:tavLst>
                                        <p:tav tm="0">
                                          <p:val>
                                            <p:strVal val="#ppt_x"/>
                                          </p:val>
                                        </p:tav>
                                        <p:tav tm="100000">
                                          <p:val>
                                            <p:strVal val="#ppt_x"/>
                                          </p:val>
                                        </p:tav>
                                      </p:tavLst>
                                    </p:anim>
                                    <p:anim calcmode="lin" valueType="num">
                                      <p:cBhvr additive="base">
                                        <p:cTn id="218" dur="500" fill="hold"/>
                                        <p:tgtEl>
                                          <p:spTgt spid="48"/>
                                        </p:tgtEl>
                                        <p:attrNameLst>
                                          <p:attrName>ppt_y</p:attrName>
                                        </p:attrNameLst>
                                      </p:cBhvr>
                                      <p:tavLst>
                                        <p:tav tm="0">
                                          <p:val>
                                            <p:strVal val="1+#ppt_h/2"/>
                                          </p:val>
                                        </p:tav>
                                        <p:tav tm="100000">
                                          <p:val>
                                            <p:strVal val="#ppt_y"/>
                                          </p:val>
                                        </p:tav>
                                      </p:tavLst>
                                    </p:anim>
                                  </p:childTnLst>
                                </p:cTn>
                              </p:par>
                            </p:childTnLst>
                          </p:cTn>
                        </p:par>
                        <p:par>
                          <p:cTn id="219" fill="hold">
                            <p:stCondLst>
                              <p:cond delay="21500"/>
                            </p:stCondLst>
                            <p:childTnLst>
                              <p:par>
                                <p:cTn id="220" presetID="2" presetClass="entr" presetSubtype="4" fill="hold" nodeType="afterEffect">
                                  <p:stCondLst>
                                    <p:cond delay="0"/>
                                  </p:stCondLst>
                                  <p:childTnLst>
                                    <p:set>
                                      <p:cBhvr>
                                        <p:cTn id="221" dur="1" fill="hold">
                                          <p:stCondLst>
                                            <p:cond delay="0"/>
                                          </p:stCondLst>
                                        </p:cTn>
                                        <p:tgtEl>
                                          <p:spTgt spid="49"/>
                                        </p:tgtEl>
                                        <p:attrNameLst>
                                          <p:attrName>style.visibility</p:attrName>
                                        </p:attrNameLst>
                                      </p:cBhvr>
                                      <p:to>
                                        <p:strVal val="visible"/>
                                      </p:to>
                                    </p:set>
                                    <p:anim calcmode="lin" valueType="num">
                                      <p:cBhvr additive="base">
                                        <p:cTn id="222" dur="500" fill="hold"/>
                                        <p:tgtEl>
                                          <p:spTgt spid="49"/>
                                        </p:tgtEl>
                                        <p:attrNameLst>
                                          <p:attrName>ppt_x</p:attrName>
                                        </p:attrNameLst>
                                      </p:cBhvr>
                                      <p:tavLst>
                                        <p:tav tm="0">
                                          <p:val>
                                            <p:strVal val="#ppt_x"/>
                                          </p:val>
                                        </p:tav>
                                        <p:tav tm="100000">
                                          <p:val>
                                            <p:strVal val="#ppt_x"/>
                                          </p:val>
                                        </p:tav>
                                      </p:tavLst>
                                    </p:anim>
                                    <p:anim calcmode="lin" valueType="num">
                                      <p:cBhvr additive="base">
                                        <p:cTn id="223" dur="500" fill="hold"/>
                                        <p:tgtEl>
                                          <p:spTgt spid="49"/>
                                        </p:tgtEl>
                                        <p:attrNameLst>
                                          <p:attrName>ppt_y</p:attrName>
                                        </p:attrNameLst>
                                      </p:cBhvr>
                                      <p:tavLst>
                                        <p:tav tm="0">
                                          <p:val>
                                            <p:strVal val="1+#ppt_h/2"/>
                                          </p:val>
                                        </p:tav>
                                        <p:tav tm="100000">
                                          <p:val>
                                            <p:strVal val="#ppt_y"/>
                                          </p:val>
                                        </p:tav>
                                      </p:tavLst>
                                    </p:anim>
                                  </p:childTnLst>
                                </p:cTn>
                              </p:par>
                            </p:childTnLst>
                          </p:cTn>
                        </p:par>
                        <p:par>
                          <p:cTn id="224" fill="hold">
                            <p:stCondLst>
                              <p:cond delay="22000"/>
                            </p:stCondLst>
                            <p:childTnLst>
                              <p:par>
                                <p:cTn id="225" presetID="2" presetClass="entr" presetSubtype="4" fill="hold" nodeType="afterEffect">
                                  <p:stCondLst>
                                    <p:cond delay="0"/>
                                  </p:stCondLst>
                                  <p:childTnLst>
                                    <p:set>
                                      <p:cBhvr>
                                        <p:cTn id="226" dur="1" fill="hold">
                                          <p:stCondLst>
                                            <p:cond delay="0"/>
                                          </p:stCondLst>
                                        </p:cTn>
                                        <p:tgtEl>
                                          <p:spTgt spid="50"/>
                                        </p:tgtEl>
                                        <p:attrNameLst>
                                          <p:attrName>style.visibility</p:attrName>
                                        </p:attrNameLst>
                                      </p:cBhvr>
                                      <p:to>
                                        <p:strVal val="visible"/>
                                      </p:to>
                                    </p:set>
                                    <p:anim calcmode="lin" valueType="num">
                                      <p:cBhvr additive="base">
                                        <p:cTn id="227" dur="500" fill="hold"/>
                                        <p:tgtEl>
                                          <p:spTgt spid="50"/>
                                        </p:tgtEl>
                                        <p:attrNameLst>
                                          <p:attrName>ppt_x</p:attrName>
                                        </p:attrNameLst>
                                      </p:cBhvr>
                                      <p:tavLst>
                                        <p:tav tm="0">
                                          <p:val>
                                            <p:strVal val="#ppt_x"/>
                                          </p:val>
                                        </p:tav>
                                        <p:tav tm="100000">
                                          <p:val>
                                            <p:strVal val="#ppt_x"/>
                                          </p:val>
                                        </p:tav>
                                      </p:tavLst>
                                    </p:anim>
                                    <p:anim calcmode="lin" valueType="num">
                                      <p:cBhvr additive="base">
                                        <p:cTn id="228" dur="500" fill="hold"/>
                                        <p:tgtEl>
                                          <p:spTgt spid="50"/>
                                        </p:tgtEl>
                                        <p:attrNameLst>
                                          <p:attrName>ppt_y</p:attrName>
                                        </p:attrNameLst>
                                      </p:cBhvr>
                                      <p:tavLst>
                                        <p:tav tm="0">
                                          <p:val>
                                            <p:strVal val="1+#ppt_h/2"/>
                                          </p:val>
                                        </p:tav>
                                        <p:tav tm="100000">
                                          <p:val>
                                            <p:strVal val="#ppt_y"/>
                                          </p:val>
                                        </p:tav>
                                      </p:tavLst>
                                    </p:anim>
                                  </p:childTnLst>
                                </p:cTn>
                              </p:par>
                            </p:childTnLst>
                          </p:cTn>
                        </p:par>
                        <p:par>
                          <p:cTn id="229" fill="hold">
                            <p:stCondLst>
                              <p:cond delay="22500"/>
                            </p:stCondLst>
                            <p:childTnLst>
                              <p:par>
                                <p:cTn id="230" presetID="2" presetClass="entr" presetSubtype="4" fill="hold" nodeType="afterEffect">
                                  <p:stCondLst>
                                    <p:cond delay="0"/>
                                  </p:stCondLst>
                                  <p:childTnLst>
                                    <p:set>
                                      <p:cBhvr>
                                        <p:cTn id="231" dur="1" fill="hold">
                                          <p:stCondLst>
                                            <p:cond delay="0"/>
                                          </p:stCondLst>
                                        </p:cTn>
                                        <p:tgtEl>
                                          <p:spTgt spid="51"/>
                                        </p:tgtEl>
                                        <p:attrNameLst>
                                          <p:attrName>style.visibility</p:attrName>
                                        </p:attrNameLst>
                                      </p:cBhvr>
                                      <p:to>
                                        <p:strVal val="visible"/>
                                      </p:to>
                                    </p:set>
                                    <p:anim calcmode="lin" valueType="num">
                                      <p:cBhvr additive="base">
                                        <p:cTn id="232" dur="500" fill="hold"/>
                                        <p:tgtEl>
                                          <p:spTgt spid="51"/>
                                        </p:tgtEl>
                                        <p:attrNameLst>
                                          <p:attrName>ppt_x</p:attrName>
                                        </p:attrNameLst>
                                      </p:cBhvr>
                                      <p:tavLst>
                                        <p:tav tm="0">
                                          <p:val>
                                            <p:strVal val="#ppt_x"/>
                                          </p:val>
                                        </p:tav>
                                        <p:tav tm="100000">
                                          <p:val>
                                            <p:strVal val="#ppt_x"/>
                                          </p:val>
                                        </p:tav>
                                      </p:tavLst>
                                    </p:anim>
                                    <p:anim calcmode="lin" valueType="num">
                                      <p:cBhvr additive="base">
                                        <p:cTn id="233" dur="500" fill="hold"/>
                                        <p:tgtEl>
                                          <p:spTgt spid="51"/>
                                        </p:tgtEl>
                                        <p:attrNameLst>
                                          <p:attrName>ppt_y</p:attrName>
                                        </p:attrNameLst>
                                      </p:cBhvr>
                                      <p:tavLst>
                                        <p:tav tm="0">
                                          <p:val>
                                            <p:strVal val="1+#ppt_h/2"/>
                                          </p:val>
                                        </p:tav>
                                        <p:tav tm="100000">
                                          <p:val>
                                            <p:strVal val="#ppt_y"/>
                                          </p:val>
                                        </p:tav>
                                      </p:tavLst>
                                    </p:anim>
                                  </p:childTnLst>
                                </p:cTn>
                              </p:par>
                            </p:childTnLst>
                          </p:cTn>
                        </p:par>
                        <p:par>
                          <p:cTn id="234" fill="hold">
                            <p:stCondLst>
                              <p:cond delay="23000"/>
                            </p:stCondLst>
                            <p:childTnLst>
                              <p:par>
                                <p:cTn id="235" presetID="2" presetClass="entr" presetSubtype="4" fill="hold" nodeType="afterEffect">
                                  <p:stCondLst>
                                    <p:cond delay="0"/>
                                  </p:stCondLst>
                                  <p:childTnLst>
                                    <p:set>
                                      <p:cBhvr>
                                        <p:cTn id="236" dur="1" fill="hold">
                                          <p:stCondLst>
                                            <p:cond delay="0"/>
                                          </p:stCondLst>
                                        </p:cTn>
                                        <p:tgtEl>
                                          <p:spTgt spid="52"/>
                                        </p:tgtEl>
                                        <p:attrNameLst>
                                          <p:attrName>style.visibility</p:attrName>
                                        </p:attrNameLst>
                                      </p:cBhvr>
                                      <p:to>
                                        <p:strVal val="visible"/>
                                      </p:to>
                                    </p:set>
                                    <p:anim calcmode="lin" valueType="num">
                                      <p:cBhvr additive="base">
                                        <p:cTn id="237" dur="500" fill="hold"/>
                                        <p:tgtEl>
                                          <p:spTgt spid="52"/>
                                        </p:tgtEl>
                                        <p:attrNameLst>
                                          <p:attrName>ppt_x</p:attrName>
                                        </p:attrNameLst>
                                      </p:cBhvr>
                                      <p:tavLst>
                                        <p:tav tm="0">
                                          <p:val>
                                            <p:strVal val="#ppt_x"/>
                                          </p:val>
                                        </p:tav>
                                        <p:tav tm="100000">
                                          <p:val>
                                            <p:strVal val="#ppt_x"/>
                                          </p:val>
                                        </p:tav>
                                      </p:tavLst>
                                    </p:anim>
                                    <p:anim calcmode="lin" valueType="num">
                                      <p:cBhvr additive="base">
                                        <p:cTn id="238" dur="500" fill="hold"/>
                                        <p:tgtEl>
                                          <p:spTgt spid="52"/>
                                        </p:tgtEl>
                                        <p:attrNameLst>
                                          <p:attrName>ppt_y</p:attrName>
                                        </p:attrNameLst>
                                      </p:cBhvr>
                                      <p:tavLst>
                                        <p:tav tm="0">
                                          <p:val>
                                            <p:strVal val="1+#ppt_h/2"/>
                                          </p:val>
                                        </p:tav>
                                        <p:tav tm="100000">
                                          <p:val>
                                            <p:strVal val="#ppt_y"/>
                                          </p:val>
                                        </p:tav>
                                      </p:tavLst>
                                    </p:anim>
                                  </p:childTnLst>
                                </p:cTn>
                              </p:par>
                            </p:childTnLst>
                          </p:cTn>
                        </p:par>
                        <p:par>
                          <p:cTn id="239" fill="hold">
                            <p:stCondLst>
                              <p:cond delay="23500"/>
                            </p:stCondLst>
                            <p:childTnLst>
                              <p:par>
                                <p:cTn id="240" presetID="2" presetClass="entr" presetSubtype="4" fill="hold" nodeType="afterEffect">
                                  <p:stCondLst>
                                    <p:cond delay="0"/>
                                  </p:stCondLst>
                                  <p:childTnLst>
                                    <p:set>
                                      <p:cBhvr>
                                        <p:cTn id="241" dur="1" fill="hold">
                                          <p:stCondLst>
                                            <p:cond delay="0"/>
                                          </p:stCondLst>
                                        </p:cTn>
                                        <p:tgtEl>
                                          <p:spTgt spid="53"/>
                                        </p:tgtEl>
                                        <p:attrNameLst>
                                          <p:attrName>style.visibility</p:attrName>
                                        </p:attrNameLst>
                                      </p:cBhvr>
                                      <p:to>
                                        <p:strVal val="visible"/>
                                      </p:to>
                                    </p:set>
                                    <p:anim calcmode="lin" valueType="num">
                                      <p:cBhvr additive="base">
                                        <p:cTn id="242" dur="500" fill="hold"/>
                                        <p:tgtEl>
                                          <p:spTgt spid="53"/>
                                        </p:tgtEl>
                                        <p:attrNameLst>
                                          <p:attrName>ppt_x</p:attrName>
                                        </p:attrNameLst>
                                      </p:cBhvr>
                                      <p:tavLst>
                                        <p:tav tm="0">
                                          <p:val>
                                            <p:strVal val="#ppt_x"/>
                                          </p:val>
                                        </p:tav>
                                        <p:tav tm="100000">
                                          <p:val>
                                            <p:strVal val="#ppt_x"/>
                                          </p:val>
                                        </p:tav>
                                      </p:tavLst>
                                    </p:anim>
                                    <p:anim calcmode="lin" valueType="num">
                                      <p:cBhvr additive="base">
                                        <p:cTn id="243" dur="500" fill="hold"/>
                                        <p:tgtEl>
                                          <p:spTgt spid="53"/>
                                        </p:tgtEl>
                                        <p:attrNameLst>
                                          <p:attrName>ppt_y</p:attrName>
                                        </p:attrNameLst>
                                      </p:cBhvr>
                                      <p:tavLst>
                                        <p:tav tm="0">
                                          <p:val>
                                            <p:strVal val="1+#ppt_h/2"/>
                                          </p:val>
                                        </p:tav>
                                        <p:tav tm="100000">
                                          <p:val>
                                            <p:strVal val="#ppt_y"/>
                                          </p:val>
                                        </p:tav>
                                      </p:tavLst>
                                    </p:anim>
                                  </p:childTnLst>
                                </p:cTn>
                              </p:par>
                            </p:childTnLst>
                          </p:cTn>
                        </p:par>
                        <p:par>
                          <p:cTn id="244" fill="hold">
                            <p:stCondLst>
                              <p:cond delay="24000"/>
                            </p:stCondLst>
                            <p:childTnLst>
                              <p:par>
                                <p:cTn id="245" presetID="2" presetClass="entr" presetSubtype="4" fill="hold" nodeType="afterEffect">
                                  <p:stCondLst>
                                    <p:cond delay="0"/>
                                  </p:stCondLst>
                                  <p:childTnLst>
                                    <p:set>
                                      <p:cBhvr>
                                        <p:cTn id="246" dur="1" fill="hold">
                                          <p:stCondLst>
                                            <p:cond delay="0"/>
                                          </p:stCondLst>
                                        </p:cTn>
                                        <p:tgtEl>
                                          <p:spTgt spid="54"/>
                                        </p:tgtEl>
                                        <p:attrNameLst>
                                          <p:attrName>style.visibility</p:attrName>
                                        </p:attrNameLst>
                                      </p:cBhvr>
                                      <p:to>
                                        <p:strVal val="visible"/>
                                      </p:to>
                                    </p:set>
                                    <p:anim calcmode="lin" valueType="num">
                                      <p:cBhvr additive="base">
                                        <p:cTn id="247" dur="500" fill="hold"/>
                                        <p:tgtEl>
                                          <p:spTgt spid="54"/>
                                        </p:tgtEl>
                                        <p:attrNameLst>
                                          <p:attrName>ppt_x</p:attrName>
                                        </p:attrNameLst>
                                      </p:cBhvr>
                                      <p:tavLst>
                                        <p:tav tm="0">
                                          <p:val>
                                            <p:strVal val="#ppt_x"/>
                                          </p:val>
                                        </p:tav>
                                        <p:tav tm="100000">
                                          <p:val>
                                            <p:strVal val="#ppt_x"/>
                                          </p:val>
                                        </p:tav>
                                      </p:tavLst>
                                    </p:anim>
                                    <p:anim calcmode="lin" valueType="num">
                                      <p:cBhvr additive="base">
                                        <p:cTn id="248" dur="500" fill="hold"/>
                                        <p:tgtEl>
                                          <p:spTgt spid="54"/>
                                        </p:tgtEl>
                                        <p:attrNameLst>
                                          <p:attrName>ppt_y</p:attrName>
                                        </p:attrNameLst>
                                      </p:cBhvr>
                                      <p:tavLst>
                                        <p:tav tm="0">
                                          <p:val>
                                            <p:strVal val="1+#ppt_h/2"/>
                                          </p:val>
                                        </p:tav>
                                        <p:tav tm="100000">
                                          <p:val>
                                            <p:strVal val="#ppt_y"/>
                                          </p:val>
                                        </p:tav>
                                      </p:tavLst>
                                    </p:anim>
                                  </p:childTnLst>
                                </p:cTn>
                              </p:par>
                            </p:childTnLst>
                          </p:cTn>
                        </p:par>
                        <p:par>
                          <p:cTn id="249" fill="hold">
                            <p:stCondLst>
                              <p:cond delay="24500"/>
                            </p:stCondLst>
                            <p:childTnLst>
                              <p:par>
                                <p:cTn id="250" presetID="2" presetClass="entr" presetSubtype="4" fill="hold" nodeType="afterEffect">
                                  <p:stCondLst>
                                    <p:cond delay="0"/>
                                  </p:stCondLst>
                                  <p:childTnLst>
                                    <p:set>
                                      <p:cBhvr>
                                        <p:cTn id="251" dur="1" fill="hold">
                                          <p:stCondLst>
                                            <p:cond delay="0"/>
                                          </p:stCondLst>
                                        </p:cTn>
                                        <p:tgtEl>
                                          <p:spTgt spid="55"/>
                                        </p:tgtEl>
                                        <p:attrNameLst>
                                          <p:attrName>style.visibility</p:attrName>
                                        </p:attrNameLst>
                                      </p:cBhvr>
                                      <p:to>
                                        <p:strVal val="visible"/>
                                      </p:to>
                                    </p:set>
                                    <p:anim calcmode="lin" valueType="num">
                                      <p:cBhvr additive="base">
                                        <p:cTn id="252" dur="500" fill="hold"/>
                                        <p:tgtEl>
                                          <p:spTgt spid="55"/>
                                        </p:tgtEl>
                                        <p:attrNameLst>
                                          <p:attrName>ppt_x</p:attrName>
                                        </p:attrNameLst>
                                      </p:cBhvr>
                                      <p:tavLst>
                                        <p:tav tm="0">
                                          <p:val>
                                            <p:strVal val="#ppt_x"/>
                                          </p:val>
                                        </p:tav>
                                        <p:tav tm="100000">
                                          <p:val>
                                            <p:strVal val="#ppt_x"/>
                                          </p:val>
                                        </p:tav>
                                      </p:tavLst>
                                    </p:anim>
                                    <p:anim calcmode="lin" valueType="num">
                                      <p:cBhvr additive="base">
                                        <p:cTn id="253" dur="500" fill="hold"/>
                                        <p:tgtEl>
                                          <p:spTgt spid="55"/>
                                        </p:tgtEl>
                                        <p:attrNameLst>
                                          <p:attrName>ppt_y</p:attrName>
                                        </p:attrNameLst>
                                      </p:cBhvr>
                                      <p:tavLst>
                                        <p:tav tm="0">
                                          <p:val>
                                            <p:strVal val="1+#ppt_h/2"/>
                                          </p:val>
                                        </p:tav>
                                        <p:tav tm="100000">
                                          <p:val>
                                            <p:strVal val="#ppt_y"/>
                                          </p:val>
                                        </p:tav>
                                      </p:tavLst>
                                    </p:anim>
                                  </p:childTnLst>
                                </p:cTn>
                              </p:par>
                            </p:childTnLst>
                          </p:cTn>
                        </p:par>
                        <p:par>
                          <p:cTn id="254" fill="hold">
                            <p:stCondLst>
                              <p:cond delay="25000"/>
                            </p:stCondLst>
                            <p:childTnLst>
                              <p:par>
                                <p:cTn id="255" presetID="2" presetClass="entr" presetSubtype="4" fill="hold" nodeType="afterEffect">
                                  <p:stCondLst>
                                    <p:cond delay="0"/>
                                  </p:stCondLst>
                                  <p:childTnLst>
                                    <p:set>
                                      <p:cBhvr>
                                        <p:cTn id="256" dur="1" fill="hold">
                                          <p:stCondLst>
                                            <p:cond delay="0"/>
                                          </p:stCondLst>
                                        </p:cTn>
                                        <p:tgtEl>
                                          <p:spTgt spid="56"/>
                                        </p:tgtEl>
                                        <p:attrNameLst>
                                          <p:attrName>style.visibility</p:attrName>
                                        </p:attrNameLst>
                                      </p:cBhvr>
                                      <p:to>
                                        <p:strVal val="visible"/>
                                      </p:to>
                                    </p:set>
                                    <p:anim calcmode="lin" valueType="num">
                                      <p:cBhvr additive="base">
                                        <p:cTn id="257" dur="500" fill="hold"/>
                                        <p:tgtEl>
                                          <p:spTgt spid="56"/>
                                        </p:tgtEl>
                                        <p:attrNameLst>
                                          <p:attrName>ppt_x</p:attrName>
                                        </p:attrNameLst>
                                      </p:cBhvr>
                                      <p:tavLst>
                                        <p:tav tm="0">
                                          <p:val>
                                            <p:strVal val="#ppt_x"/>
                                          </p:val>
                                        </p:tav>
                                        <p:tav tm="100000">
                                          <p:val>
                                            <p:strVal val="#ppt_x"/>
                                          </p:val>
                                        </p:tav>
                                      </p:tavLst>
                                    </p:anim>
                                    <p:anim calcmode="lin" valueType="num">
                                      <p:cBhvr additive="base">
                                        <p:cTn id="258" dur="500" fill="hold"/>
                                        <p:tgtEl>
                                          <p:spTgt spid="56"/>
                                        </p:tgtEl>
                                        <p:attrNameLst>
                                          <p:attrName>ppt_y</p:attrName>
                                        </p:attrNameLst>
                                      </p:cBhvr>
                                      <p:tavLst>
                                        <p:tav tm="0">
                                          <p:val>
                                            <p:strVal val="1+#ppt_h/2"/>
                                          </p:val>
                                        </p:tav>
                                        <p:tav tm="100000">
                                          <p:val>
                                            <p:strVal val="#ppt_y"/>
                                          </p:val>
                                        </p:tav>
                                      </p:tavLst>
                                    </p:anim>
                                  </p:childTnLst>
                                </p:cTn>
                              </p:par>
                            </p:childTnLst>
                          </p:cTn>
                        </p:par>
                        <p:par>
                          <p:cTn id="259" fill="hold">
                            <p:stCondLst>
                              <p:cond delay="25500"/>
                            </p:stCondLst>
                            <p:childTnLst>
                              <p:par>
                                <p:cTn id="260" presetID="2" presetClass="entr" presetSubtype="4" fill="hold" nodeType="afterEffect">
                                  <p:stCondLst>
                                    <p:cond delay="0"/>
                                  </p:stCondLst>
                                  <p:childTnLst>
                                    <p:set>
                                      <p:cBhvr>
                                        <p:cTn id="261" dur="1" fill="hold">
                                          <p:stCondLst>
                                            <p:cond delay="0"/>
                                          </p:stCondLst>
                                        </p:cTn>
                                        <p:tgtEl>
                                          <p:spTgt spid="57"/>
                                        </p:tgtEl>
                                        <p:attrNameLst>
                                          <p:attrName>style.visibility</p:attrName>
                                        </p:attrNameLst>
                                      </p:cBhvr>
                                      <p:to>
                                        <p:strVal val="visible"/>
                                      </p:to>
                                    </p:set>
                                    <p:anim calcmode="lin" valueType="num">
                                      <p:cBhvr additive="base">
                                        <p:cTn id="262" dur="500" fill="hold"/>
                                        <p:tgtEl>
                                          <p:spTgt spid="57"/>
                                        </p:tgtEl>
                                        <p:attrNameLst>
                                          <p:attrName>ppt_x</p:attrName>
                                        </p:attrNameLst>
                                      </p:cBhvr>
                                      <p:tavLst>
                                        <p:tav tm="0">
                                          <p:val>
                                            <p:strVal val="#ppt_x"/>
                                          </p:val>
                                        </p:tav>
                                        <p:tav tm="100000">
                                          <p:val>
                                            <p:strVal val="#ppt_x"/>
                                          </p:val>
                                        </p:tav>
                                      </p:tavLst>
                                    </p:anim>
                                    <p:anim calcmode="lin" valueType="num">
                                      <p:cBhvr additive="base">
                                        <p:cTn id="263" dur="500" fill="hold"/>
                                        <p:tgtEl>
                                          <p:spTgt spid="57"/>
                                        </p:tgtEl>
                                        <p:attrNameLst>
                                          <p:attrName>ppt_y</p:attrName>
                                        </p:attrNameLst>
                                      </p:cBhvr>
                                      <p:tavLst>
                                        <p:tav tm="0">
                                          <p:val>
                                            <p:strVal val="1+#ppt_h/2"/>
                                          </p:val>
                                        </p:tav>
                                        <p:tav tm="100000">
                                          <p:val>
                                            <p:strVal val="#ppt_y"/>
                                          </p:val>
                                        </p:tav>
                                      </p:tavLst>
                                    </p:anim>
                                  </p:childTnLst>
                                </p:cTn>
                              </p:par>
                            </p:childTnLst>
                          </p:cTn>
                        </p:par>
                        <p:par>
                          <p:cTn id="264" fill="hold">
                            <p:stCondLst>
                              <p:cond delay="26000"/>
                            </p:stCondLst>
                            <p:childTnLst>
                              <p:par>
                                <p:cTn id="265" presetID="2" presetClass="entr" presetSubtype="4" fill="hold" nodeType="afterEffect">
                                  <p:stCondLst>
                                    <p:cond delay="0"/>
                                  </p:stCondLst>
                                  <p:childTnLst>
                                    <p:set>
                                      <p:cBhvr>
                                        <p:cTn id="266" dur="1" fill="hold">
                                          <p:stCondLst>
                                            <p:cond delay="0"/>
                                          </p:stCondLst>
                                        </p:cTn>
                                        <p:tgtEl>
                                          <p:spTgt spid="58"/>
                                        </p:tgtEl>
                                        <p:attrNameLst>
                                          <p:attrName>style.visibility</p:attrName>
                                        </p:attrNameLst>
                                      </p:cBhvr>
                                      <p:to>
                                        <p:strVal val="visible"/>
                                      </p:to>
                                    </p:set>
                                    <p:anim calcmode="lin" valueType="num">
                                      <p:cBhvr additive="base">
                                        <p:cTn id="267" dur="500" fill="hold"/>
                                        <p:tgtEl>
                                          <p:spTgt spid="58"/>
                                        </p:tgtEl>
                                        <p:attrNameLst>
                                          <p:attrName>ppt_x</p:attrName>
                                        </p:attrNameLst>
                                      </p:cBhvr>
                                      <p:tavLst>
                                        <p:tav tm="0">
                                          <p:val>
                                            <p:strVal val="#ppt_x"/>
                                          </p:val>
                                        </p:tav>
                                        <p:tav tm="100000">
                                          <p:val>
                                            <p:strVal val="#ppt_x"/>
                                          </p:val>
                                        </p:tav>
                                      </p:tavLst>
                                    </p:anim>
                                    <p:anim calcmode="lin" valueType="num">
                                      <p:cBhvr additive="base">
                                        <p:cTn id="268" dur="500" fill="hold"/>
                                        <p:tgtEl>
                                          <p:spTgt spid="58"/>
                                        </p:tgtEl>
                                        <p:attrNameLst>
                                          <p:attrName>ppt_y</p:attrName>
                                        </p:attrNameLst>
                                      </p:cBhvr>
                                      <p:tavLst>
                                        <p:tav tm="0">
                                          <p:val>
                                            <p:strVal val="1+#ppt_h/2"/>
                                          </p:val>
                                        </p:tav>
                                        <p:tav tm="100000">
                                          <p:val>
                                            <p:strVal val="#ppt_y"/>
                                          </p:val>
                                        </p:tav>
                                      </p:tavLst>
                                    </p:anim>
                                  </p:childTnLst>
                                </p:cTn>
                              </p:par>
                            </p:childTnLst>
                          </p:cTn>
                        </p:par>
                        <p:par>
                          <p:cTn id="269" fill="hold">
                            <p:stCondLst>
                              <p:cond delay="26500"/>
                            </p:stCondLst>
                            <p:childTnLst>
                              <p:par>
                                <p:cTn id="270" presetID="2" presetClass="entr" presetSubtype="4" fill="hold" nodeType="afterEffect">
                                  <p:stCondLst>
                                    <p:cond delay="0"/>
                                  </p:stCondLst>
                                  <p:childTnLst>
                                    <p:set>
                                      <p:cBhvr>
                                        <p:cTn id="271" dur="1" fill="hold">
                                          <p:stCondLst>
                                            <p:cond delay="0"/>
                                          </p:stCondLst>
                                        </p:cTn>
                                        <p:tgtEl>
                                          <p:spTgt spid="59"/>
                                        </p:tgtEl>
                                        <p:attrNameLst>
                                          <p:attrName>style.visibility</p:attrName>
                                        </p:attrNameLst>
                                      </p:cBhvr>
                                      <p:to>
                                        <p:strVal val="visible"/>
                                      </p:to>
                                    </p:set>
                                    <p:anim calcmode="lin" valueType="num">
                                      <p:cBhvr additive="base">
                                        <p:cTn id="272" dur="500" fill="hold"/>
                                        <p:tgtEl>
                                          <p:spTgt spid="59"/>
                                        </p:tgtEl>
                                        <p:attrNameLst>
                                          <p:attrName>ppt_x</p:attrName>
                                        </p:attrNameLst>
                                      </p:cBhvr>
                                      <p:tavLst>
                                        <p:tav tm="0">
                                          <p:val>
                                            <p:strVal val="#ppt_x"/>
                                          </p:val>
                                        </p:tav>
                                        <p:tav tm="100000">
                                          <p:val>
                                            <p:strVal val="#ppt_x"/>
                                          </p:val>
                                        </p:tav>
                                      </p:tavLst>
                                    </p:anim>
                                    <p:anim calcmode="lin" valueType="num">
                                      <p:cBhvr additive="base">
                                        <p:cTn id="273" dur="500" fill="hold"/>
                                        <p:tgtEl>
                                          <p:spTgt spid="59"/>
                                        </p:tgtEl>
                                        <p:attrNameLst>
                                          <p:attrName>ppt_y</p:attrName>
                                        </p:attrNameLst>
                                      </p:cBhvr>
                                      <p:tavLst>
                                        <p:tav tm="0">
                                          <p:val>
                                            <p:strVal val="1+#ppt_h/2"/>
                                          </p:val>
                                        </p:tav>
                                        <p:tav tm="100000">
                                          <p:val>
                                            <p:strVal val="#ppt_y"/>
                                          </p:val>
                                        </p:tav>
                                      </p:tavLst>
                                    </p:anim>
                                  </p:childTnLst>
                                </p:cTn>
                              </p:par>
                            </p:childTnLst>
                          </p:cTn>
                        </p:par>
                        <p:par>
                          <p:cTn id="274" fill="hold">
                            <p:stCondLst>
                              <p:cond delay="27000"/>
                            </p:stCondLst>
                            <p:childTnLst>
                              <p:par>
                                <p:cTn id="275" presetID="2" presetClass="entr" presetSubtype="4" fill="hold" nodeType="afterEffect">
                                  <p:stCondLst>
                                    <p:cond delay="0"/>
                                  </p:stCondLst>
                                  <p:childTnLst>
                                    <p:set>
                                      <p:cBhvr>
                                        <p:cTn id="276" dur="1" fill="hold">
                                          <p:stCondLst>
                                            <p:cond delay="0"/>
                                          </p:stCondLst>
                                        </p:cTn>
                                        <p:tgtEl>
                                          <p:spTgt spid="60"/>
                                        </p:tgtEl>
                                        <p:attrNameLst>
                                          <p:attrName>style.visibility</p:attrName>
                                        </p:attrNameLst>
                                      </p:cBhvr>
                                      <p:to>
                                        <p:strVal val="visible"/>
                                      </p:to>
                                    </p:set>
                                    <p:anim calcmode="lin" valueType="num">
                                      <p:cBhvr additive="base">
                                        <p:cTn id="277" dur="500" fill="hold"/>
                                        <p:tgtEl>
                                          <p:spTgt spid="60"/>
                                        </p:tgtEl>
                                        <p:attrNameLst>
                                          <p:attrName>ppt_x</p:attrName>
                                        </p:attrNameLst>
                                      </p:cBhvr>
                                      <p:tavLst>
                                        <p:tav tm="0">
                                          <p:val>
                                            <p:strVal val="#ppt_x"/>
                                          </p:val>
                                        </p:tav>
                                        <p:tav tm="100000">
                                          <p:val>
                                            <p:strVal val="#ppt_x"/>
                                          </p:val>
                                        </p:tav>
                                      </p:tavLst>
                                    </p:anim>
                                    <p:anim calcmode="lin" valueType="num">
                                      <p:cBhvr additive="base">
                                        <p:cTn id="278" dur="500" fill="hold"/>
                                        <p:tgtEl>
                                          <p:spTgt spid="60"/>
                                        </p:tgtEl>
                                        <p:attrNameLst>
                                          <p:attrName>ppt_y</p:attrName>
                                        </p:attrNameLst>
                                      </p:cBhvr>
                                      <p:tavLst>
                                        <p:tav tm="0">
                                          <p:val>
                                            <p:strVal val="1+#ppt_h/2"/>
                                          </p:val>
                                        </p:tav>
                                        <p:tav tm="100000">
                                          <p:val>
                                            <p:strVal val="#ppt_y"/>
                                          </p:val>
                                        </p:tav>
                                      </p:tavLst>
                                    </p:anim>
                                  </p:childTnLst>
                                </p:cTn>
                              </p:par>
                            </p:childTnLst>
                          </p:cTn>
                        </p:par>
                        <p:par>
                          <p:cTn id="279" fill="hold">
                            <p:stCondLst>
                              <p:cond delay="27500"/>
                            </p:stCondLst>
                            <p:childTnLst>
                              <p:par>
                                <p:cTn id="280" presetID="2" presetClass="entr" presetSubtype="4" fill="hold" nodeType="afterEffect">
                                  <p:stCondLst>
                                    <p:cond delay="0"/>
                                  </p:stCondLst>
                                  <p:childTnLst>
                                    <p:set>
                                      <p:cBhvr>
                                        <p:cTn id="281" dur="1" fill="hold">
                                          <p:stCondLst>
                                            <p:cond delay="0"/>
                                          </p:stCondLst>
                                        </p:cTn>
                                        <p:tgtEl>
                                          <p:spTgt spid="61"/>
                                        </p:tgtEl>
                                        <p:attrNameLst>
                                          <p:attrName>style.visibility</p:attrName>
                                        </p:attrNameLst>
                                      </p:cBhvr>
                                      <p:to>
                                        <p:strVal val="visible"/>
                                      </p:to>
                                    </p:set>
                                    <p:anim calcmode="lin" valueType="num">
                                      <p:cBhvr additive="base">
                                        <p:cTn id="282" dur="500" fill="hold"/>
                                        <p:tgtEl>
                                          <p:spTgt spid="61"/>
                                        </p:tgtEl>
                                        <p:attrNameLst>
                                          <p:attrName>ppt_x</p:attrName>
                                        </p:attrNameLst>
                                      </p:cBhvr>
                                      <p:tavLst>
                                        <p:tav tm="0">
                                          <p:val>
                                            <p:strVal val="#ppt_x"/>
                                          </p:val>
                                        </p:tav>
                                        <p:tav tm="100000">
                                          <p:val>
                                            <p:strVal val="#ppt_x"/>
                                          </p:val>
                                        </p:tav>
                                      </p:tavLst>
                                    </p:anim>
                                    <p:anim calcmode="lin" valueType="num">
                                      <p:cBhvr additive="base">
                                        <p:cTn id="283" dur="500" fill="hold"/>
                                        <p:tgtEl>
                                          <p:spTgt spid="61"/>
                                        </p:tgtEl>
                                        <p:attrNameLst>
                                          <p:attrName>ppt_y</p:attrName>
                                        </p:attrNameLst>
                                      </p:cBhvr>
                                      <p:tavLst>
                                        <p:tav tm="0">
                                          <p:val>
                                            <p:strVal val="1+#ppt_h/2"/>
                                          </p:val>
                                        </p:tav>
                                        <p:tav tm="100000">
                                          <p:val>
                                            <p:strVal val="#ppt_y"/>
                                          </p:val>
                                        </p:tav>
                                      </p:tavLst>
                                    </p:anim>
                                  </p:childTnLst>
                                </p:cTn>
                              </p:par>
                            </p:childTnLst>
                          </p:cTn>
                        </p:par>
                        <p:par>
                          <p:cTn id="284" fill="hold">
                            <p:stCondLst>
                              <p:cond delay="28000"/>
                            </p:stCondLst>
                            <p:childTnLst>
                              <p:par>
                                <p:cTn id="285" presetID="2" presetClass="entr" presetSubtype="4" fill="hold" nodeType="afterEffect">
                                  <p:stCondLst>
                                    <p:cond delay="0"/>
                                  </p:stCondLst>
                                  <p:childTnLst>
                                    <p:set>
                                      <p:cBhvr>
                                        <p:cTn id="286" dur="1" fill="hold">
                                          <p:stCondLst>
                                            <p:cond delay="0"/>
                                          </p:stCondLst>
                                        </p:cTn>
                                        <p:tgtEl>
                                          <p:spTgt spid="62"/>
                                        </p:tgtEl>
                                        <p:attrNameLst>
                                          <p:attrName>style.visibility</p:attrName>
                                        </p:attrNameLst>
                                      </p:cBhvr>
                                      <p:to>
                                        <p:strVal val="visible"/>
                                      </p:to>
                                    </p:set>
                                    <p:anim calcmode="lin" valueType="num">
                                      <p:cBhvr additive="base">
                                        <p:cTn id="287" dur="500" fill="hold"/>
                                        <p:tgtEl>
                                          <p:spTgt spid="62"/>
                                        </p:tgtEl>
                                        <p:attrNameLst>
                                          <p:attrName>ppt_x</p:attrName>
                                        </p:attrNameLst>
                                      </p:cBhvr>
                                      <p:tavLst>
                                        <p:tav tm="0">
                                          <p:val>
                                            <p:strVal val="#ppt_x"/>
                                          </p:val>
                                        </p:tav>
                                        <p:tav tm="100000">
                                          <p:val>
                                            <p:strVal val="#ppt_x"/>
                                          </p:val>
                                        </p:tav>
                                      </p:tavLst>
                                    </p:anim>
                                    <p:anim calcmode="lin" valueType="num">
                                      <p:cBhvr additive="base">
                                        <p:cTn id="288" dur="500" fill="hold"/>
                                        <p:tgtEl>
                                          <p:spTgt spid="62"/>
                                        </p:tgtEl>
                                        <p:attrNameLst>
                                          <p:attrName>ppt_y</p:attrName>
                                        </p:attrNameLst>
                                      </p:cBhvr>
                                      <p:tavLst>
                                        <p:tav tm="0">
                                          <p:val>
                                            <p:strVal val="1+#ppt_h/2"/>
                                          </p:val>
                                        </p:tav>
                                        <p:tav tm="100000">
                                          <p:val>
                                            <p:strVal val="#ppt_y"/>
                                          </p:val>
                                        </p:tav>
                                      </p:tavLst>
                                    </p:anim>
                                  </p:childTnLst>
                                </p:cTn>
                              </p:par>
                            </p:childTnLst>
                          </p:cTn>
                        </p:par>
                        <p:par>
                          <p:cTn id="289" fill="hold">
                            <p:stCondLst>
                              <p:cond delay="28500"/>
                            </p:stCondLst>
                            <p:childTnLst>
                              <p:par>
                                <p:cTn id="290" presetID="2" presetClass="entr" presetSubtype="4" fill="hold" nodeType="afterEffect">
                                  <p:stCondLst>
                                    <p:cond delay="0"/>
                                  </p:stCondLst>
                                  <p:childTnLst>
                                    <p:set>
                                      <p:cBhvr>
                                        <p:cTn id="291" dur="1" fill="hold">
                                          <p:stCondLst>
                                            <p:cond delay="0"/>
                                          </p:stCondLst>
                                        </p:cTn>
                                        <p:tgtEl>
                                          <p:spTgt spid="63"/>
                                        </p:tgtEl>
                                        <p:attrNameLst>
                                          <p:attrName>style.visibility</p:attrName>
                                        </p:attrNameLst>
                                      </p:cBhvr>
                                      <p:to>
                                        <p:strVal val="visible"/>
                                      </p:to>
                                    </p:set>
                                    <p:anim calcmode="lin" valueType="num">
                                      <p:cBhvr additive="base">
                                        <p:cTn id="292" dur="500" fill="hold"/>
                                        <p:tgtEl>
                                          <p:spTgt spid="63"/>
                                        </p:tgtEl>
                                        <p:attrNameLst>
                                          <p:attrName>ppt_x</p:attrName>
                                        </p:attrNameLst>
                                      </p:cBhvr>
                                      <p:tavLst>
                                        <p:tav tm="0">
                                          <p:val>
                                            <p:strVal val="#ppt_x"/>
                                          </p:val>
                                        </p:tav>
                                        <p:tav tm="100000">
                                          <p:val>
                                            <p:strVal val="#ppt_x"/>
                                          </p:val>
                                        </p:tav>
                                      </p:tavLst>
                                    </p:anim>
                                    <p:anim calcmode="lin" valueType="num">
                                      <p:cBhvr additive="base">
                                        <p:cTn id="293" dur="500" fill="hold"/>
                                        <p:tgtEl>
                                          <p:spTgt spid="63"/>
                                        </p:tgtEl>
                                        <p:attrNameLst>
                                          <p:attrName>ppt_y</p:attrName>
                                        </p:attrNameLst>
                                      </p:cBhvr>
                                      <p:tavLst>
                                        <p:tav tm="0">
                                          <p:val>
                                            <p:strVal val="1+#ppt_h/2"/>
                                          </p:val>
                                        </p:tav>
                                        <p:tav tm="100000">
                                          <p:val>
                                            <p:strVal val="#ppt_y"/>
                                          </p:val>
                                        </p:tav>
                                      </p:tavLst>
                                    </p:anim>
                                  </p:childTnLst>
                                </p:cTn>
                              </p:par>
                            </p:childTnLst>
                          </p:cTn>
                        </p:par>
                        <p:par>
                          <p:cTn id="294" fill="hold">
                            <p:stCondLst>
                              <p:cond delay="29000"/>
                            </p:stCondLst>
                            <p:childTnLst>
                              <p:par>
                                <p:cTn id="295" presetID="2" presetClass="entr" presetSubtype="4" fill="hold" nodeType="afterEffect">
                                  <p:stCondLst>
                                    <p:cond delay="0"/>
                                  </p:stCondLst>
                                  <p:childTnLst>
                                    <p:set>
                                      <p:cBhvr>
                                        <p:cTn id="296" dur="1" fill="hold">
                                          <p:stCondLst>
                                            <p:cond delay="0"/>
                                          </p:stCondLst>
                                        </p:cTn>
                                        <p:tgtEl>
                                          <p:spTgt spid="64"/>
                                        </p:tgtEl>
                                        <p:attrNameLst>
                                          <p:attrName>style.visibility</p:attrName>
                                        </p:attrNameLst>
                                      </p:cBhvr>
                                      <p:to>
                                        <p:strVal val="visible"/>
                                      </p:to>
                                    </p:set>
                                    <p:anim calcmode="lin" valueType="num">
                                      <p:cBhvr additive="base">
                                        <p:cTn id="297" dur="500" fill="hold"/>
                                        <p:tgtEl>
                                          <p:spTgt spid="64"/>
                                        </p:tgtEl>
                                        <p:attrNameLst>
                                          <p:attrName>ppt_x</p:attrName>
                                        </p:attrNameLst>
                                      </p:cBhvr>
                                      <p:tavLst>
                                        <p:tav tm="0">
                                          <p:val>
                                            <p:strVal val="#ppt_x"/>
                                          </p:val>
                                        </p:tav>
                                        <p:tav tm="100000">
                                          <p:val>
                                            <p:strVal val="#ppt_x"/>
                                          </p:val>
                                        </p:tav>
                                      </p:tavLst>
                                    </p:anim>
                                    <p:anim calcmode="lin" valueType="num">
                                      <p:cBhvr additive="base">
                                        <p:cTn id="298" dur="500" fill="hold"/>
                                        <p:tgtEl>
                                          <p:spTgt spid="64"/>
                                        </p:tgtEl>
                                        <p:attrNameLst>
                                          <p:attrName>ppt_y</p:attrName>
                                        </p:attrNameLst>
                                      </p:cBhvr>
                                      <p:tavLst>
                                        <p:tav tm="0">
                                          <p:val>
                                            <p:strVal val="1+#ppt_h/2"/>
                                          </p:val>
                                        </p:tav>
                                        <p:tav tm="100000">
                                          <p:val>
                                            <p:strVal val="#ppt_y"/>
                                          </p:val>
                                        </p:tav>
                                      </p:tavLst>
                                    </p:anim>
                                  </p:childTnLst>
                                </p:cTn>
                              </p:par>
                            </p:childTnLst>
                          </p:cTn>
                        </p:par>
                        <p:par>
                          <p:cTn id="299" fill="hold">
                            <p:stCondLst>
                              <p:cond delay="29500"/>
                            </p:stCondLst>
                            <p:childTnLst>
                              <p:par>
                                <p:cTn id="300" presetID="2" presetClass="entr" presetSubtype="4" fill="hold" nodeType="afterEffect">
                                  <p:stCondLst>
                                    <p:cond delay="0"/>
                                  </p:stCondLst>
                                  <p:childTnLst>
                                    <p:set>
                                      <p:cBhvr>
                                        <p:cTn id="301" dur="1" fill="hold">
                                          <p:stCondLst>
                                            <p:cond delay="0"/>
                                          </p:stCondLst>
                                        </p:cTn>
                                        <p:tgtEl>
                                          <p:spTgt spid="65"/>
                                        </p:tgtEl>
                                        <p:attrNameLst>
                                          <p:attrName>style.visibility</p:attrName>
                                        </p:attrNameLst>
                                      </p:cBhvr>
                                      <p:to>
                                        <p:strVal val="visible"/>
                                      </p:to>
                                    </p:set>
                                    <p:anim calcmode="lin" valueType="num">
                                      <p:cBhvr additive="base">
                                        <p:cTn id="302" dur="500" fill="hold"/>
                                        <p:tgtEl>
                                          <p:spTgt spid="65"/>
                                        </p:tgtEl>
                                        <p:attrNameLst>
                                          <p:attrName>ppt_x</p:attrName>
                                        </p:attrNameLst>
                                      </p:cBhvr>
                                      <p:tavLst>
                                        <p:tav tm="0">
                                          <p:val>
                                            <p:strVal val="#ppt_x"/>
                                          </p:val>
                                        </p:tav>
                                        <p:tav tm="100000">
                                          <p:val>
                                            <p:strVal val="#ppt_x"/>
                                          </p:val>
                                        </p:tav>
                                      </p:tavLst>
                                    </p:anim>
                                    <p:anim calcmode="lin" valueType="num">
                                      <p:cBhvr additive="base">
                                        <p:cTn id="303" dur="500" fill="hold"/>
                                        <p:tgtEl>
                                          <p:spTgt spid="65"/>
                                        </p:tgtEl>
                                        <p:attrNameLst>
                                          <p:attrName>ppt_y</p:attrName>
                                        </p:attrNameLst>
                                      </p:cBhvr>
                                      <p:tavLst>
                                        <p:tav tm="0">
                                          <p:val>
                                            <p:strVal val="1+#ppt_h/2"/>
                                          </p:val>
                                        </p:tav>
                                        <p:tav tm="100000">
                                          <p:val>
                                            <p:strVal val="#ppt_y"/>
                                          </p:val>
                                        </p:tav>
                                      </p:tavLst>
                                    </p:anim>
                                  </p:childTnLst>
                                </p:cTn>
                              </p:par>
                            </p:childTnLst>
                          </p:cTn>
                        </p:par>
                        <p:par>
                          <p:cTn id="304" fill="hold">
                            <p:stCondLst>
                              <p:cond delay="30000"/>
                            </p:stCondLst>
                            <p:childTnLst>
                              <p:par>
                                <p:cTn id="305" presetID="2" presetClass="entr" presetSubtype="4" fill="hold" nodeType="afterEffect">
                                  <p:stCondLst>
                                    <p:cond delay="0"/>
                                  </p:stCondLst>
                                  <p:childTnLst>
                                    <p:set>
                                      <p:cBhvr>
                                        <p:cTn id="306" dur="1" fill="hold">
                                          <p:stCondLst>
                                            <p:cond delay="0"/>
                                          </p:stCondLst>
                                        </p:cTn>
                                        <p:tgtEl>
                                          <p:spTgt spid="66"/>
                                        </p:tgtEl>
                                        <p:attrNameLst>
                                          <p:attrName>style.visibility</p:attrName>
                                        </p:attrNameLst>
                                      </p:cBhvr>
                                      <p:to>
                                        <p:strVal val="visible"/>
                                      </p:to>
                                    </p:set>
                                    <p:anim calcmode="lin" valueType="num">
                                      <p:cBhvr additive="base">
                                        <p:cTn id="307" dur="500" fill="hold"/>
                                        <p:tgtEl>
                                          <p:spTgt spid="66"/>
                                        </p:tgtEl>
                                        <p:attrNameLst>
                                          <p:attrName>ppt_x</p:attrName>
                                        </p:attrNameLst>
                                      </p:cBhvr>
                                      <p:tavLst>
                                        <p:tav tm="0">
                                          <p:val>
                                            <p:strVal val="#ppt_x"/>
                                          </p:val>
                                        </p:tav>
                                        <p:tav tm="100000">
                                          <p:val>
                                            <p:strVal val="#ppt_x"/>
                                          </p:val>
                                        </p:tav>
                                      </p:tavLst>
                                    </p:anim>
                                    <p:anim calcmode="lin" valueType="num">
                                      <p:cBhvr additive="base">
                                        <p:cTn id="308" dur="500" fill="hold"/>
                                        <p:tgtEl>
                                          <p:spTgt spid="66"/>
                                        </p:tgtEl>
                                        <p:attrNameLst>
                                          <p:attrName>ppt_y</p:attrName>
                                        </p:attrNameLst>
                                      </p:cBhvr>
                                      <p:tavLst>
                                        <p:tav tm="0">
                                          <p:val>
                                            <p:strVal val="1+#ppt_h/2"/>
                                          </p:val>
                                        </p:tav>
                                        <p:tav tm="100000">
                                          <p:val>
                                            <p:strVal val="#ppt_y"/>
                                          </p:val>
                                        </p:tav>
                                      </p:tavLst>
                                    </p:anim>
                                  </p:childTnLst>
                                </p:cTn>
                              </p:par>
                            </p:childTnLst>
                          </p:cTn>
                        </p:par>
                        <p:par>
                          <p:cTn id="309" fill="hold">
                            <p:stCondLst>
                              <p:cond delay="30500"/>
                            </p:stCondLst>
                            <p:childTnLst>
                              <p:par>
                                <p:cTn id="310" presetID="2" presetClass="entr" presetSubtype="4" fill="hold" nodeType="afterEffect">
                                  <p:stCondLst>
                                    <p:cond delay="0"/>
                                  </p:stCondLst>
                                  <p:childTnLst>
                                    <p:set>
                                      <p:cBhvr>
                                        <p:cTn id="311" dur="1" fill="hold">
                                          <p:stCondLst>
                                            <p:cond delay="0"/>
                                          </p:stCondLst>
                                        </p:cTn>
                                        <p:tgtEl>
                                          <p:spTgt spid="67"/>
                                        </p:tgtEl>
                                        <p:attrNameLst>
                                          <p:attrName>style.visibility</p:attrName>
                                        </p:attrNameLst>
                                      </p:cBhvr>
                                      <p:to>
                                        <p:strVal val="visible"/>
                                      </p:to>
                                    </p:set>
                                    <p:anim calcmode="lin" valueType="num">
                                      <p:cBhvr additive="base">
                                        <p:cTn id="312" dur="500" fill="hold"/>
                                        <p:tgtEl>
                                          <p:spTgt spid="67"/>
                                        </p:tgtEl>
                                        <p:attrNameLst>
                                          <p:attrName>ppt_x</p:attrName>
                                        </p:attrNameLst>
                                      </p:cBhvr>
                                      <p:tavLst>
                                        <p:tav tm="0">
                                          <p:val>
                                            <p:strVal val="#ppt_x"/>
                                          </p:val>
                                        </p:tav>
                                        <p:tav tm="100000">
                                          <p:val>
                                            <p:strVal val="#ppt_x"/>
                                          </p:val>
                                        </p:tav>
                                      </p:tavLst>
                                    </p:anim>
                                    <p:anim calcmode="lin" valueType="num">
                                      <p:cBhvr additive="base">
                                        <p:cTn id="313" dur="500" fill="hold"/>
                                        <p:tgtEl>
                                          <p:spTgt spid="67"/>
                                        </p:tgtEl>
                                        <p:attrNameLst>
                                          <p:attrName>ppt_y</p:attrName>
                                        </p:attrNameLst>
                                      </p:cBhvr>
                                      <p:tavLst>
                                        <p:tav tm="0">
                                          <p:val>
                                            <p:strVal val="1+#ppt_h/2"/>
                                          </p:val>
                                        </p:tav>
                                        <p:tav tm="100000">
                                          <p:val>
                                            <p:strVal val="#ppt_y"/>
                                          </p:val>
                                        </p:tav>
                                      </p:tavLst>
                                    </p:anim>
                                  </p:childTnLst>
                                </p:cTn>
                              </p:par>
                            </p:childTnLst>
                          </p:cTn>
                        </p:par>
                        <p:par>
                          <p:cTn id="314" fill="hold">
                            <p:stCondLst>
                              <p:cond delay="31000"/>
                            </p:stCondLst>
                            <p:childTnLst>
                              <p:par>
                                <p:cTn id="315" presetID="2" presetClass="entr" presetSubtype="4" fill="hold" nodeType="afterEffect">
                                  <p:stCondLst>
                                    <p:cond delay="0"/>
                                  </p:stCondLst>
                                  <p:childTnLst>
                                    <p:set>
                                      <p:cBhvr>
                                        <p:cTn id="316" dur="1" fill="hold">
                                          <p:stCondLst>
                                            <p:cond delay="0"/>
                                          </p:stCondLst>
                                        </p:cTn>
                                        <p:tgtEl>
                                          <p:spTgt spid="68"/>
                                        </p:tgtEl>
                                        <p:attrNameLst>
                                          <p:attrName>style.visibility</p:attrName>
                                        </p:attrNameLst>
                                      </p:cBhvr>
                                      <p:to>
                                        <p:strVal val="visible"/>
                                      </p:to>
                                    </p:set>
                                    <p:anim calcmode="lin" valueType="num">
                                      <p:cBhvr additive="base">
                                        <p:cTn id="317" dur="500" fill="hold"/>
                                        <p:tgtEl>
                                          <p:spTgt spid="68"/>
                                        </p:tgtEl>
                                        <p:attrNameLst>
                                          <p:attrName>ppt_x</p:attrName>
                                        </p:attrNameLst>
                                      </p:cBhvr>
                                      <p:tavLst>
                                        <p:tav tm="0">
                                          <p:val>
                                            <p:strVal val="#ppt_x"/>
                                          </p:val>
                                        </p:tav>
                                        <p:tav tm="100000">
                                          <p:val>
                                            <p:strVal val="#ppt_x"/>
                                          </p:val>
                                        </p:tav>
                                      </p:tavLst>
                                    </p:anim>
                                    <p:anim calcmode="lin" valueType="num">
                                      <p:cBhvr additive="base">
                                        <p:cTn id="318" dur="500" fill="hold"/>
                                        <p:tgtEl>
                                          <p:spTgt spid="68"/>
                                        </p:tgtEl>
                                        <p:attrNameLst>
                                          <p:attrName>ppt_y</p:attrName>
                                        </p:attrNameLst>
                                      </p:cBhvr>
                                      <p:tavLst>
                                        <p:tav tm="0">
                                          <p:val>
                                            <p:strVal val="1+#ppt_h/2"/>
                                          </p:val>
                                        </p:tav>
                                        <p:tav tm="100000">
                                          <p:val>
                                            <p:strVal val="#ppt_y"/>
                                          </p:val>
                                        </p:tav>
                                      </p:tavLst>
                                    </p:anim>
                                  </p:childTnLst>
                                </p:cTn>
                              </p:par>
                            </p:childTnLst>
                          </p:cTn>
                        </p:par>
                        <p:par>
                          <p:cTn id="319" fill="hold">
                            <p:stCondLst>
                              <p:cond delay="31500"/>
                            </p:stCondLst>
                            <p:childTnLst>
                              <p:par>
                                <p:cTn id="320" presetID="2" presetClass="entr" presetSubtype="4" fill="hold" nodeType="afterEffect">
                                  <p:stCondLst>
                                    <p:cond delay="0"/>
                                  </p:stCondLst>
                                  <p:childTnLst>
                                    <p:set>
                                      <p:cBhvr>
                                        <p:cTn id="321" dur="1" fill="hold">
                                          <p:stCondLst>
                                            <p:cond delay="0"/>
                                          </p:stCondLst>
                                        </p:cTn>
                                        <p:tgtEl>
                                          <p:spTgt spid="69"/>
                                        </p:tgtEl>
                                        <p:attrNameLst>
                                          <p:attrName>style.visibility</p:attrName>
                                        </p:attrNameLst>
                                      </p:cBhvr>
                                      <p:to>
                                        <p:strVal val="visible"/>
                                      </p:to>
                                    </p:set>
                                    <p:anim calcmode="lin" valueType="num">
                                      <p:cBhvr additive="base">
                                        <p:cTn id="322" dur="500" fill="hold"/>
                                        <p:tgtEl>
                                          <p:spTgt spid="69"/>
                                        </p:tgtEl>
                                        <p:attrNameLst>
                                          <p:attrName>ppt_x</p:attrName>
                                        </p:attrNameLst>
                                      </p:cBhvr>
                                      <p:tavLst>
                                        <p:tav tm="0">
                                          <p:val>
                                            <p:strVal val="#ppt_x"/>
                                          </p:val>
                                        </p:tav>
                                        <p:tav tm="100000">
                                          <p:val>
                                            <p:strVal val="#ppt_x"/>
                                          </p:val>
                                        </p:tav>
                                      </p:tavLst>
                                    </p:anim>
                                    <p:anim calcmode="lin" valueType="num">
                                      <p:cBhvr additive="base">
                                        <p:cTn id="323" dur="500" fill="hold"/>
                                        <p:tgtEl>
                                          <p:spTgt spid="69"/>
                                        </p:tgtEl>
                                        <p:attrNameLst>
                                          <p:attrName>ppt_y</p:attrName>
                                        </p:attrNameLst>
                                      </p:cBhvr>
                                      <p:tavLst>
                                        <p:tav tm="0">
                                          <p:val>
                                            <p:strVal val="1+#ppt_h/2"/>
                                          </p:val>
                                        </p:tav>
                                        <p:tav tm="100000">
                                          <p:val>
                                            <p:strVal val="#ppt_y"/>
                                          </p:val>
                                        </p:tav>
                                      </p:tavLst>
                                    </p:anim>
                                  </p:childTnLst>
                                </p:cTn>
                              </p:par>
                            </p:childTnLst>
                          </p:cTn>
                        </p:par>
                      </p:childTnLst>
                    </p:cTn>
                  </p:par>
                  <p:par>
                    <p:cTn id="324" fill="hold">
                      <p:stCondLst>
                        <p:cond delay="indefinite"/>
                      </p:stCondLst>
                      <p:childTnLst>
                        <p:par>
                          <p:cTn id="325" fill="hold">
                            <p:stCondLst>
                              <p:cond delay="0"/>
                            </p:stCondLst>
                            <p:childTnLst>
                              <p:par>
                                <p:cTn id="326" presetID="42" presetClass="entr" presetSubtype="0" fill="hold" nodeType="clickEffect">
                                  <p:stCondLst>
                                    <p:cond delay="0"/>
                                  </p:stCondLst>
                                  <p:childTnLst>
                                    <p:set>
                                      <p:cBhvr>
                                        <p:cTn id="327" dur="1" fill="hold">
                                          <p:stCondLst>
                                            <p:cond delay="0"/>
                                          </p:stCondLst>
                                        </p:cTn>
                                        <p:tgtEl>
                                          <p:spTgt spid="70">
                                            <p:txEl>
                                              <p:pRg st="0" end="0"/>
                                            </p:txEl>
                                          </p:spTgt>
                                        </p:tgtEl>
                                        <p:attrNameLst>
                                          <p:attrName>style.visibility</p:attrName>
                                        </p:attrNameLst>
                                      </p:cBhvr>
                                      <p:to>
                                        <p:strVal val="visible"/>
                                      </p:to>
                                    </p:set>
                                    <p:animEffect transition="in" filter="fade">
                                      <p:cBhvr>
                                        <p:cTn id="328" dur="1000"/>
                                        <p:tgtEl>
                                          <p:spTgt spid="70">
                                            <p:txEl>
                                              <p:pRg st="0" end="0"/>
                                            </p:txEl>
                                          </p:spTgt>
                                        </p:tgtEl>
                                      </p:cBhvr>
                                    </p:animEffect>
                                    <p:anim calcmode="lin" valueType="num">
                                      <p:cBhvr>
                                        <p:cTn id="329" dur="1000" fill="hold"/>
                                        <p:tgtEl>
                                          <p:spTgt spid="70">
                                            <p:txEl>
                                              <p:pRg st="0" end="0"/>
                                            </p:txEl>
                                          </p:spTgt>
                                        </p:tgtEl>
                                        <p:attrNameLst>
                                          <p:attrName>ppt_x</p:attrName>
                                        </p:attrNameLst>
                                      </p:cBhvr>
                                      <p:tavLst>
                                        <p:tav tm="0">
                                          <p:val>
                                            <p:strVal val="#ppt_x"/>
                                          </p:val>
                                        </p:tav>
                                        <p:tav tm="100000">
                                          <p:val>
                                            <p:strVal val="#ppt_x"/>
                                          </p:val>
                                        </p:tav>
                                      </p:tavLst>
                                    </p:anim>
                                    <p:anim calcmode="lin" valueType="num">
                                      <p:cBhvr>
                                        <p:cTn id="330" dur="1000" fill="hold"/>
                                        <p:tgtEl>
                                          <p:spTgt spid="7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31" fill="hold">
                      <p:stCondLst>
                        <p:cond delay="indefinite"/>
                      </p:stCondLst>
                      <p:childTnLst>
                        <p:par>
                          <p:cTn id="332" fill="hold">
                            <p:stCondLst>
                              <p:cond delay="0"/>
                            </p:stCondLst>
                            <p:childTnLst>
                              <p:par>
                                <p:cTn id="333" presetID="42" presetClass="entr" presetSubtype="0" fill="hold" nodeType="clickEffect">
                                  <p:stCondLst>
                                    <p:cond delay="0"/>
                                  </p:stCondLst>
                                  <p:childTnLst>
                                    <p:set>
                                      <p:cBhvr>
                                        <p:cTn id="334" dur="1" fill="hold">
                                          <p:stCondLst>
                                            <p:cond delay="0"/>
                                          </p:stCondLst>
                                        </p:cTn>
                                        <p:tgtEl>
                                          <p:spTgt spid="70">
                                            <p:txEl>
                                              <p:pRg st="1" end="1"/>
                                            </p:txEl>
                                          </p:spTgt>
                                        </p:tgtEl>
                                        <p:attrNameLst>
                                          <p:attrName>style.visibility</p:attrName>
                                        </p:attrNameLst>
                                      </p:cBhvr>
                                      <p:to>
                                        <p:strVal val="visible"/>
                                      </p:to>
                                    </p:set>
                                    <p:animEffect transition="in" filter="fade">
                                      <p:cBhvr>
                                        <p:cTn id="335" dur="1000"/>
                                        <p:tgtEl>
                                          <p:spTgt spid="70">
                                            <p:txEl>
                                              <p:pRg st="1" end="1"/>
                                            </p:txEl>
                                          </p:spTgt>
                                        </p:tgtEl>
                                      </p:cBhvr>
                                    </p:animEffect>
                                    <p:anim calcmode="lin" valueType="num">
                                      <p:cBhvr>
                                        <p:cTn id="336" dur="1000" fill="hold"/>
                                        <p:tgtEl>
                                          <p:spTgt spid="70">
                                            <p:txEl>
                                              <p:pRg st="1" end="1"/>
                                            </p:txEl>
                                          </p:spTgt>
                                        </p:tgtEl>
                                        <p:attrNameLst>
                                          <p:attrName>ppt_x</p:attrName>
                                        </p:attrNameLst>
                                      </p:cBhvr>
                                      <p:tavLst>
                                        <p:tav tm="0">
                                          <p:val>
                                            <p:strVal val="#ppt_x"/>
                                          </p:val>
                                        </p:tav>
                                        <p:tav tm="100000">
                                          <p:val>
                                            <p:strVal val="#ppt_x"/>
                                          </p:val>
                                        </p:tav>
                                      </p:tavLst>
                                    </p:anim>
                                    <p:anim calcmode="lin" valueType="num">
                                      <p:cBhvr>
                                        <p:cTn id="337" dur="1000" fill="hold"/>
                                        <p:tgtEl>
                                          <p:spTgt spid="7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38" fill="hold">
                      <p:stCondLst>
                        <p:cond delay="indefinite"/>
                      </p:stCondLst>
                      <p:childTnLst>
                        <p:par>
                          <p:cTn id="339" fill="hold">
                            <p:stCondLst>
                              <p:cond delay="0"/>
                            </p:stCondLst>
                            <p:childTnLst>
                              <p:par>
                                <p:cTn id="340" presetID="2" presetClass="entr" presetSubtype="4" fill="hold" nodeType="clickEffect">
                                  <p:stCondLst>
                                    <p:cond delay="0"/>
                                  </p:stCondLst>
                                  <p:childTnLst>
                                    <p:set>
                                      <p:cBhvr>
                                        <p:cTn id="341" dur="1" fill="hold">
                                          <p:stCondLst>
                                            <p:cond delay="0"/>
                                          </p:stCondLst>
                                        </p:cTn>
                                        <p:tgtEl>
                                          <p:spTgt spid="121"/>
                                        </p:tgtEl>
                                        <p:attrNameLst>
                                          <p:attrName>style.visibility</p:attrName>
                                        </p:attrNameLst>
                                      </p:cBhvr>
                                      <p:to>
                                        <p:strVal val="visible"/>
                                      </p:to>
                                    </p:set>
                                    <p:anim calcmode="lin" valueType="num">
                                      <p:cBhvr additive="base">
                                        <p:cTn id="342" dur="500" fill="hold"/>
                                        <p:tgtEl>
                                          <p:spTgt spid="121"/>
                                        </p:tgtEl>
                                        <p:attrNameLst>
                                          <p:attrName>ppt_x</p:attrName>
                                        </p:attrNameLst>
                                      </p:cBhvr>
                                      <p:tavLst>
                                        <p:tav tm="0">
                                          <p:val>
                                            <p:strVal val="#ppt_x"/>
                                          </p:val>
                                        </p:tav>
                                        <p:tav tm="100000">
                                          <p:val>
                                            <p:strVal val="#ppt_x"/>
                                          </p:val>
                                        </p:tav>
                                      </p:tavLst>
                                    </p:anim>
                                    <p:anim calcmode="lin" valueType="num">
                                      <p:cBhvr additive="base">
                                        <p:cTn id="343" dur="500" fill="hold"/>
                                        <p:tgtEl>
                                          <p:spTgt spid="121"/>
                                        </p:tgtEl>
                                        <p:attrNameLst>
                                          <p:attrName>ppt_y</p:attrName>
                                        </p:attrNameLst>
                                      </p:cBhvr>
                                      <p:tavLst>
                                        <p:tav tm="0">
                                          <p:val>
                                            <p:strVal val="1+#ppt_h/2"/>
                                          </p:val>
                                        </p:tav>
                                        <p:tav tm="100000">
                                          <p:val>
                                            <p:strVal val="#ppt_y"/>
                                          </p:val>
                                        </p:tav>
                                      </p:tavLst>
                                    </p:anim>
                                  </p:childTnLst>
                                </p:cTn>
                              </p:par>
                            </p:childTnLst>
                          </p:cTn>
                        </p:par>
                      </p:childTnLst>
                    </p:cTn>
                  </p:par>
                  <p:par>
                    <p:cTn id="344" fill="hold">
                      <p:stCondLst>
                        <p:cond delay="indefinite"/>
                      </p:stCondLst>
                      <p:childTnLst>
                        <p:par>
                          <p:cTn id="345" fill="hold">
                            <p:stCondLst>
                              <p:cond delay="0"/>
                            </p:stCondLst>
                            <p:childTnLst>
                              <p:par>
                                <p:cTn id="346" presetID="42" presetClass="entr" presetSubtype="0" fill="hold" nodeType="clickEffect">
                                  <p:stCondLst>
                                    <p:cond delay="0"/>
                                  </p:stCondLst>
                                  <p:childTnLst>
                                    <p:set>
                                      <p:cBhvr>
                                        <p:cTn id="347" dur="1" fill="hold">
                                          <p:stCondLst>
                                            <p:cond delay="0"/>
                                          </p:stCondLst>
                                        </p:cTn>
                                        <p:tgtEl>
                                          <p:spTgt spid="122"/>
                                        </p:tgtEl>
                                        <p:attrNameLst>
                                          <p:attrName>style.visibility</p:attrName>
                                        </p:attrNameLst>
                                      </p:cBhvr>
                                      <p:to>
                                        <p:strVal val="visible"/>
                                      </p:to>
                                    </p:set>
                                    <p:animEffect transition="in" filter="fade">
                                      <p:cBhvr>
                                        <p:cTn id="348" dur="1000"/>
                                        <p:tgtEl>
                                          <p:spTgt spid="122"/>
                                        </p:tgtEl>
                                      </p:cBhvr>
                                    </p:animEffect>
                                    <p:anim calcmode="lin" valueType="num">
                                      <p:cBhvr>
                                        <p:cTn id="349" dur="1000" fill="hold"/>
                                        <p:tgtEl>
                                          <p:spTgt spid="122"/>
                                        </p:tgtEl>
                                        <p:attrNameLst>
                                          <p:attrName>ppt_x</p:attrName>
                                        </p:attrNameLst>
                                      </p:cBhvr>
                                      <p:tavLst>
                                        <p:tav tm="0">
                                          <p:val>
                                            <p:strVal val="#ppt_x"/>
                                          </p:val>
                                        </p:tav>
                                        <p:tav tm="100000">
                                          <p:val>
                                            <p:strVal val="#ppt_x"/>
                                          </p:val>
                                        </p:tav>
                                      </p:tavLst>
                                    </p:anim>
                                    <p:anim calcmode="lin" valueType="num">
                                      <p:cBhvr>
                                        <p:cTn id="350" dur="1000" fill="hold"/>
                                        <p:tgtEl>
                                          <p:spTgt spid="122"/>
                                        </p:tgtEl>
                                        <p:attrNameLst>
                                          <p:attrName>ppt_y</p:attrName>
                                        </p:attrNameLst>
                                      </p:cBhvr>
                                      <p:tavLst>
                                        <p:tav tm="0">
                                          <p:val>
                                            <p:strVal val="#ppt_y+.1"/>
                                          </p:val>
                                        </p:tav>
                                        <p:tav tm="100000">
                                          <p:val>
                                            <p:strVal val="#ppt_y"/>
                                          </p:val>
                                        </p:tav>
                                      </p:tavLst>
                                    </p:anim>
                                  </p:childTnLst>
                                </p:cTn>
                              </p:par>
                            </p:childTnLst>
                          </p:cTn>
                        </p:par>
                      </p:childTnLst>
                    </p:cTn>
                  </p:par>
                  <p:par>
                    <p:cTn id="351" fill="hold">
                      <p:stCondLst>
                        <p:cond delay="indefinite"/>
                      </p:stCondLst>
                      <p:childTnLst>
                        <p:par>
                          <p:cTn id="352" fill="hold">
                            <p:stCondLst>
                              <p:cond delay="0"/>
                            </p:stCondLst>
                            <p:childTnLst>
                              <p:par>
                                <p:cTn id="353" presetID="2" presetClass="entr" presetSubtype="6" fill="hold" grpId="0" nodeType="clickEffect">
                                  <p:stCondLst>
                                    <p:cond delay="0"/>
                                  </p:stCondLst>
                                  <p:childTnLst>
                                    <p:set>
                                      <p:cBhvr>
                                        <p:cTn id="354" dur="1" fill="hold">
                                          <p:stCondLst>
                                            <p:cond delay="0"/>
                                          </p:stCondLst>
                                        </p:cTn>
                                        <p:tgtEl>
                                          <p:spTgt spid="123"/>
                                        </p:tgtEl>
                                        <p:attrNameLst>
                                          <p:attrName>style.visibility</p:attrName>
                                        </p:attrNameLst>
                                      </p:cBhvr>
                                      <p:to>
                                        <p:strVal val="visible"/>
                                      </p:to>
                                    </p:set>
                                    <p:anim calcmode="lin" valueType="num">
                                      <p:cBhvr additive="base">
                                        <p:cTn id="355" dur="500" fill="hold"/>
                                        <p:tgtEl>
                                          <p:spTgt spid="123"/>
                                        </p:tgtEl>
                                        <p:attrNameLst>
                                          <p:attrName>ppt_x</p:attrName>
                                        </p:attrNameLst>
                                      </p:cBhvr>
                                      <p:tavLst>
                                        <p:tav tm="0">
                                          <p:val>
                                            <p:strVal val="1+#ppt_w/2"/>
                                          </p:val>
                                        </p:tav>
                                        <p:tav tm="100000">
                                          <p:val>
                                            <p:strVal val="#ppt_x"/>
                                          </p:val>
                                        </p:tav>
                                      </p:tavLst>
                                    </p:anim>
                                    <p:anim calcmode="lin" valueType="num">
                                      <p:cBhvr additive="base">
                                        <p:cTn id="356" dur="500" fill="hold"/>
                                        <p:tgtEl>
                                          <p:spTgt spid="123"/>
                                        </p:tgtEl>
                                        <p:attrNameLst>
                                          <p:attrName>ppt_y</p:attrName>
                                        </p:attrNameLst>
                                      </p:cBhvr>
                                      <p:tavLst>
                                        <p:tav tm="0">
                                          <p:val>
                                            <p:strVal val="1+#ppt_h/2"/>
                                          </p:val>
                                        </p:tav>
                                        <p:tav tm="100000">
                                          <p:val>
                                            <p:strVal val="#ppt_y"/>
                                          </p:val>
                                        </p:tav>
                                      </p:tavLst>
                                    </p:anim>
                                  </p:childTnLst>
                                </p:cTn>
                              </p:par>
                            </p:childTnLst>
                          </p:cTn>
                        </p:par>
                      </p:childTnLst>
                    </p:cTn>
                  </p:par>
                  <p:par>
                    <p:cTn id="357" fill="hold">
                      <p:stCondLst>
                        <p:cond delay="indefinite"/>
                      </p:stCondLst>
                      <p:childTnLst>
                        <p:par>
                          <p:cTn id="358" fill="hold">
                            <p:stCondLst>
                              <p:cond delay="0"/>
                            </p:stCondLst>
                            <p:childTnLst>
                              <p:par>
                                <p:cTn id="359" presetID="2" presetClass="entr" presetSubtype="9" fill="hold" grpId="0" nodeType="clickEffect">
                                  <p:stCondLst>
                                    <p:cond delay="0"/>
                                  </p:stCondLst>
                                  <p:childTnLst>
                                    <p:set>
                                      <p:cBhvr>
                                        <p:cTn id="360" dur="1" fill="hold">
                                          <p:stCondLst>
                                            <p:cond delay="0"/>
                                          </p:stCondLst>
                                        </p:cTn>
                                        <p:tgtEl>
                                          <p:spTgt spid="124"/>
                                        </p:tgtEl>
                                        <p:attrNameLst>
                                          <p:attrName>style.visibility</p:attrName>
                                        </p:attrNameLst>
                                      </p:cBhvr>
                                      <p:to>
                                        <p:strVal val="visible"/>
                                      </p:to>
                                    </p:set>
                                    <p:anim calcmode="lin" valueType="num">
                                      <p:cBhvr additive="base">
                                        <p:cTn id="361" dur="500" fill="hold"/>
                                        <p:tgtEl>
                                          <p:spTgt spid="124"/>
                                        </p:tgtEl>
                                        <p:attrNameLst>
                                          <p:attrName>ppt_x</p:attrName>
                                        </p:attrNameLst>
                                      </p:cBhvr>
                                      <p:tavLst>
                                        <p:tav tm="0">
                                          <p:val>
                                            <p:strVal val="0-#ppt_w/2"/>
                                          </p:val>
                                        </p:tav>
                                        <p:tav tm="100000">
                                          <p:val>
                                            <p:strVal val="#ppt_x"/>
                                          </p:val>
                                        </p:tav>
                                      </p:tavLst>
                                    </p:anim>
                                    <p:anim calcmode="lin" valueType="num">
                                      <p:cBhvr additive="base">
                                        <p:cTn id="362" dur="500" fill="hold"/>
                                        <p:tgtEl>
                                          <p:spTgt spid="12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animBg="1"/>
      <p:bldP spid="12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1C008E3-BB8D-3C4F-F593-CB9BA13B5F7C}"/>
              </a:ext>
            </a:extLst>
          </p:cNvPr>
          <p:cNvSpPr/>
          <p:nvPr/>
        </p:nvSpPr>
        <p:spPr>
          <a:xfrm>
            <a:off x="56464" y="1307307"/>
            <a:ext cx="800219" cy="4857749"/>
          </a:xfrm>
          <a:prstGeom prst="rect">
            <a:avLst/>
          </a:prstGeom>
          <a:noFill/>
        </p:spPr>
        <p:txBody>
          <a:bodyPr vert="vert270" wrap="square" lIns="91440" tIns="45720" rIns="91440" bIns="45720">
            <a:spAutoFit/>
          </a:bodyPr>
          <a:lstStyle/>
          <a:p>
            <a:pPr algn="ctr"/>
            <a:r>
              <a:rPr lang="en-GB" sz="4000" b="0" cap="none" spc="0" dirty="0">
                <a:ln w="0"/>
                <a:solidFill>
                  <a:srgbClr val="00B050"/>
                </a:solidFill>
                <a:effectLst>
                  <a:outerShdw blurRad="38100" dist="19050" dir="2700000" algn="tl" rotWithShape="0">
                    <a:schemeClr val="dk1">
                      <a:alpha val="40000"/>
                    </a:schemeClr>
                  </a:outerShdw>
                </a:effectLst>
              </a:rPr>
              <a:t>Number of Cells</a:t>
            </a:r>
          </a:p>
        </p:txBody>
      </p:sp>
      <p:sp>
        <p:nvSpPr>
          <p:cNvPr id="10" name="Rectangle 9">
            <a:extLst>
              <a:ext uri="{FF2B5EF4-FFF2-40B4-BE49-F238E27FC236}">
                <a16:creationId xmlns:a16="http://schemas.microsoft.com/office/drawing/2014/main" id="{6AE2DA6D-F02A-BADE-7A6F-0F899D09BBE0}"/>
              </a:ext>
            </a:extLst>
          </p:cNvPr>
          <p:cNvSpPr/>
          <p:nvPr/>
        </p:nvSpPr>
        <p:spPr>
          <a:xfrm>
            <a:off x="5139977" y="6025252"/>
            <a:ext cx="1317990" cy="707886"/>
          </a:xfrm>
          <a:prstGeom prst="rect">
            <a:avLst/>
          </a:prstGeom>
          <a:noFill/>
        </p:spPr>
        <p:txBody>
          <a:bodyPr wrap="none" lIns="91440" tIns="45720" rIns="91440" bIns="45720">
            <a:spAutoFit/>
          </a:bodyPr>
          <a:lstStyle/>
          <a:p>
            <a:pPr algn="ctr"/>
            <a:r>
              <a:rPr lang="en-GB" sz="4000" b="0" cap="none" spc="0" dirty="0">
                <a:ln w="0"/>
                <a:solidFill>
                  <a:schemeClr val="tx1"/>
                </a:solidFill>
                <a:effectLst>
                  <a:outerShdw blurRad="38100" dist="19050" dir="2700000" algn="tl" rotWithShape="0">
                    <a:schemeClr val="dk1">
                      <a:alpha val="40000"/>
                    </a:schemeClr>
                  </a:outerShdw>
                </a:effectLst>
              </a:rPr>
              <a:t>Hours</a:t>
            </a:r>
          </a:p>
        </p:txBody>
      </p:sp>
      <p:grpSp>
        <p:nvGrpSpPr>
          <p:cNvPr id="21" name="Group 20">
            <a:extLst>
              <a:ext uri="{FF2B5EF4-FFF2-40B4-BE49-F238E27FC236}">
                <a16:creationId xmlns:a16="http://schemas.microsoft.com/office/drawing/2014/main" id="{2574BFD7-456F-2C4B-36D5-A5EF50DD5293}"/>
              </a:ext>
            </a:extLst>
          </p:cNvPr>
          <p:cNvGrpSpPr/>
          <p:nvPr/>
        </p:nvGrpSpPr>
        <p:grpSpPr>
          <a:xfrm>
            <a:off x="659765" y="1100553"/>
            <a:ext cx="1678665" cy="4328696"/>
            <a:chOff x="659765" y="1100553"/>
            <a:chExt cx="1678665" cy="4223055"/>
          </a:xfrm>
        </p:grpSpPr>
        <p:sp>
          <p:nvSpPr>
            <p:cNvPr id="11" name="Rectangle 10">
              <a:extLst>
                <a:ext uri="{FF2B5EF4-FFF2-40B4-BE49-F238E27FC236}">
                  <a16:creationId xmlns:a16="http://schemas.microsoft.com/office/drawing/2014/main" id="{9C2EE441-2536-136D-3DF6-6D55B4FF0B92}"/>
                </a:ext>
              </a:extLst>
            </p:cNvPr>
            <p:cNvSpPr/>
            <p:nvPr/>
          </p:nvSpPr>
          <p:spPr>
            <a:xfrm>
              <a:off x="829684" y="4861943"/>
              <a:ext cx="1508746" cy="461665"/>
            </a:xfrm>
            <a:prstGeom prst="rect">
              <a:avLst/>
            </a:prstGeom>
            <a:noFill/>
          </p:spPr>
          <p:txBody>
            <a:bodyPr wrap="none" lIns="91440" tIns="45720" rIns="91440" bIns="45720">
              <a:spAutoFit/>
            </a:bodyPr>
            <a:lstStyle/>
            <a:p>
              <a:pPr algn="ctr"/>
              <a:r>
                <a:rPr lang="en-GB" sz="2400" b="0" cap="none" spc="0" dirty="0">
                  <a:ln w="0"/>
                  <a:solidFill>
                    <a:srgbClr val="00B050"/>
                  </a:solidFill>
                  <a:effectLst>
                    <a:outerShdw blurRad="38100" dist="19050" dir="2700000" algn="tl" rotWithShape="0">
                      <a:schemeClr val="dk1">
                        <a:alpha val="40000"/>
                      </a:schemeClr>
                    </a:outerShdw>
                  </a:effectLst>
                </a:rPr>
                <a:t>2.000.000</a:t>
              </a:r>
            </a:p>
          </p:txBody>
        </p:sp>
        <p:sp>
          <p:nvSpPr>
            <p:cNvPr id="12" name="Rectangle 11">
              <a:extLst>
                <a:ext uri="{FF2B5EF4-FFF2-40B4-BE49-F238E27FC236}">
                  <a16:creationId xmlns:a16="http://schemas.microsoft.com/office/drawing/2014/main" id="{9AD87E32-5168-E38A-E6D0-BA63467E5D06}"/>
                </a:ext>
              </a:extLst>
            </p:cNvPr>
            <p:cNvSpPr/>
            <p:nvPr/>
          </p:nvSpPr>
          <p:spPr>
            <a:xfrm>
              <a:off x="829684" y="4444009"/>
              <a:ext cx="1508746" cy="461665"/>
            </a:xfrm>
            <a:prstGeom prst="rect">
              <a:avLst/>
            </a:prstGeom>
            <a:noFill/>
          </p:spPr>
          <p:txBody>
            <a:bodyPr wrap="none" lIns="91440" tIns="45720" rIns="91440" bIns="45720">
              <a:spAutoFit/>
            </a:bodyPr>
            <a:lstStyle/>
            <a:p>
              <a:pPr algn="ctr"/>
              <a:r>
                <a:rPr lang="en-GB" sz="2400" b="0" cap="none" spc="0" dirty="0">
                  <a:ln w="0"/>
                  <a:solidFill>
                    <a:srgbClr val="00B050"/>
                  </a:solidFill>
                  <a:effectLst>
                    <a:outerShdw blurRad="38100" dist="19050" dir="2700000" algn="tl" rotWithShape="0">
                      <a:schemeClr val="dk1">
                        <a:alpha val="40000"/>
                      </a:schemeClr>
                    </a:outerShdw>
                  </a:effectLst>
                </a:rPr>
                <a:t>4.000.000</a:t>
              </a:r>
            </a:p>
          </p:txBody>
        </p:sp>
        <p:sp>
          <p:nvSpPr>
            <p:cNvPr id="13" name="Rectangle 12">
              <a:extLst>
                <a:ext uri="{FF2B5EF4-FFF2-40B4-BE49-F238E27FC236}">
                  <a16:creationId xmlns:a16="http://schemas.microsoft.com/office/drawing/2014/main" id="{1CCB3E9F-6CDA-387A-1856-1D47C1DE41C6}"/>
                </a:ext>
              </a:extLst>
            </p:cNvPr>
            <p:cNvSpPr/>
            <p:nvPr/>
          </p:nvSpPr>
          <p:spPr>
            <a:xfrm>
              <a:off x="829684" y="4026077"/>
              <a:ext cx="1508746" cy="461665"/>
            </a:xfrm>
            <a:prstGeom prst="rect">
              <a:avLst/>
            </a:prstGeom>
            <a:noFill/>
          </p:spPr>
          <p:txBody>
            <a:bodyPr wrap="none" lIns="91440" tIns="45720" rIns="91440" bIns="45720">
              <a:spAutoFit/>
            </a:bodyPr>
            <a:lstStyle/>
            <a:p>
              <a:pPr algn="ctr"/>
              <a:r>
                <a:rPr lang="en-GB" sz="2400" b="0" cap="none" spc="0" dirty="0">
                  <a:ln w="0"/>
                  <a:solidFill>
                    <a:srgbClr val="00B050"/>
                  </a:solidFill>
                  <a:effectLst>
                    <a:outerShdw blurRad="38100" dist="19050" dir="2700000" algn="tl" rotWithShape="0">
                      <a:schemeClr val="dk1">
                        <a:alpha val="40000"/>
                      </a:schemeClr>
                    </a:outerShdw>
                  </a:effectLst>
                </a:rPr>
                <a:t>6.000.000</a:t>
              </a:r>
            </a:p>
          </p:txBody>
        </p:sp>
        <p:sp>
          <p:nvSpPr>
            <p:cNvPr id="14" name="Rectangle 13">
              <a:extLst>
                <a:ext uri="{FF2B5EF4-FFF2-40B4-BE49-F238E27FC236}">
                  <a16:creationId xmlns:a16="http://schemas.microsoft.com/office/drawing/2014/main" id="{5DB714B1-E499-AA90-F0C6-09ED35C32799}"/>
                </a:ext>
              </a:extLst>
            </p:cNvPr>
            <p:cNvSpPr/>
            <p:nvPr/>
          </p:nvSpPr>
          <p:spPr>
            <a:xfrm>
              <a:off x="829684" y="3608145"/>
              <a:ext cx="1508746" cy="461665"/>
            </a:xfrm>
            <a:prstGeom prst="rect">
              <a:avLst/>
            </a:prstGeom>
            <a:noFill/>
          </p:spPr>
          <p:txBody>
            <a:bodyPr wrap="none" lIns="91440" tIns="45720" rIns="91440" bIns="45720">
              <a:spAutoFit/>
            </a:bodyPr>
            <a:lstStyle/>
            <a:p>
              <a:pPr algn="ctr"/>
              <a:r>
                <a:rPr lang="en-GB" sz="2400" b="0" cap="none" spc="0" dirty="0">
                  <a:ln w="0"/>
                  <a:solidFill>
                    <a:srgbClr val="00B050"/>
                  </a:solidFill>
                  <a:effectLst>
                    <a:outerShdw blurRad="38100" dist="19050" dir="2700000" algn="tl" rotWithShape="0">
                      <a:schemeClr val="dk1">
                        <a:alpha val="40000"/>
                      </a:schemeClr>
                    </a:outerShdw>
                  </a:effectLst>
                </a:rPr>
                <a:t>8.000.000</a:t>
              </a:r>
            </a:p>
          </p:txBody>
        </p:sp>
        <p:sp>
          <p:nvSpPr>
            <p:cNvPr id="15" name="Rectangle 14">
              <a:extLst>
                <a:ext uri="{FF2B5EF4-FFF2-40B4-BE49-F238E27FC236}">
                  <a16:creationId xmlns:a16="http://schemas.microsoft.com/office/drawing/2014/main" id="{6B9C5BF4-5E9A-8442-9A07-9BDEB28CEFB0}"/>
                </a:ext>
              </a:extLst>
            </p:cNvPr>
            <p:cNvSpPr/>
            <p:nvPr/>
          </p:nvSpPr>
          <p:spPr>
            <a:xfrm>
              <a:off x="659765" y="3190213"/>
              <a:ext cx="1678665" cy="461665"/>
            </a:xfrm>
            <a:prstGeom prst="rect">
              <a:avLst/>
            </a:prstGeom>
            <a:noFill/>
          </p:spPr>
          <p:txBody>
            <a:bodyPr wrap="none" lIns="91440" tIns="45720" rIns="91440" bIns="45720">
              <a:spAutoFit/>
            </a:bodyPr>
            <a:lstStyle/>
            <a:p>
              <a:pPr algn="ctr"/>
              <a:r>
                <a:rPr lang="en-GB" sz="2400" b="0" cap="none" spc="0" dirty="0">
                  <a:ln w="0"/>
                  <a:solidFill>
                    <a:srgbClr val="00B050"/>
                  </a:solidFill>
                  <a:effectLst>
                    <a:outerShdw blurRad="38100" dist="19050" dir="2700000" algn="tl" rotWithShape="0">
                      <a:schemeClr val="dk1">
                        <a:alpha val="40000"/>
                      </a:schemeClr>
                    </a:outerShdw>
                  </a:effectLst>
                </a:rPr>
                <a:t>10.000.000</a:t>
              </a:r>
            </a:p>
          </p:txBody>
        </p:sp>
        <p:sp>
          <p:nvSpPr>
            <p:cNvPr id="16" name="Rectangle 15">
              <a:extLst>
                <a:ext uri="{FF2B5EF4-FFF2-40B4-BE49-F238E27FC236}">
                  <a16:creationId xmlns:a16="http://schemas.microsoft.com/office/drawing/2014/main" id="{30949E0D-D957-8049-3959-BE799004B35B}"/>
                </a:ext>
              </a:extLst>
            </p:cNvPr>
            <p:cNvSpPr/>
            <p:nvPr/>
          </p:nvSpPr>
          <p:spPr>
            <a:xfrm>
              <a:off x="659765" y="2772281"/>
              <a:ext cx="1678665" cy="461665"/>
            </a:xfrm>
            <a:prstGeom prst="rect">
              <a:avLst/>
            </a:prstGeom>
            <a:noFill/>
          </p:spPr>
          <p:txBody>
            <a:bodyPr wrap="none" lIns="91440" tIns="45720" rIns="91440" bIns="45720">
              <a:spAutoFit/>
            </a:bodyPr>
            <a:lstStyle/>
            <a:p>
              <a:pPr algn="ctr"/>
              <a:r>
                <a:rPr lang="en-GB" sz="2400" b="0" cap="none" spc="0" dirty="0">
                  <a:ln w="0"/>
                  <a:solidFill>
                    <a:srgbClr val="00B050"/>
                  </a:solidFill>
                  <a:effectLst>
                    <a:outerShdw blurRad="38100" dist="19050" dir="2700000" algn="tl" rotWithShape="0">
                      <a:schemeClr val="dk1">
                        <a:alpha val="40000"/>
                      </a:schemeClr>
                    </a:outerShdw>
                  </a:effectLst>
                </a:rPr>
                <a:t>12.000.000</a:t>
              </a:r>
            </a:p>
          </p:txBody>
        </p:sp>
        <p:sp>
          <p:nvSpPr>
            <p:cNvPr id="17" name="Rectangle 16">
              <a:extLst>
                <a:ext uri="{FF2B5EF4-FFF2-40B4-BE49-F238E27FC236}">
                  <a16:creationId xmlns:a16="http://schemas.microsoft.com/office/drawing/2014/main" id="{8C5C52A4-7E9A-322E-1BFD-8059FEFC8F90}"/>
                </a:ext>
              </a:extLst>
            </p:cNvPr>
            <p:cNvSpPr/>
            <p:nvPr/>
          </p:nvSpPr>
          <p:spPr>
            <a:xfrm>
              <a:off x="659765" y="2354349"/>
              <a:ext cx="1678665" cy="461665"/>
            </a:xfrm>
            <a:prstGeom prst="rect">
              <a:avLst/>
            </a:prstGeom>
            <a:noFill/>
          </p:spPr>
          <p:txBody>
            <a:bodyPr wrap="none" lIns="91440" tIns="45720" rIns="91440" bIns="45720">
              <a:spAutoFit/>
            </a:bodyPr>
            <a:lstStyle/>
            <a:p>
              <a:pPr algn="ctr"/>
              <a:r>
                <a:rPr lang="en-GB" sz="2400" b="0" cap="none" spc="0" dirty="0">
                  <a:ln w="0"/>
                  <a:solidFill>
                    <a:srgbClr val="00B050"/>
                  </a:solidFill>
                  <a:effectLst>
                    <a:outerShdw blurRad="38100" dist="19050" dir="2700000" algn="tl" rotWithShape="0">
                      <a:schemeClr val="dk1">
                        <a:alpha val="40000"/>
                      </a:schemeClr>
                    </a:outerShdw>
                  </a:effectLst>
                </a:rPr>
                <a:t>14.000.000</a:t>
              </a:r>
            </a:p>
          </p:txBody>
        </p:sp>
        <p:sp>
          <p:nvSpPr>
            <p:cNvPr id="18" name="Rectangle 17">
              <a:extLst>
                <a:ext uri="{FF2B5EF4-FFF2-40B4-BE49-F238E27FC236}">
                  <a16:creationId xmlns:a16="http://schemas.microsoft.com/office/drawing/2014/main" id="{AF7DA18C-4B2F-BC36-22C7-C12274FEFE86}"/>
                </a:ext>
              </a:extLst>
            </p:cNvPr>
            <p:cNvSpPr/>
            <p:nvPr/>
          </p:nvSpPr>
          <p:spPr>
            <a:xfrm>
              <a:off x="659765" y="1936417"/>
              <a:ext cx="1678665" cy="461665"/>
            </a:xfrm>
            <a:prstGeom prst="rect">
              <a:avLst/>
            </a:prstGeom>
            <a:noFill/>
          </p:spPr>
          <p:txBody>
            <a:bodyPr wrap="none" lIns="91440" tIns="45720" rIns="91440" bIns="45720">
              <a:spAutoFit/>
            </a:bodyPr>
            <a:lstStyle/>
            <a:p>
              <a:pPr algn="ctr"/>
              <a:r>
                <a:rPr lang="en-GB" sz="2400" b="0" cap="none" spc="0" dirty="0">
                  <a:ln w="0"/>
                  <a:solidFill>
                    <a:srgbClr val="00B050"/>
                  </a:solidFill>
                  <a:effectLst>
                    <a:outerShdw blurRad="38100" dist="19050" dir="2700000" algn="tl" rotWithShape="0">
                      <a:schemeClr val="dk1">
                        <a:alpha val="40000"/>
                      </a:schemeClr>
                    </a:outerShdw>
                  </a:effectLst>
                </a:rPr>
                <a:t>16.000.000</a:t>
              </a:r>
            </a:p>
          </p:txBody>
        </p:sp>
        <p:sp>
          <p:nvSpPr>
            <p:cNvPr id="19" name="Rectangle 18">
              <a:extLst>
                <a:ext uri="{FF2B5EF4-FFF2-40B4-BE49-F238E27FC236}">
                  <a16:creationId xmlns:a16="http://schemas.microsoft.com/office/drawing/2014/main" id="{C5AD2693-943F-0448-9007-61D9C0BA36E4}"/>
                </a:ext>
              </a:extLst>
            </p:cNvPr>
            <p:cNvSpPr/>
            <p:nvPr/>
          </p:nvSpPr>
          <p:spPr>
            <a:xfrm>
              <a:off x="659765" y="1518485"/>
              <a:ext cx="1678665" cy="461665"/>
            </a:xfrm>
            <a:prstGeom prst="rect">
              <a:avLst/>
            </a:prstGeom>
            <a:noFill/>
          </p:spPr>
          <p:txBody>
            <a:bodyPr wrap="none" lIns="91440" tIns="45720" rIns="91440" bIns="45720">
              <a:spAutoFit/>
            </a:bodyPr>
            <a:lstStyle/>
            <a:p>
              <a:pPr algn="ctr"/>
              <a:r>
                <a:rPr lang="en-GB" sz="2400" b="0" cap="none" spc="0" dirty="0">
                  <a:ln w="0"/>
                  <a:solidFill>
                    <a:srgbClr val="00B050"/>
                  </a:solidFill>
                  <a:effectLst>
                    <a:outerShdw blurRad="38100" dist="19050" dir="2700000" algn="tl" rotWithShape="0">
                      <a:schemeClr val="dk1">
                        <a:alpha val="40000"/>
                      </a:schemeClr>
                    </a:outerShdw>
                  </a:effectLst>
                </a:rPr>
                <a:t>18.000.000</a:t>
              </a:r>
            </a:p>
          </p:txBody>
        </p:sp>
        <p:sp>
          <p:nvSpPr>
            <p:cNvPr id="20" name="Rectangle 19">
              <a:extLst>
                <a:ext uri="{FF2B5EF4-FFF2-40B4-BE49-F238E27FC236}">
                  <a16:creationId xmlns:a16="http://schemas.microsoft.com/office/drawing/2014/main" id="{183EB46B-4A49-EFE2-5E65-9A1C7C2B8BAF}"/>
                </a:ext>
              </a:extLst>
            </p:cNvPr>
            <p:cNvSpPr/>
            <p:nvPr/>
          </p:nvSpPr>
          <p:spPr>
            <a:xfrm>
              <a:off x="659765" y="1100553"/>
              <a:ext cx="1678665" cy="461665"/>
            </a:xfrm>
            <a:prstGeom prst="rect">
              <a:avLst/>
            </a:prstGeom>
            <a:noFill/>
          </p:spPr>
          <p:txBody>
            <a:bodyPr wrap="none" lIns="91440" tIns="45720" rIns="91440" bIns="45720">
              <a:spAutoFit/>
            </a:bodyPr>
            <a:lstStyle/>
            <a:p>
              <a:pPr algn="ctr"/>
              <a:r>
                <a:rPr lang="en-GB" sz="2400" b="0" cap="none" spc="0" dirty="0">
                  <a:ln w="0"/>
                  <a:solidFill>
                    <a:srgbClr val="00B050"/>
                  </a:solidFill>
                  <a:effectLst>
                    <a:outerShdw blurRad="38100" dist="19050" dir="2700000" algn="tl" rotWithShape="0">
                      <a:schemeClr val="dk1">
                        <a:alpha val="40000"/>
                      </a:schemeClr>
                    </a:outerShdw>
                  </a:effectLst>
                </a:rPr>
                <a:t>20.000.000</a:t>
              </a:r>
            </a:p>
          </p:txBody>
        </p:sp>
      </p:grpSp>
      <p:grpSp>
        <p:nvGrpSpPr>
          <p:cNvPr id="45" name="Group 44">
            <a:extLst>
              <a:ext uri="{FF2B5EF4-FFF2-40B4-BE49-F238E27FC236}">
                <a16:creationId xmlns:a16="http://schemas.microsoft.com/office/drawing/2014/main" id="{E655E832-A376-C76A-EC98-5F734297EFC3}"/>
              </a:ext>
            </a:extLst>
          </p:cNvPr>
          <p:cNvGrpSpPr/>
          <p:nvPr/>
        </p:nvGrpSpPr>
        <p:grpSpPr>
          <a:xfrm>
            <a:off x="2364581" y="1264443"/>
            <a:ext cx="9196388" cy="4418848"/>
            <a:chOff x="2364581" y="1518485"/>
            <a:chExt cx="9196388" cy="4164806"/>
          </a:xfrm>
        </p:grpSpPr>
        <p:cxnSp>
          <p:nvCxnSpPr>
            <p:cNvPr id="4" name="Straight Connector 3">
              <a:extLst>
                <a:ext uri="{FF2B5EF4-FFF2-40B4-BE49-F238E27FC236}">
                  <a16:creationId xmlns:a16="http://schemas.microsoft.com/office/drawing/2014/main" id="{3F4441D2-0E96-BC56-C52F-883CE195F72F}"/>
                </a:ext>
              </a:extLst>
            </p:cNvPr>
            <p:cNvCxnSpPr>
              <a:cxnSpLocks/>
            </p:cNvCxnSpPr>
            <p:nvPr/>
          </p:nvCxnSpPr>
          <p:spPr>
            <a:xfrm>
              <a:off x="2364581" y="1518485"/>
              <a:ext cx="0" cy="416480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33BE4A4-3DD0-B695-AF0D-AFB1C9C8984D}"/>
                </a:ext>
              </a:extLst>
            </p:cNvPr>
            <p:cNvCxnSpPr>
              <a:cxnSpLocks/>
            </p:cNvCxnSpPr>
            <p:nvPr/>
          </p:nvCxnSpPr>
          <p:spPr>
            <a:xfrm>
              <a:off x="2764424" y="1518485"/>
              <a:ext cx="0" cy="416480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198B87F-B28D-0289-E54E-15DEF7442795}"/>
                </a:ext>
              </a:extLst>
            </p:cNvPr>
            <p:cNvCxnSpPr>
              <a:cxnSpLocks/>
            </p:cNvCxnSpPr>
            <p:nvPr/>
          </p:nvCxnSpPr>
          <p:spPr>
            <a:xfrm>
              <a:off x="3164267" y="1518485"/>
              <a:ext cx="0" cy="416480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A8281B4-3BF0-E17A-0CD4-24E7194DD6E5}"/>
                </a:ext>
              </a:extLst>
            </p:cNvPr>
            <p:cNvCxnSpPr>
              <a:cxnSpLocks/>
            </p:cNvCxnSpPr>
            <p:nvPr/>
          </p:nvCxnSpPr>
          <p:spPr>
            <a:xfrm>
              <a:off x="3564110" y="1518485"/>
              <a:ext cx="0" cy="416480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57DDC18-4EDC-A0A7-04B7-B66671471ED0}"/>
                </a:ext>
              </a:extLst>
            </p:cNvPr>
            <p:cNvCxnSpPr>
              <a:cxnSpLocks/>
            </p:cNvCxnSpPr>
            <p:nvPr/>
          </p:nvCxnSpPr>
          <p:spPr>
            <a:xfrm>
              <a:off x="3963953" y="1518485"/>
              <a:ext cx="0" cy="416480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E209A7F-1E13-704A-F4D4-9C09965A2BEF}"/>
                </a:ext>
              </a:extLst>
            </p:cNvPr>
            <p:cNvCxnSpPr>
              <a:cxnSpLocks/>
            </p:cNvCxnSpPr>
            <p:nvPr/>
          </p:nvCxnSpPr>
          <p:spPr>
            <a:xfrm>
              <a:off x="4363796" y="1518485"/>
              <a:ext cx="0" cy="416480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F79DD73-925B-9EED-01F0-0E3E0C2345F0}"/>
                </a:ext>
              </a:extLst>
            </p:cNvPr>
            <p:cNvCxnSpPr>
              <a:cxnSpLocks/>
            </p:cNvCxnSpPr>
            <p:nvPr/>
          </p:nvCxnSpPr>
          <p:spPr>
            <a:xfrm>
              <a:off x="4763639" y="1518485"/>
              <a:ext cx="0" cy="416480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D360973-C2F9-B181-5FB6-0673CD23223B}"/>
                </a:ext>
              </a:extLst>
            </p:cNvPr>
            <p:cNvCxnSpPr>
              <a:cxnSpLocks/>
            </p:cNvCxnSpPr>
            <p:nvPr/>
          </p:nvCxnSpPr>
          <p:spPr>
            <a:xfrm>
              <a:off x="5163482" y="1518485"/>
              <a:ext cx="0" cy="416480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278FC08-04B1-EFBA-6BB9-3D8A90E7A184}"/>
                </a:ext>
              </a:extLst>
            </p:cNvPr>
            <p:cNvCxnSpPr>
              <a:cxnSpLocks/>
            </p:cNvCxnSpPr>
            <p:nvPr/>
          </p:nvCxnSpPr>
          <p:spPr>
            <a:xfrm>
              <a:off x="5563325" y="1518485"/>
              <a:ext cx="0" cy="416480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4A5EEDB-222E-27C2-DCEC-8665D3AA1884}"/>
                </a:ext>
              </a:extLst>
            </p:cNvPr>
            <p:cNvCxnSpPr>
              <a:cxnSpLocks/>
            </p:cNvCxnSpPr>
            <p:nvPr/>
          </p:nvCxnSpPr>
          <p:spPr>
            <a:xfrm>
              <a:off x="5963168" y="1518485"/>
              <a:ext cx="0" cy="416480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DE33496-517E-94A5-D0D5-B7406E449937}"/>
                </a:ext>
              </a:extLst>
            </p:cNvPr>
            <p:cNvCxnSpPr>
              <a:cxnSpLocks/>
            </p:cNvCxnSpPr>
            <p:nvPr/>
          </p:nvCxnSpPr>
          <p:spPr>
            <a:xfrm>
              <a:off x="6363011" y="1518485"/>
              <a:ext cx="0" cy="416480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73064DE-57DF-93DD-A7C2-64F08FB06580}"/>
                </a:ext>
              </a:extLst>
            </p:cNvPr>
            <p:cNvCxnSpPr>
              <a:cxnSpLocks/>
            </p:cNvCxnSpPr>
            <p:nvPr/>
          </p:nvCxnSpPr>
          <p:spPr>
            <a:xfrm>
              <a:off x="6762854" y="1518485"/>
              <a:ext cx="0" cy="416480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8660678-0E9C-3312-BF03-AE7F988F88CF}"/>
                </a:ext>
              </a:extLst>
            </p:cNvPr>
            <p:cNvCxnSpPr>
              <a:cxnSpLocks/>
            </p:cNvCxnSpPr>
            <p:nvPr/>
          </p:nvCxnSpPr>
          <p:spPr>
            <a:xfrm>
              <a:off x="7162697" y="1518485"/>
              <a:ext cx="0" cy="416480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53C7264-0842-D34D-43B3-6F5F52FEA028}"/>
                </a:ext>
              </a:extLst>
            </p:cNvPr>
            <p:cNvCxnSpPr>
              <a:cxnSpLocks/>
            </p:cNvCxnSpPr>
            <p:nvPr/>
          </p:nvCxnSpPr>
          <p:spPr>
            <a:xfrm>
              <a:off x="7562540" y="1518485"/>
              <a:ext cx="0" cy="416480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6334AE8-9294-F87A-0DEA-C83EFE6236DA}"/>
                </a:ext>
              </a:extLst>
            </p:cNvPr>
            <p:cNvCxnSpPr>
              <a:cxnSpLocks/>
            </p:cNvCxnSpPr>
            <p:nvPr/>
          </p:nvCxnSpPr>
          <p:spPr>
            <a:xfrm>
              <a:off x="7962383" y="1518485"/>
              <a:ext cx="0" cy="416480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7A22465-AAD6-BFBE-E013-3C482F635EC7}"/>
                </a:ext>
              </a:extLst>
            </p:cNvPr>
            <p:cNvCxnSpPr>
              <a:cxnSpLocks/>
            </p:cNvCxnSpPr>
            <p:nvPr/>
          </p:nvCxnSpPr>
          <p:spPr>
            <a:xfrm>
              <a:off x="8362226" y="1518485"/>
              <a:ext cx="0" cy="416480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DD86348-B6C1-9413-0C07-08C600AA5ACB}"/>
                </a:ext>
              </a:extLst>
            </p:cNvPr>
            <p:cNvCxnSpPr>
              <a:cxnSpLocks/>
            </p:cNvCxnSpPr>
            <p:nvPr/>
          </p:nvCxnSpPr>
          <p:spPr>
            <a:xfrm>
              <a:off x="8762069" y="1518485"/>
              <a:ext cx="0" cy="416480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FBCF944-A626-DF17-63A6-765BE7D0C8DD}"/>
                </a:ext>
              </a:extLst>
            </p:cNvPr>
            <p:cNvCxnSpPr>
              <a:cxnSpLocks/>
            </p:cNvCxnSpPr>
            <p:nvPr/>
          </p:nvCxnSpPr>
          <p:spPr>
            <a:xfrm>
              <a:off x="9161912" y="1518485"/>
              <a:ext cx="0" cy="416480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631EC36-7C4C-653B-888C-8FA126C556D9}"/>
                </a:ext>
              </a:extLst>
            </p:cNvPr>
            <p:cNvCxnSpPr>
              <a:cxnSpLocks/>
            </p:cNvCxnSpPr>
            <p:nvPr/>
          </p:nvCxnSpPr>
          <p:spPr>
            <a:xfrm>
              <a:off x="9561755" y="1518485"/>
              <a:ext cx="0" cy="416480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64455261-DC98-1428-F0BF-0497CC7459D9}"/>
                </a:ext>
              </a:extLst>
            </p:cNvPr>
            <p:cNvCxnSpPr>
              <a:cxnSpLocks/>
            </p:cNvCxnSpPr>
            <p:nvPr/>
          </p:nvCxnSpPr>
          <p:spPr>
            <a:xfrm>
              <a:off x="9961598" y="1518485"/>
              <a:ext cx="0" cy="416480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DE336DA-156D-2E28-043A-E0658CCB1101}"/>
                </a:ext>
              </a:extLst>
            </p:cNvPr>
            <p:cNvCxnSpPr>
              <a:cxnSpLocks/>
            </p:cNvCxnSpPr>
            <p:nvPr/>
          </p:nvCxnSpPr>
          <p:spPr>
            <a:xfrm>
              <a:off x="10361441" y="1518485"/>
              <a:ext cx="0" cy="416480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627C4FF3-D84C-91BF-CA80-49427F2E4F92}"/>
                </a:ext>
              </a:extLst>
            </p:cNvPr>
            <p:cNvCxnSpPr>
              <a:cxnSpLocks/>
            </p:cNvCxnSpPr>
            <p:nvPr/>
          </p:nvCxnSpPr>
          <p:spPr>
            <a:xfrm>
              <a:off x="10761284" y="1518485"/>
              <a:ext cx="0" cy="416480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4CAE74C-380C-872D-B5B1-5DAC7CC5C193}"/>
                </a:ext>
              </a:extLst>
            </p:cNvPr>
            <p:cNvCxnSpPr>
              <a:cxnSpLocks/>
            </p:cNvCxnSpPr>
            <p:nvPr/>
          </p:nvCxnSpPr>
          <p:spPr>
            <a:xfrm>
              <a:off x="11161127" y="1518485"/>
              <a:ext cx="0" cy="416480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000C7FBE-78B4-8D0A-DE70-0D3AE7707011}"/>
                </a:ext>
              </a:extLst>
            </p:cNvPr>
            <p:cNvCxnSpPr>
              <a:cxnSpLocks/>
            </p:cNvCxnSpPr>
            <p:nvPr/>
          </p:nvCxnSpPr>
          <p:spPr>
            <a:xfrm>
              <a:off x="11560969" y="1518485"/>
              <a:ext cx="0" cy="416480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16C05AA4-1EEE-CC03-74C9-38A9C55F10F7}"/>
              </a:ext>
            </a:extLst>
          </p:cNvPr>
          <p:cNvGrpSpPr/>
          <p:nvPr/>
        </p:nvGrpSpPr>
        <p:grpSpPr>
          <a:xfrm>
            <a:off x="2278029" y="1348053"/>
            <a:ext cx="9456770" cy="4245503"/>
            <a:chOff x="2278028" y="1348053"/>
            <a:chExt cx="9858375" cy="4245503"/>
          </a:xfrm>
        </p:grpSpPr>
        <p:cxnSp>
          <p:nvCxnSpPr>
            <p:cNvPr id="6" name="Straight Connector 5">
              <a:extLst>
                <a:ext uri="{FF2B5EF4-FFF2-40B4-BE49-F238E27FC236}">
                  <a16:creationId xmlns:a16="http://schemas.microsoft.com/office/drawing/2014/main" id="{1ABFB375-E60E-AD6E-F82A-857797967F1D}"/>
                </a:ext>
              </a:extLst>
            </p:cNvPr>
            <p:cNvCxnSpPr>
              <a:cxnSpLocks/>
            </p:cNvCxnSpPr>
            <p:nvPr/>
          </p:nvCxnSpPr>
          <p:spPr>
            <a:xfrm flipH="1">
              <a:off x="2278028" y="5593556"/>
              <a:ext cx="9858375"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A3EB521-5605-6168-0593-60BE17E4D2AD}"/>
                </a:ext>
              </a:extLst>
            </p:cNvPr>
            <p:cNvCxnSpPr>
              <a:cxnSpLocks/>
            </p:cNvCxnSpPr>
            <p:nvPr/>
          </p:nvCxnSpPr>
          <p:spPr>
            <a:xfrm flipH="1">
              <a:off x="2278028" y="5169003"/>
              <a:ext cx="9858375"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396EB5A-6674-8441-D68F-AAAFDF698BC5}"/>
                </a:ext>
              </a:extLst>
            </p:cNvPr>
            <p:cNvCxnSpPr>
              <a:cxnSpLocks/>
            </p:cNvCxnSpPr>
            <p:nvPr/>
          </p:nvCxnSpPr>
          <p:spPr>
            <a:xfrm flipH="1">
              <a:off x="2278028" y="4744453"/>
              <a:ext cx="9858375"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63707C87-1E5D-F770-B1FF-85BC47A92FC3}"/>
                </a:ext>
              </a:extLst>
            </p:cNvPr>
            <p:cNvCxnSpPr>
              <a:cxnSpLocks/>
            </p:cNvCxnSpPr>
            <p:nvPr/>
          </p:nvCxnSpPr>
          <p:spPr>
            <a:xfrm flipH="1">
              <a:off x="2278028" y="4319903"/>
              <a:ext cx="9858375"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F7ACC4CC-E561-7301-986C-0D36CDF23F40}"/>
                </a:ext>
              </a:extLst>
            </p:cNvPr>
            <p:cNvCxnSpPr>
              <a:cxnSpLocks/>
            </p:cNvCxnSpPr>
            <p:nvPr/>
          </p:nvCxnSpPr>
          <p:spPr>
            <a:xfrm flipH="1">
              <a:off x="2278028" y="3895353"/>
              <a:ext cx="9858375"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11D3A68-0D84-A1C6-193A-BB8515CD3D0B}"/>
                </a:ext>
              </a:extLst>
            </p:cNvPr>
            <p:cNvCxnSpPr>
              <a:cxnSpLocks/>
            </p:cNvCxnSpPr>
            <p:nvPr/>
          </p:nvCxnSpPr>
          <p:spPr>
            <a:xfrm flipH="1">
              <a:off x="2278028" y="3470803"/>
              <a:ext cx="9858375"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D264F265-013F-BF14-3D93-7FEE79509E83}"/>
                </a:ext>
              </a:extLst>
            </p:cNvPr>
            <p:cNvCxnSpPr>
              <a:cxnSpLocks/>
            </p:cNvCxnSpPr>
            <p:nvPr/>
          </p:nvCxnSpPr>
          <p:spPr>
            <a:xfrm flipH="1">
              <a:off x="2278028" y="3046253"/>
              <a:ext cx="9858375"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8055C4E-A268-1567-6997-00735D5A0492}"/>
                </a:ext>
              </a:extLst>
            </p:cNvPr>
            <p:cNvCxnSpPr>
              <a:cxnSpLocks/>
            </p:cNvCxnSpPr>
            <p:nvPr/>
          </p:nvCxnSpPr>
          <p:spPr>
            <a:xfrm flipH="1">
              <a:off x="2278028" y="2621703"/>
              <a:ext cx="9858375"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CAF0AF3C-EA82-CF7C-16F4-9DE9542256D7}"/>
                </a:ext>
              </a:extLst>
            </p:cNvPr>
            <p:cNvCxnSpPr>
              <a:cxnSpLocks/>
            </p:cNvCxnSpPr>
            <p:nvPr/>
          </p:nvCxnSpPr>
          <p:spPr>
            <a:xfrm flipH="1">
              <a:off x="2278028" y="2197153"/>
              <a:ext cx="9858375"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987A308C-72C1-D3F5-5717-CA3E5194F9A8}"/>
                </a:ext>
              </a:extLst>
            </p:cNvPr>
            <p:cNvCxnSpPr>
              <a:cxnSpLocks/>
            </p:cNvCxnSpPr>
            <p:nvPr/>
          </p:nvCxnSpPr>
          <p:spPr>
            <a:xfrm flipH="1">
              <a:off x="2278028" y="1772603"/>
              <a:ext cx="9858375"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29268BEB-994A-64EA-771A-9E909BB0228A}"/>
                </a:ext>
              </a:extLst>
            </p:cNvPr>
            <p:cNvCxnSpPr>
              <a:cxnSpLocks/>
            </p:cNvCxnSpPr>
            <p:nvPr/>
          </p:nvCxnSpPr>
          <p:spPr>
            <a:xfrm flipH="1">
              <a:off x="2278028" y="1348053"/>
              <a:ext cx="9858375"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sp>
        <p:nvSpPr>
          <p:cNvPr id="58" name="Rectangle 57">
            <a:extLst>
              <a:ext uri="{FF2B5EF4-FFF2-40B4-BE49-F238E27FC236}">
                <a16:creationId xmlns:a16="http://schemas.microsoft.com/office/drawing/2014/main" id="{4E1FC409-CA87-D1E4-02BA-3999244B4D8E}"/>
              </a:ext>
            </a:extLst>
          </p:cNvPr>
          <p:cNvSpPr/>
          <p:nvPr/>
        </p:nvSpPr>
        <p:spPr>
          <a:xfrm>
            <a:off x="1983846" y="5362720"/>
            <a:ext cx="354584" cy="461665"/>
          </a:xfrm>
          <a:prstGeom prst="rect">
            <a:avLst/>
          </a:prstGeom>
          <a:noFill/>
        </p:spPr>
        <p:txBody>
          <a:bodyPr wrap="none" lIns="91440" tIns="45720" rIns="91440" bIns="45720">
            <a:spAutoFit/>
          </a:bodyPr>
          <a:lstStyle/>
          <a:p>
            <a:pPr algn="ctr"/>
            <a:r>
              <a:rPr lang="en-GB" sz="2400" b="0" cap="none" spc="0" dirty="0">
                <a:ln w="0"/>
                <a:solidFill>
                  <a:srgbClr val="00B050"/>
                </a:solidFill>
                <a:effectLst>
                  <a:outerShdw blurRad="38100" dist="19050" dir="2700000" algn="tl" rotWithShape="0">
                    <a:schemeClr val="dk1">
                      <a:alpha val="40000"/>
                    </a:schemeClr>
                  </a:outerShdw>
                </a:effectLst>
              </a:rPr>
              <a:t>0</a:t>
            </a:r>
          </a:p>
        </p:txBody>
      </p:sp>
      <p:grpSp>
        <p:nvGrpSpPr>
          <p:cNvPr id="106" name="Group 105">
            <a:extLst>
              <a:ext uri="{FF2B5EF4-FFF2-40B4-BE49-F238E27FC236}">
                <a16:creationId xmlns:a16="http://schemas.microsoft.com/office/drawing/2014/main" id="{46A5EA25-6D15-E387-B520-94E5583A3BBC}"/>
              </a:ext>
            </a:extLst>
          </p:cNvPr>
          <p:cNvGrpSpPr/>
          <p:nvPr/>
        </p:nvGrpSpPr>
        <p:grpSpPr>
          <a:xfrm>
            <a:off x="2178967" y="5692205"/>
            <a:ext cx="9611312" cy="461665"/>
            <a:chOff x="2178967" y="5692205"/>
            <a:chExt cx="9611312" cy="461665"/>
          </a:xfrm>
        </p:grpSpPr>
        <p:sp>
          <p:nvSpPr>
            <p:cNvPr id="57" name="Rectangle 56">
              <a:extLst>
                <a:ext uri="{FF2B5EF4-FFF2-40B4-BE49-F238E27FC236}">
                  <a16:creationId xmlns:a16="http://schemas.microsoft.com/office/drawing/2014/main" id="{7E2FEBE8-8610-FD30-7917-96CDABDCE0EC}"/>
                </a:ext>
              </a:extLst>
            </p:cNvPr>
            <p:cNvSpPr/>
            <p:nvPr/>
          </p:nvSpPr>
          <p:spPr>
            <a:xfrm>
              <a:off x="2178967" y="5692205"/>
              <a:ext cx="354584" cy="461665"/>
            </a:xfrm>
            <a:prstGeom prst="rect">
              <a:avLst/>
            </a:prstGeom>
            <a:noFill/>
          </p:spPr>
          <p:txBody>
            <a:bodyPr wrap="none" lIns="91440" tIns="45720" rIns="91440" bIns="45720">
              <a:spAutoFit/>
            </a:bodyPr>
            <a:lstStyle/>
            <a:p>
              <a:pPr algn="ctr"/>
              <a:r>
                <a:rPr lang="en-GB" sz="2400" b="0" cap="none" spc="0" dirty="0">
                  <a:ln w="0"/>
                  <a:solidFill>
                    <a:srgbClr val="0070C0"/>
                  </a:solidFill>
                  <a:effectLst>
                    <a:outerShdw blurRad="38100" dist="19050" dir="2700000" algn="tl" rotWithShape="0">
                      <a:schemeClr val="dk1">
                        <a:alpha val="40000"/>
                      </a:schemeClr>
                    </a:outerShdw>
                  </a:effectLst>
                </a:rPr>
                <a:t>1</a:t>
              </a:r>
            </a:p>
          </p:txBody>
        </p:sp>
        <p:sp>
          <p:nvSpPr>
            <p:cNvPr id="81" name="Rectangle 80">
              <a:extLst>
                <a:ext uri="{FF2B5EF4-FFF2-40B4-BE49-F238E27FC236}">
                  <a16:creationId xmlns:a16="http://schemas.microsoft.com/office/drawing/2014/main" id="{B766E200-9B35-E781-35A8-5E66E77A6A8B}"/>
                </a:ext>
              </a:extLst>
            </p:cNvPr>
            <p:cNvSpPr/>
            <p:nvPr/>
          </p:nvSpPr>
          <p:spPr>
            <a:xfrm>
              <a:off x="11265776" y="5692205"/>
              <a:ext cx="524503" cy="461665"/>
            </a:xfrm>
            <a:prstGeom prst="rect">
              <a:avLst/>
            </a:prstGeom>
            <a:noFill/>
          </p:spPr>
          <p:txBody>
            <a:bodyPr wrap="none" lIns="91440" tIns="45720" rIns="91440" bIns="45720">
              <a:spAutoFit/>
            </a:bodyPr>
            <a:lstStyle/>
            <a:p>
              <a:pPr algn="ctr"/>
              <a:r>
                <a:rPr lang="en-GB" sz="2400" b="0" cap="none" spc="0" dirty="0">
                  <a:ln w="0"/>
                  <a:solidFill>
                    <a:srgbClr val="0070C0"/>
                  </a:solidFill>
                  <a:effectLst>
                    <a:outerShdw blurRad="38100" dist="19050" dir="2700000" algn="tl" rotWithShape="0">
                      <a:schemeClr val="dk1">
                        <a:alpha val="40000"/>
                      </a:schemeClr>
                    </a:outerShdw>
                  </a:effectLst>
                </a:rPr>
                <a:t>24</a:t>
              </a:r>
            </a:p>
          </p:txBody>
        </p:sp>
        <p:sp>
          <p:nvSpPr>
            <p:cNvPr id="84" name="Rectangle 83">
              <a:extLst>
                <a:ext uri="{FF2B5EF4-FFF2-40B4-BE49-F238E27FC236}">
                  <a16:creationId xmlns:a16="http://schemas.microsoft.com/office/drawing/2014/main" id="{5D38C5D1-F4B9-2A24-4229-DD7927896DC5}"/>
                </a:ext>
              </a:extLst>
            </p:cNvPr>
            <p:cNvSpPr/>
            <p:nvPr/>
          </p:nvSpPr>
          <p:spPr>
            <a:xfrm>
              <a:off x="2559967" y="5692205"/>
              <a:ext cx="354584" cy="461665"/>
            </a:xfrm>
            <a:prstGeom prst="rect">
              <a:avLst/>
            </a:prstGeom>
            <a:noFill/>
          </p:spPr>
          <p:txBody>
            <a:bodyPr wrap="none" lIns="91440" tIns="45720" rIns="91440" bIns="45720">
              <a:spAutoFit/>
            </a:bodyPr>
            <a:lstStyle/>
            <a:p>
              <a:pPr algn="ctr"/>
              <a:r>
                <a:rPr lang="en-GB" sz="2400" b="0" cap="none" spc="0" dirty="0">
                  <a:ln w="0"/>
                  <a:solidFill>
                    <a:srgbClr val="0070C0"/>
                  </a:solidFill>
                  <a:effectLst>
                    <a:outerShdw blurRad="38100" dist="19050" dir="2700000" algn="tl" rotWithShape="0">
                      <a:schemeClr val="dk1">
                        <a:alpha val="40000"/>
                      </a:schemeClr>
                    </a:outerShdw>
                  </a:effectLst>
                </a:rPr>
                <a:t>2</a:t>
              </a:r>
            </a:p>
          </p:txBody>
        </p:sp>
        <p:sp>
          <p:nvSpPr>
            <p:cNvPr id="85" name="Rectangle 84">
              <a:extLst>
                <a:ext uri="{FF2B5EF4-FFF2-40B4-BE49-F238E27FC236}">
                  <a16:creationId xmlns:a16="http://schemas.microsoft.com/office/drawing/2014/main" id="{C3C2C7C1-57F7-3187-BFAE-EA423F55DF76}"/>
                </a:ext>
              </a:extLst>
            </p:cNvPr>
            <p:cNvSpPr/>
            <p:nvPr/>
          </p:nvSpPr>
          <p:spPr>
            <a:xfrm>
              <a:off x="2962404" y="5692205"/>
              <a:ext cx="354584" cy="461665"/>
            </a:xfrm>
            <a:prstGeom prst="rect">
              <a:avLst/>
            </a:prstGeom>
            <a:noFill/>
          </p:spPr>
          <p:txBody>
            <a:bodyPr wrap="none" lIns="91440" tIns="45720" rIns="91440" bIns="45720">
              <a:spAutoFit/>
            </a:bodyPr>
            <a:lstStyle/>
            <a:p>
              <a:pPr algn="ctr"/>
              <a:r>
                <a:rPr lang="en-GB" sz="2400" b="0" cap="none" spc="0" dirty="0">
                  <a:ln w="0"/>
                  <a:solidFill>
                    <a:srgbClr val="0070C0"/>
                  </a:solidFill>
                  <a:effectLst>
                    <a:outerShdw blurRad="38100" dist="19050" dir="2700000" algn="tl" rotWithShape="0">
                      <a:schemeClr val="dk1">
                        <a:alpha val="40000"/>
                      </a:schemeClr>
                    </a:outerShdw>
                  </a:effectLst>
                </a:rPr>
                <a:t>3</a:t>
              </a:r>
            </a:p>
          </p:txBody>
        </p:sp>
        <p:sp>
          <p:nvSpPr>
            <p:cNvPr id="86" name="Rectangle 85">
              <a:extLst>
                <a:ext uri="{FF2B5EF4-FFF2-40B4-BE49-F238E27FC236}">
                  <a16:creationId xmlns:a16="http://schemas.microsoft.com/office/drawing/2014/main" id="{0E29941D-F8BE-2FBF-2A2D-807729F87ABE}"/>
                </a:ext>
              </a:extLst>
            </p:cNvPr>
            <p:cNvSpPr/>
            <p:nvPr/>
          </p:nvSpPr>
          <p:spPr>
            <a:xfrm>
              <a:off x="3371975" y="5692205"/>
              <a:ext cx="354584" cy="461665"/>
            </a:xfrm>
            <a:prstGeom prst="rect">
              <a:avLst/>
            </a:prstGeom>
            <a:noFill/>
          </p:spPr>
          <p:txBody>
            <a:bodyPr wrap="none" lIns="91440" tIns="45720" rIns="91440" bIns="45720">
              <a:spAutoFit/>
            </a:bodyPr>
            <a:lstStyle/>
            <a:p>
              <a:pPr algn="ctr"/>
              <a:r>
                <a:rPr lang="en-GB" sz="2400" b="0" cap="none" spc="0" dirty="0">
                  <a:ln w="0"/>
                  <a:solidFill>
                    <a:srgbClr val="0070C0"/>
                  </a:solidFill>
                  <a:effectLst>
                    <a:outerShdw blurRad="38100" dist="19050" dir="2700000" algn="tl" rotWithShape="0">
                      <a:schemeClr val="dk1">
                        <a:alpha val="40000"/>
                      </a:schemeClr>
                    </a:outerShdw>
                  </a:effectLst>
                </a:rPr>
                <a:t>4</a:t>
              </a:r>
            </a:p>
          </p:txBody>
        </p:sp>
        <p:sp>
          <p:nvSpPr>
            <p:cNvPr id="87" name="Rectangle 86">
              <a:extLst>
                <a:ext uri="{FF2B5EF4-FFF2-40B4-BE49-F238E27FC236}">
                  <a16:creationId xmlns:a16="http://schemas.microsoft.com/office/drawing/2014/main" id="{36C97DEF-2079-139E-6A3C-166AC7F7BAF8}"/>
                </a:ext>
              </a:extLst>
            </p:cNvPr>
            <p:cNvSpPr/>
            <p:nvPr/>
          </p:nvSpPr>
          <p:spPr>
            <a:xfrm>
              <a:off x="4167575" y="5692205"/>
              <a:ext cx="354584" cy="461665"/>
            </a:xfrm>
            <a:prstGeom prst="rect">
              <a:avLst/>
            </a:prstGeom>
            <a:noFill/>
          </p:spPr>
          <p:txBody>
            <a:bodyPr wrap="none" lIns="91440" tIns="45720" rIns="91440" bIns="45720">
              <a:spAutoFit/>
            </a:bodyPr>
            <a:lstStyle/>
            <a:p>
              <a:pPr algn="ctr"/>
              <a:r>
                <a:rPr lang="en-GB" sz="2400" b="0" cap="none" spc="0" dirty="0">
                  <a:ln w="0"/>
                  <a:solidFill>
                    <a:srgbClr val="0070C0"/>
                  </a:solidFill>
                  <a:effectLst>
                    <a:outerShdw blurRad="38100" dist="19050" dir="2700000" algn="tl" rotWithShape="0">
                      <a:schemeClr val="dk1">
                        <a:alpha val="40000"/>
                      </a:schemeClr>
                    </a:outerShdw>
                  </a:effectLst>
                </a:rPr>
                <a:t>6</a:t>
              </a:r>
            </a:p>
          </p:txBody>
        </p:sp>
        <p:sp>
          <p:nvSpPr>
            <p:cNvPr id="88" name="Rectangle 87">
              <a:extLst>
                <a:ext uri="{FF2B5EF4-FFF2-40B4-BE49-F238E27FC236}">
                  <a16:creationId xmlns:a16="http://schemas.microsoft.com/office/drawing/2014/main" id="{EDD0E6E1-3828-8A3F-5432-F6734C6C81FD}"/>
                </a:ext>
              </a:extLst>
            </p:cNvPr>
            <p:cNvSpPr/>
            <p:nvPr/>
          </p:nvSpPr>
          <p:spPr>
            <a:xfrm>
              <a:off x="3774412" y="5692205"/>
              <a:ext cx="354584" cy="461665"/>
            </a:xfrm>
            <a:prstGeom prst="rect">
              <a:avLst/>
            </a:prstGeom>
            <a:noFill/>
          </p:spPr>
          <p:txBody>
            <a:bodyPr wrap="none" lIns="91440" tIns="45720" rIns="91440" bIns="45720">
              <a:spAutoFit/>
            </a:bodyPr>
            <a:lstStyle/>
            <a:p>
              <a:pPr algn="ctr"/>
              <a:r>
                <a:rPr lang="en-GB" sz="2400" b="0" cap="none" spc="0" dirty="0">
                  <a:ln w="0"/>
                  <a:solidFill>
                    <a:srgbClr val="0070C0"/>
                  </a:solidFill>
                  <a:effectLst>
                    <a:outerShdw blurRad="38100" dist="19050" dir="2700000" algn="tl" rotWithShape="0">
                      <a:schemeClr val="dk1">
                        <a:alpha val="40000"/>
                      </a:schemeClr>
                    </a:outerShdw>
                  </a:effectLst>
                </a:rPr>
                <a:t>5</a:t>
              </a:r>
            </a:p>
          </p:txBody>
        </p:sp>
        <p:sp>
          <p:nvSpPr>
            <p:cNvPr id="89" name="Rectangle 88">
              <a:extLst>
                <a:ext uri="{FF2B5EF4-FFF2-40B4-BE49-F238E27FC236}">
                  <a16:creationId xmlns:a16="http://schemas.microsoft.com/office/drawing/2014/main" id="{CA73E4E6-891A-6F05-62B6-195B14DA6747}"/>
                </a:ext>
              </a:extLst>
            </p:cNvPr>
            <p:cNvSpPr/>
            <p:nvPr/>
          </p:nvSpPr>
          <p:spPr>
            <a:xfrm>
              <a:off x="4616750" y="5692205"/>
              <a:ext cx="354584" cy="461665"/>
            </a:xfrm>
            <a:prstGeom prst="rect">
              <a:avLst/>
            </a:prstGeom>
            <a:noFill/>
          </p:spPr>
          <p:txBody>
            <a:bodyPr wrap="none" lIns="91440" tIns="45720" rIns="91440" bIns="45720">
              <a:spAutoFit/>
            </a:bodyPr>
            <a:lstStyle/>
            <a:p>
              <a:pPr algn="ctr"/>
              <a:r>
                <a:rPr lang="en-GB" sz="2400" b="0" cap="none" spc="0" dirty="0">
                  <a:ln w="0"/>
                  <a:solidFill>
                    <a:srgbClr val="0070C0"/>
                  </a:solidFill>
                  <a:effectLst>
                    <a:outerShdw blurRad="38100" dist="19050" dir="2700000" algn="tl" rotWithShape="0">
                      <a:schemeClr val="dk1">
                        <a:alpha val="40000"/>
                      </a:schemeClr>
                    </a:outerShdw>
                  </a:effectLst>
                </a:rPr>
                <a:t>7</a:t>
              </a:r>
            </a:p>
          </p:txBody>
        </p:sp>
        <p:sp>
          <p:nvSpPr>
            <p:cNvPr id="90" name="Rectangle 89">
              <a:extLst>
                <a:ext uri="{FF2B5EF4-FFF2-40B4-BE49-F238E27FC236}">
                  <a16:creationId xmlns:a16="http://schemas.microsoft.com/office/drawing/2014/main" id="{66A527F5-E1C0-3A11-63E1-AF385FDAC4B6}"/>
                </a:ext>
              </a:extLst>
            </p:cNvPr>
            <p:cNvSpPr/>
            <p:nvPr/>
          </p:nvSpPr>
          <p:spPr>
            <a:xfrm>
              <a:off x="4962685" y="5692205"/>
              <a:ext cx="354584" cy="461665"/>
            </a:xfrm>
            <a:prstGeom prst="rect">
              <a:avLst/>
            </a:prstGeom>
            <a:noFill/>
          </p:spPr>
          <p:txBody>
            <a:bodyPr wrap="none" lIns="91440" tIns="45720" rIns="91440" bIns="45720">
              <a:spAutoFit/>
            </a:bodyPr>
            <a:lstStyle/>
            <a:p>
              <a:pPr algn="ctr"/>
              <a:r>
                <a:rPr lang="en-GB" sz="2400" b="0" cap="none" spc="0" dirty="0">
                  <a:ln w="0"/>
                  <a:solidFill>
                    <a:srgbClr val="0070C0"/>
                  </a:solidFill>
                  <a:effectLst>
                    <a:outerShdw blurRad="38100" dist="19050" dir="2700000" algn="tl" rotWithShape="0">
                      <a:schemeClr val="dk1">
                        <a:alpha val="40000"/>
                      </a:schemeClr>
                    </a:outerShdw>
                  </a:effectLst>
                </a:rPr>
                <a:t>8</a:t>
              </a:r>
            </a:p>
          </p:txBody>
        </p:sp>
        <p:sp>
          <p:nvSpPr>
            <p:cNvPr id="91" name="Rectangle 90">
              <a:extLst>
                <a:ext uri="{FF2B5EF4-FFF2-40B4-BE49-F238E27FC236}">
                  <a16:creationId xmlns:a16="http://schemas.microsoft.com/office/drawing/2014/main" id="{533B1F66-28B7-91BC-CDBB-FECAD9F43493}"/>
                </a:ext>
              </a:extLst>
            </p:cNvPr>
            <p:cNvSpPr/>
            <p:nvPr/>
          </p:nvSpPr>
          <p:spPr>
            <a:xfrm>
              <a:off x="5338180" y="5692205"/>
              <a:ext cx="354584" cy="461665"/>
            </a:xfrm>
            <a:prstGeom prst="rect">
              <a:avLst/>
            </a:prstGeom>
            <a:noFill/>
          </p:spPr>
          <p:txBody>
            <a:bodyPr wrap="none" lIns="91440" tIns="45720" rIns="91440" bIns="45720">
              <a:spAutoFit/>
            </a:bodyPr>
            <a:lstStyle/>
            <a:p>
              <a:pPr algn="ctr"/>
              <a:r>
                <a:rPr lang="en-GB" sz="2400" b="0" cap="none" spc="0" dirty="0">
                  <a:ln w="0"/>
                  <a:solidFill>
                    <a:srgbClr val="0070C0"/>
                  </a:solidFill>
                  <a:effectLst>
                    <a:outerShdw blurRad="38100" dist="19050" dir="2700000" algn="tl" rotWithShape="0">
                      <a:schemeClr val="dk1">
                        <a:alpha val="40000"/>
                      </a:schemeClr>
                    </a:outerShdw>
                  </a:effectLst>
                </a:rPr>
                <a:t>9</a:t>
              </a:r>
            </a:p>
          </p:txBody>
        </p:sp>
        <p:sp>
          <p:nvSpPr>
            <p:cNvPr id="92" name="Rectangle 91">
              <a:extLst>
                <a:ext uri="{FF2B5EF4-FFF2-40B4-BE49-F238E27FC236}">
                  <a16:creationId xmlns:a16="http://schemas.microsoft.com/office/drawing/2014/main" id="{3B1C1AE1-E39F-5655-B03F-9517320AC387}"/>
                </a:ext>
              </a:extLst>
            </p:cNvPr>
            <p:cNvSpPr/>
            <p:nvPr/>
          </p:nvSpPr>
          <p:spPr>
            <a:xfrm>
              <a:off x="5690506" y="5692205"/>
              <a:ext cx="524503" cy="461665"/>
            </a:xfrm>
            <a:prstGeom prst="rect">
              <a:avLst/>
            </a:prstGeom>
            <a:noFill/>
          </p:spPr>
          <p:txBody>
            <a:bodyPr wrap="none" lIns="91440" tIns="45720" rIns="91440" bIns="45720">
              <a:spAutoFit/>
            </a:bodyPr>
            <a:lstStyle/>
            <a:p>
              <a:pPr algn="ctr"/>
              <a:r>
                <a:rPr lang="en-GB" sz="2400" b="0" cap="none" spc="0" dirty="0">
                  <a:ln w="0"/>
                  <a:solidFill>
                    <a:srgbClr val="0070C0"/>
                  </a:solidFill>
                  <a:effectLst>
                    <a:outerShdw blurRad="38100" dist="19050" dir="2700000" algn="tl" rotWithShape="0">
                      <a:schemeClr val="dk1">
                        <a:alpha val="40000"/>
                      </a:schemeClr>
                    </a:outerShdw>
                  </a:effectLst>
                </a:rPr>
                <a:t>10</a:t>
              </a:r>
            </a:p>
          </p:txBody>
        </p:sp>
        <p:sp>
          <p:nvSpPr>
            <p:cNvPr id="93" name="Rectangle 92">
              <a:extLst>
                <a:ext uri="{FF2B5EF4-FFF2-40B4-BE49-F238E27FC236}">
                  <a16:creationId xmlns:a16="http://schemas.microsoft.com/office/drawing/2014/main" id="{E33ACF60-8C94-510D-899F-6BF5AF87548F}"/>
                </a:ext>
              </a:extLst>
            </p:cNvPr>
            <p:cNvSpPr/>
            <p:nvPr/>
          </p:nvSpPr>
          <p:spPr>
            <a:xfrm>
              <a:off x="6106111" y="5692205"/>
              <a:ext cx="524503" cy="461665"/>
            </a:xfrm>
            <a:prstGeom prst="rect">
              <a:avLst/>
            </a:prstGeom>
            <a:noFill/>
          </p:spPr>
          <p:txBody>
            <a:bodyPr wrap="none" lIns="91440" tIns="45720" rIns="91440" bIns="45720">
              <a:spAutoFit/>
            </a:bodyPr>
            <a:lstStyle/>
            <a:p>
              <a:pPr algn="ctr"/>
              <a:r>
                <a:rPr lang="en-GB" sz="2400" b="0" cap="none" spc="0" dirty="0">
                  <a:ln w="0"/>
                  <a:solidFill>
                    <a:srgbClr val="0070C0"/>
                  </a:solidFill>
                  <a:effectLst>
                    <a:outerShdw blurRad="38100" dist="19050" dir="2700000" algn="tl" rotWithShape="0">
                      <a:schemeClr val="dk1">
                        <a:alpha val="40000"/>
                      </a:schemeClr>
                    </a:outerShdw>
                  </a:effectLst>
                </a:rPr>
                <a:t>11</a:t>
              </a:r>
            </a:p>
          </p:txBody>
        </p:sp>
        <p:sp>
          <p:nvSpPr>
            <p:cNvPr id="94" name="Rectangle 93">
              <a:extLst>
                <a:ext uri="{FF2B5EF4-FFF2-40B4-BE49-F238E27FC236}">
                  <a16:creationId xmlns:a16="http://schemas.microsoft.com/office/drawing/2014/main" id="{98064D81-D325-D1F9-D4C6-47F928ABAB94}"/>
                </a:ext>
              </a:extLst>
            </p:cNvPr>
            <p:cNvSpPr/>
            <p:nvPr/>
          </p:nvSpPr>
          <p:spPr>
            <a:xfrm>
              <a:off x="6487180" y="5692205"/>
              <a:ext cx="524503" cy="461665"/>
            </a:xfrm>
            <a:prstGeom prst="rect">
              <a:avLst/>
            </a:prstGeom>
            <a:noFill/>
          </p:spPr>
          <p:txBody>
            <a:bodyPr wrap="none" lIns="91440" tIns="45720" rIns="91440" bIns="45720">
              <a:spAutoFit/>
            </a:bodyPr>
            <a:lstStyle/>
            <a:p>
              <a:pPr algn="ctr"/>
              <a:r>
                <a:rPr lang="en-GB" sz="2400" b="0" cap="none" spc="0" dirty="0">
                  <a:ln w="0"/>
                  <a:solidFill>
                    <a:srgbClr val="0070C0"/>
                  </a:solidFill>
                  <a:effectLst>
                    <a:outerShdw blurRad="38100" dist="19050" dir="2700000" algn="tl" rotWithShape="0">
                      <a:schemeClr val="dk1">
                        <a:alpha val="40000"/>
                      </a:schemeClr>
                    </a:outerShdw>
                  </a:effectLst>
                </a:rPr>
                <a:t>12</a:t>
              </a:r>
            </a:p>
          </p:txBody>
        </p:sp>
        <p:sp>
          <p:nvSpPr>
            <p:cNvPr id="95" name="Rectangle 94">
              <a:extLst>
                <a:ext uri="{FF2B5EF4-FFF2-40B4-BE49-F238E27FC236}">
                  <a16:creationId xmlns:a16="http://schemas.microsoft.com/office/drawing/2014/main" id="{EC61BAEA-BA34-6A81-4BA2-DFA0100B73AA}"/>
                </a:ext>
              </a:extLst>
            </p:cNvPr>
            <p:cNvSpPr/>
            <p:nvPr/>
          </p:nvSpPr>
          <p:spPr>
            <a:xfrm>
              <a:off x="6902213" y="5692205"/>
              <a:ext cx="524503" cy="461665"/>
            </a:xfrm>
            <a:prstGeom prst="rect">
              <a:avLst/>
            </a:prstGeom>
            <a:noFill/>
          </p:spPr>
          <p:txBody>
            <a:bodyPr wrap="none" lIns="91440" tIns="45720" rIns="91440" bIns="45720">
              <a:spAutoFit/>
            </a:bodyPr>
            <a:lstStyle/>
            <a:p>
              <a:pPr algn="ctr"/>
              <a:r>
                <a:rPr lang="en-GB" sz="2400" b="0" cap="none" spc="0" dirty="0">
                  <a:ln w="0"/>
                  <a:solidFill>
                    <a:srgbClr val="0070C0"/>
                  </a:solidFill>
                  <a:effectLst>
                    <a:outerShdw blurRad="38100" dist="19050" dir="2700000" algn="tl" rotWithShape="0">
                      <a:schemeClr val="dk1">
                        <a:alpha val="40000"/>
                      </a:schemeClr>
                    </a:outerShdw>
                  </a:effectLst>
                </a:rPr>
                <a:t>13</a:t>
              </a:r>
            </a:p>
          </p:txBody>
        </p:sp>
        <p:sp>
          <p:nvSpPr>
            <p:cNvPr id="96" name="Rectangle 95">
              <a:extLst>
                <a:ext uri="{FF2B5EF4-FFF2-40B4-BE49-F238E27FC236}">
                  <a16:creationId xmlns:a16="http://schemas.microsoft.com/office/drawing/2014/main" id="{C77FF345-5556-5149-5F3F-BBE37A26818C}"/>
                </a:ext>
              </a:extLst>
            </p:cNvPr>
            <p:cNvSpPr/>
            <p:nvPr/>
          </p:nvSpPr>
          <p:spPr>
            <a:xfrm>
              <a:off x="7318053" y="5692205"/>
              <a:ext cx="524503" cy="461665"/>
            </a:xfrm>
            <a:prstGeom prst="rect">
              <a:avLst/>
            </a:prstGeom>
            <a:noFill/>
          </p:spPr>
          <p:txBody>
            <a:bodyPr wrap="none" lIns="91440" tIns="45720" rIns="91440" bIns="45720">
              <a:spAutoFit/>
            </a:bodyPr>
            <a:lstStyle/>
            <a:p>
              <a:pPr algn="ctr"/>
              <a:r>
                <a:rPr lang="en-GB" sz="2400" b="0" cap="none" spc="0" dirty="0">
                  <a:ln w="0"/>
                  <a:solidFill>
                    <a:srgbClr val="0070C0"/>
                  </a:solidFill>
                  <a:effectLst>
                    <a:outerShdw blurRad="38100" dist="19050" dir="2700000" algn="tl" rotWithShape="0">
                      <a:schemeClr val="dk1">
                        <a:alpha val="40000"/>
                      </a:schemeClr>
                    </a:outerShdw>
                  </a:effectLst>
                </a:rPr>
                <a:t>14</a:t>
              </a:r>
            </a:p>
          </p:txBody>
        </p:sp>
        <p:sp>
          <p:nvSpPr>
            <p:cNvPr id="97" name="Rectangle 96">
              <a:extLst>
                <a:ext uri="{FF2B5EF4-FFF2-40B4-BE49-F238E27FC236}">
                  <a16:creationId xmlns:a16="http://schemas.microsoft.com/office/drawing/2014/main" id="{B5A910BB-D834-993F-7A9D-EDB1B3B869C0}"/>
                </a:ext>
              </a:extLst>
            </p:cNvPr>
            <p:cNvSpPr/>
            <p:nvPr/>
          </p:nvSpPr>
          <p:spPr>
            <a:xfrm>
              <a:off x="7698887" y="5692205"/>
              <a:ext cx="524503" cy="461665"/>
            </a:xfrm>
            <a:prstGeom prst="rect">
              <a:avLst/>
            </a:prstGeom>
            <a:noFill/>
          </p:spPr>
          <p:txBody>
            <a:bodyPr wrap="none" lIns="91440" tIns="45720" rIns="91440" bIns="45720">
              <a:spAutoFit/>
            </a:bodyPr>
            <a:lstStyle/>
            <a:p>
              <a:pPr algn="ctr"/>
              <a:r>
                <a:rPr lang="en-GB" sz="2400" b="0" cap="none" spc="0" dirty="0">
                  <a:ln w="0"/>
                  <a:solidFill>
                    <a:srgbClr val="0070C0"/>
                  </a:solidFill>
                  <a:effectLst>
                    <a:outerShdw blurRad="38100" dist="19050" dir="2700000" algn="tl" rotWithShape="0">
                      <a:schemeClr val="dk1">
                        <a:alpha val="40000"/>
                      </a:schemeClr>
                    </a:outerShdw>
                  </a:effectLst>
                </a:rPr>
                <a:t>15</a:t>
              </a:r>
            </a:p>
          </p:txBody>
        </p:sp>
        <p:sp>
          <p:nvSpPr>
            <p:cNvPr id="98" name="Rectangle 97">
              <a:extLst>
                <a:ext uri="{FF2B5EF4-FFF2-40B4-BE49-F238E27FC236}">
                  <a16:creationId xmlns:a16="http://schemas.microsoft.com/office/drawing/2014/main" id="{9C75EE99-A808-11D7-6DBB-336B98BC3019}"/>
                </a:ext>
              </a:extLst>
            </p:cNvPr>
            <p:cNvSpPr/>
            <p:nvPr/>
          </p:nvSpPr>
          <p:spPr>
            <a:xfrm>
              <a:off x="8101742" y="5692205"/>
              <a:ext cx="524503" cy="461665"/>
            </a:xfrm>
            <a:prstGeom prst="rect">
              <a:avLst/>
            </a:prstGeom>
            <a:noFill/>
          </p:spPr>
          <p:txBody>
            <a:bodyPr wrap="none" lIns="91440" tIns="45720" rIns="91440" bIns="45720">
              <a:spAutoFit/>
            </a:bodyPr>
            <a:lstStyle/>
            <a:p>
              <a:pPr algn="ctr"/>
              <a:r>
                <a:rPr lang="en-GB" sz="2400" b="0" cap="none" spc="0" dirty="0">
                  <a:ln w="0"/>
                  <a:solidFill>
                    <a:srgbClr val="0070C0"/>
                  </a:solidFill>
                  <a:effectLst>
                    <a:outerShdw blurRad="38100" dist="19050" dir="2700000" algn="tl" rotWithShape="0">
                      <a:schemeClr val="dk1">
                        <a:alpha val="40000"/>
                      </a:schemeClr>
                    </a:outerShdw>
                  </a:effectLst>
                </a:rPr>
                <a:t>16</a:t>
              </a:r>
            </a:p>
          </p:txBody>
        </p:sp>
        <p:sp>
          <p:nvSpPr>
            <p:cNvPr id="99" name="Rectangle 98">
              <a:extLst>
                <a:ext uri="{FF2B5EF4-FFF2-40B4-BE49-F238E27FC236}">
                  <a16:creationId xmlns:a16="http://schemas.microsoft.com/office/drawing/2014/main" id="{3B0220F2-4CDA-A169-AABD-734245D8BDC3}"/>
                </a:ext>
              </a:extLst>
            </p:cNvPr>
            <p:cNvSpPr/>
            <p:nvPr/>
          </p:nvSpPr>
          <p:spPr>
            <a:xfrm>
              <a:off x="8497530" y="5692205"/>
              <a:ext cx="524503" cy="461665"/>
            </a:xfrm>
            <a:prstGeom prst="rect">
              <a:avLst/>
            </a:prstGeom>
            <a:noFill/>
          </p:spPr>
          <p:txBody>
            <a:bodyPr wrap="none" lIns="91440" tIns="45720" rIns="91440" bIns="45720">
              <a:spAutoFit/>
            </a:bodyPr>
            <a:lstStyle/>
            <a:p>
              <a:pPr algn="ctr"/>
              <a:r>
                <a:rPr lang="en-GB" sz="2400" b="0" cap="none" spc="0" dirty="0">
                  <a:ln w="0"/>
                  <a:solidFill>
                    <a:srgbClr val="0070C0"/>
                  </a:solidFill>
                  <a:effectLst>
                    <a:outerShdw blurRad="38100" dist="19050" dir="2700000" algn="tl" rotWithShape="0">
                      <a:schemeClr val="dk1">
                        <a:alpha val="40000"/>
                      </a:schemeClr>
                    </a:outerShdw>
                  </a:effectLst>
                </a:rPr>
                <a:t>17</a:t>
              </a:r>
            </a:p>
          </p:txBody>
        </p:sp>
        <p:sp>
          <p:nvSpPr>
            <p:cNvPr id="100" name="Rectangle 99">
              <a:extLst>
                <a:ext uri="{FF2B5EF4-FFF2-40B4-BE49-F238E27FC236}">
                  <a16:creationId xmlns:a16="http://schemas.microsoft.com/office/drawing/2014/main" id="{A9EB17AD-2642-4CC5-020B-404123F65809}"/>
                </a:ext>
              </a:extLst>
            </p:cNvPr>
            <p:cNvSpPr/>
            <p:nvPr/>
          </p:nvSpPr>
          <p:spPr>
            <a:xfrm>
              <a:off x="8900385" y="5692205"/>
              <a:ext cx="524503" cy="461665"/>
            </a:xfrm>
            <a:prstGeom prst="rect">
              <a:avLst/>
            </a:prstGeom>
            <a:noFill/>
          </p:spPr>
          <p:txBody>
            <a:bodyPr wrap="none" lIns="91440" tIns="45720" rIns="91440" bIns="45720">
              <a:spAutoFit/>
            </a:bodyPr>
            <a:lstStyle/>
            <a:p>
              <a:pPr algn="ctr"/>
              <a:r>
                <a:rPr lang="en-GB" sz="2400" b="0" cap="none" spc="0" dirty="0">
                  <a:ln w="0"/>
                  <a:solidFill>
                    <a:srgbClr val="0070C0"/>
                  </a:solidFill>
                  <a:effectLst>
                    <a:outerShdw blurRad="38100" dist="19050" dir="2700000" algn="tl" rotWithShape="0">
                      <a:schemeClr val="dk1">
                        <a:alpha val="40000"/>
                      </a:schemeClr>
                    </a:outerShdw>
                  </a:effectLst>
                </a:rPr>
                <a:t>18</a:t>
              </a:r>
            </a:p>
          </p:txBody>
        </p:sp>
        <p:sp>
          <p:nvSpPr>
            <p:cNvPr id="101" name="Rectangle 100">
              <a:extLst>
                <a:ext uri="{FF2B5EF4-FFF2-40B4-BE49-F238E27FC236}">
                  <a16:creationId xmlns:a16="http://schemas.microsoft.com/office/drawing/2014/main" id="{9374F8E1-DA36-F881-7BFA-F96DD0C09C48}"/>
                </a:ext>
              </a:extLst>
            </p:cNvPr>
            <p:cNvSpPr/>
            <p:nvPr/>
          </p:nvSpPr>
          <p:spPr>
            <a:xfrm>
              <a:off x="9266034" y="5692205"/>
              <a:ext cx="524503" cy="461665"/>
            </a:xfrm>
            <a:prstGeom prst="rect">
              <a:avLst/>
            </a:prstGeom>
            <a:noFill/>
          </p:spPr>
          <p:txBody>
            <a:bodyPr wrap="none" lIns="91440" tIns="45720" rIns="91440" bIns="45720">
              <a:spAutoFit/>
            </a:bodyPr>
            <a:lstStyle/>
            <a:p>
              <a:pPr algn="ctr"/>
              <a:r>
                <a:rPr lang="en-GB" sz="2400" b="0" cap="none" spc="0" dirty="0">
                  <a:ln w="0"/>
                  <a:solidFill>
                    <a:srgbClr val="0070C0"/>
                  </a:solidFill>
                  <a:effectLst>
                    <a:outerShdw blurRad="38100" dist="19050" dir="2700000" algn="tl" rotWithShape="0">
                      <a:schemeClr val="dk1">
                        <a:alpha val="40000"/>
                      </a:schemeClr>
                    </a:outerShdw>
                  </a:effectLst>
                </a:rPr>
                <a:t>19</a:t>
              </a:r>
            </a:p>
          </p:txBody>
        </p:sp>
        <p:sp>
          <p:nvSpPr>
            <p:cNvPr id="102" name="Rectangle 101">
              <a:extLst>
                <a:ext uri="{FF2B5EF4-FFF2-40B4-BE49-F238E27FC236}">
                  <a16:creationId xmlns:a16="http://schemas.microsoft.com/office/drawing/2014/main" id="{A4488BF0-716A-698C-AFC9-B698DB3D4E67}"/>
                </a:ext>
              </a:extLst>
            </p:cNvPr>
            <p:cNvSpPr/>
            <p:nvPr/>
          </p:nvSpPr>
          <p:spPr>
            <a:xfrm>
              <a:off x="9688170" y="5692205"/>
              <a:ext cx="524503" cy="461665"/>
            </a:xfrm>
            <a:prstGeom prst="rect">
              <a:avLst/>
            </a:prstGeom>
            <a:noFill/>
          </p:spPr>
          <p:txBody>
            <a:bodyPr wrap="none" lIns="91440" tIns="45720" rIns="91440" bIns="45720">
              <a:spAutoFit/>
            </a:bodyPr>
            <a:lstStyle/>
            <a:p>
              <a:pPr algn="ctr"/>
              <a:r>
                <a:rPr lang="en-GB" sz="2400" b="0" cap="none" spc="0" dirty="0">
                  <a:ln w="0"/>
                  <a:solidFill>
                    <a:srgbClr val="0070C0"/>
                  </a:solidFill>
                  <a:effectLst>
                    <a:outerShdw blurRad="38100" dist="19050" dir="2700000" algn="tl" rotWithShape="0">
                      <a:schemeClr val="dk1">
                        <a:alpha val="40000"/>
                      </a:schemeClr>
                    </a:outerShdw>
                  </a:effectLst>
                </a:rPr>
                <a:t>20</a:t>
              </a:r>
            </a:p>
          </p:txBody>
        </p:sp>
        <p:sp>
          <p:nvSpPr>
            <p:cNvPr id="103" name="Rectangle 102">
              <a:extLst>
                <a:ext uri="{FF2B5EF4-FFF2-40B4-BE49-F238E27FC236}">
                  <a16:creationId xmlns:a16="http://schemas.microsoft.com/office/drawing/2014/main" id="{FB79F2CE-F3C3-2BDA-FDB0-0C7E43163056}"/>
                </a:ext>
              </a:extLst>
            </p:cNvPr>
            <p:cNvSpPr/>
            <p:nvPr/>
          </p:nvSpPr>
          <p:spPr>
            <a:xfrm>
              <a:off x="10069027" y="5692205"/>
              <a:ext cx="524503" cy="461665"/>
            </a:xfrm>
            <a:prstGeom prst="rect">
              <a:avLst/>
            </a:prstGeom>
            <a:noFill/>
          </p:spPr>
          <p:txBody>
            <a:bodyPr wrap="none" lIns="91440" tIns="45720" rIns="91440" bIns="45720">
              <a:spAutoFit/>
            </a:bodyPr>
            <a:lstStyle/>
            <a:p>
              <a:pPr algn="ctr"/>
              <a:r>
                <a:rPr lang="en-GB" sz="2400" b="0" cap="none" spc="0" dirty="0">
                  <a:ln w="0"/>
                  <a:solidFill>
                    <a:srgbClr val="0070C0"/>
                  </a:solidFill>
                  <a:effectLst>
                    <a:outerShdw blurRad="38100" dist="19050" dir="2700000" algn="tl" rotWithShape="0">
                      <a:schemeClr val="dk1">
                        <a:alpha val="40000"/>
                      </a:schemeClr>
                    </a:outerShdw>
                  </a:effectLst>
                </a:rPr>
                <a:t>21</a:t>
              </a:r>
            </a:p>
          </p:txBody>
        </p:sp>
        <p:sp>
          <p:nvSpPr>
            <p:cNvPr id="104" name="Rectangle 103">
              <a:extLst>
                <a:ext uri="{FF2B5EF4-FFF2-40B4-BE49-F238E27FC236}">
                  <a16:creationId xmlns:a16="http://schemas.microsoft.com/office/drawing/2014/main" id="{516E32DC-ABA7-968A-9CC8-ACCDA458959A}"/>
                </a:ext>
              </a:extLst>
            </p:cNvPr>
            <p:cNvSpPr/>
            <p:nvPr/>
          </p:nvSpPr>
          <p:spPr>
            <a:xfrm>
              <a:off x="10482598" y="5692205"/>
              <a:ext cx="524503" cy="461665"/>
            </a:xfrm>
            <a:prstGeom prst="rect">
              <a:avLst/>
            </a:prstGeom>
            <a:noFill/>
          </p:spPr>
          <p:txBody>
            <a:bodyPr wrap="none" lIns="91440" tIns="45720" rIns="91440" bIns="45720">
              <a:spAutoFit/>
            </a:bodyPr>
            <a:lstStyle/>
            <a:p>
              <a:pPr algn="ctr"/>
              <a:r>
                <a:rPr lang="en-GB" sz="2400" b="0" cap="none" spc="0" dirty="0">
                  <a:ln w="0"/>
                  <a:solidFill>
                    <a:srgbClr val="0070C0"/>
                  </a:solidFill>
                  <a:effectLst>
                    <a:outerShdw blurRad="38100" dist="19050" dir="2700000" algn="tl" rotWithShape="0">
                      <a:schemeClr val="dk1">
                        <a:alpha val="40000"/>
                      </a:schemeClr>
                    </a:outerShdw>
                  </a:effectLst>
                </a:rPr>
                <a:t>22</a:t>
              </a:r>
            </a:p>
          </p:txBody>
        </p:sp>
        <p:sp>
          <p:nvSpPr>
            <p:cNvPr id="105" name="Rectangle 104">
              <a:extLst>
                <a:ext uri="{FF2B5EF4-FFF2-40B4-BE49-F238E27FC236}">
                  <a16:creationId xmlns:a16="http://schemas.microsoft.com/office/drawing/2014/main" id="{D3589D0B-2264-BF90-77B4-FB0D5EE0568D}"/>
                </a:ext>
              </a:extLst>
            </p:cNvPr>
            <p:cNvSpPr/>
            <p:nvPr/>
          </p:nvSpPr>
          <p:spPr>
            <a:xfrm>
              <a:off x="10869988" y="5692205"/>
              <a:ext cx="524503" cy="461665"/>
            </a:xfrm>
            <a:prstGeom prst="rect">
              <a:avLst/>
            </a:prstGeom>
            <a:noFill/>
          </p:spPr>
          <p:txBody>
            <a:bodyPr wrap="none" lIns="91440" tIns="45720" rIns="91440" bIns="45720">
              <a:spAutoFit/>
            </a:bodyPr>
            <a:lstStyle/>
            <a:p>
              <a:pPr algn="ctr"/>
              <a:r>
                <a:rPr lang="en-GB" sz="2400" b="0" cap="none" spc="0" dirty="0">
                  <a:ln w="0"/>
                  <a:solidFill>
                    <a:srgbClr val="0070C0"/>
                  </a:solidFill>
                  <a:effectLst>
                    <a:outerShdw blurRad="38100" dist="19050" dir="2700000" algn="tl" rotWithShape="0">
                      <a:schemeClr val="dk1">
                        <a:alpha val="40000"/>
                      </a:schemeClr>
                    </a:outerShdw>
                  </a:effectLst>
                </a:rPr>
                <a:t>23</a:t>
              </a:r>
            </a:p>
          </p:txBody>
        </p:sp>
      </p:grpSp>
      <p:sp>
        <p:nvSpPr>
          <p:cNvPr id="107" name="Free-form: Shape 106">
            <a:extLst>
              <a:ext uri="{FF2B5EF4-FFF2-40B4-BE49-F238E27FC236}">
                <a16:creationId xmlns:a16="http://schemas.microsoft.com/office/drawing/2014/main" id="{90D8B41B-A5F5-DE74-C131-5034A9957502}"/>
              </a:ext>
            </a:extLst>
          </p:cNvPr>
          <p:cNvSpPr/>
          <p:nvPr/>
        </p:nvSpPr>
        <p:spPr>
          <a:xfrm>
            <a:off x="6722269" y="1814513"/>
            <a:ext cx="4822031" cy="3786187"/>
          </a:xfrm>
          <a:custGeom>
            <a:avLst/>
            <a:gdLst>
              <a:gd name="connsiteX0" fmla="*/ 0 w 4879181"/>
              <a:gd name="connsiteY0" fmla="*/ 3736181 h 3736181"/>
              <a:gd name="connsiteX1" fmla="*/ 1700212 w 4879181"/>
              <a:gd name="connsiteY1" fmla="*/ 3693318 h 3736181"/>
              <a:gd name="connsiteX2" fmla="*/ 3336131 w 4879181"/>
              <a:gd name="connsiteY2" fmla="*/ 3514725 h 3736181"/>
              <a:gd name="connsiteX3" fmla="*/ 4364831 w 4879181"/>
              <a:gd name="connsiteY3" fmla="*/ 2271712 h 3736181"/>
              <a:gd name="connsiteX4" fmla="*/ 4879181 w 4879181"/>
              <a:gd name="connsiteY4" fmla="*/ 0 h 3736181"/>
              <a:gd name="connsiteX0" fmla="*/ 0 w 4879181"/>
              <a:gd name="connsiteY0" fmla="*/ 3736181 h 3736181"/>
              <a:gd name="connsiteX1" fmla="*/ 1700212 w 4879181"/>
              <a:gd name="connsiteY1" fmla="*/ 3693318 h 3736181"/>
              <a:gd name="connsiteX2" fmla="*/ 3336131 w 4879181"/>
              <a:gd name="connsiteY2" fmla="*/ 3514725 h 3736181"/>
              <a:gd name="connsiteX3" fmla="*/ 4364831 w 4879181"/>
              <a:gd name="connsiteY3" fmla="*/ 2271712 h 3736181"/>
              <a:gd name="connsiteX4" fmla="*/ 4879181 w 4879181"/>
              <a:gd name="connsiteY4" fmla="*/ 0 h 3736181"/>
              <a:gd name="connsiteX0" fmla="*/ 0 w 4879181"/>
              <a:gd name="connsiteY0" fmla="*/ 3736181 h 3736181"/>
              <a:gd name="connsiteX1" fmla="*/ 1700212 w 4879181"/>
              <a:gd name="connsiteY1" fmla="*/ 3693318 h 3736181"/>
              <a:gd name="connsiteX2" fmla="*/ 3336131 w 4879181"/>
              <a:gd name="connsiteY2" fmla="*/ 3514725 h 3736181"/>
              <a:gd name="connsiteX3" fmla="*/ 4364831 w 4879181"/>
              <a:gd name="connsiteY3" fmla="*/ 2271712 h 3736181"/>
              <a:gd name="connsiteX4" fmla="*/ 4879181 w 4879181"/>
              <a:gd name="connsiteY4" fmla="*/ 0 h 3736181"/>
              <a:gd name="connsiteX0" fmla="*/ 0 w 4822031"/>
              <a:gd name="connsiteY0" fmla="*/ 3786187 h 3786187"/>
              <a:gd name="connsiteX1" fmla="*/ 1643062 w 4822031"/>
              <a:gd name="connsiteY1" fmla="*/ 3693318 h 3786187"/>
              <a:gd name="connsiteX2" fmla="*/ 3278981 w 4822031"/>
              <a:gd name="connsiteY2" fmla="*/ 3514725 h 3786187"/>
              <a:gd name="connsiteX3" fmla="*/ 4307681 w 4822031"/>
              <a:gd name="connsiteY3" fmla="*/ 2271712 h 3786187"/>
              <a:gd name="connsiteX4" fmla="*/ 4822031 w 4822031"/>
              <a:gd name="connsiteY4" fmla="*/ 0 h 3786187"/>
              <a:gd name="connsiteX0" fmla="*/ 0 w 4822031"/>
              <a:gd name="connsiteY0" fmla="*/ 3786187 h 3786187"/>
              <a:gd name="connsiteX1" fmla="*/ 1643062 w 4822031"/>
              <a:gd name="connsiteY1" fmla="*/ 3693318 h 3786187"/>
              <a:gd name="connsiteX2" fmla="*/ 3278981 w 4822031"/>
              <a:gd name="connsiteY2" fmla="*/ 3514725 h 3786187"/>
              <a:gd name="connsiteX3" fmla="*/ 4307681 w 4822031"/>
              <a:gd name="connsiteY3" fmla="*/ 2271712 h 3786187"/>
              <a:gd name="connsiteX4" fmla="*/ 4822031 w 4822031"/>
              <a:gd name="connsiteY4" fmla="*/ 0 h 3786187"/>
              <a:gd name="connsiteX0" fmla="*/ 0 w 4822031"/>
              <a:gd name="connsiteY0" fmla="*/ 3786187 h 3786187"/>
              <a:gd name="connsiteX1" fmla="*/ 1693068 w 4822031"/>
              <a:gd name="connsiteY1" fmla="*/ 3714749 h 3786187"/>
              <a:gd name="connsiteX2" fmla="*/ 3278981 w 4822031"/>
              <a:gd name="connsiteY2" fmla="*/ 3514725 h 3786187"/>
              <a:gd name="connsiteX3" fmla="*/ 4307681 w 4822031"/>
              <a:gd name="connsiteY3" fmla="*/ 2271712 h 3786187"/>
              <a:gd name="connsiteX4" fmla="*/ 4822031 w 4822031"/>
              <a:gd name="connsiteY4" fmla="*/ 0 h 3786187"/>
              <a:gd name="connsiteX0" fmla="*/ 0 w 4822031"/>
              <a:gd name="connsiteY0" fmla="*/ 3786187 h 3786187"/>
              <a:gd name="connsiteX1" fmla="*/ 1693068 w 4822031"/>
              <a:gd name="connsiteY1" fmla="*/ 3714749 h 3786187"/>
              <a:gd name="connsiteX2" fmla="*/ 3278981 w 4822031"/>
              <a:gd name="connsiteY2" fmla="*/ 3514725 h 3786187"/>
              <a:gd name="connsiteX3" fmla="*/ 4307681 w 4822031"/>
              <a:gd name="connsiteY3" fmla="*/ 2271712 h 3786187"/>
              <a:gd name="connsiteX4" fmla="*/ 4822031 w 4822031"/>
              <a:gd name="connsiteY4" fmla="*/ 0 h 3786187"/>
              <a:gd name="connsiteX0" fmla="*/ 0 w 4822031"/>
              <a:gd name="connsiteY0" fmla="*/ 3786187 h 3786187"/>
              <a:gd name="connsiteX1" fmla="*/ 1693068 w 4822031"/>
              <a:gd name="connsiteY1" fmla="*/ 3714749 h 3786187"/>
              <a:gd name="connsiteX2" fmla="*/ 3336131 w 4822031"/>
              <a:gd name="connsiteY2" fmla="*/ 3479006 h 3786187"/>
              <a:gd name="connsiteX3" fmla="*/ 4307681 w 4822031"/>
              <a:gd name="connsiteY3" fmla="*/ 2271712 h 3786187"/>
              <a:gd name="connsiteX4" fmla="*/ 4822031 w 4822031"/>
              <a:gd name="connsiteY4" fmla="*/ 0 h 3786187"/>
              <a:gd name="connsiteX0" fmla="*/ 0 w 4822031"/>
              <a:gd name="connsiteY0" fmla="*/ 3786187 h 3786187"/>
              <a:gd name="connsiteX1" fmla="*/ 1693068 w 4822031"/>
              <a:gd name="connsiteY1" fmla="*/ 3714749 h 3786187"/>
              <a:gd name="connsiteX2" fmla="*/ 3336131 w 4822031"/>
              <a:gd name="connsiteY2" fmla="*/ 3479006 h 3786187"/>
              <a:gd name="connsiteX3" fmla="*/ 4307681 w 4822031"/>
              <a:gd name="connsiteY3" fmla="*/ 2271712 h 3786187"/>
              <a:gd name="connsiteX4" fmla="*/ 4822031 w 4822031"/>
              <a:gd name="connsiteY4" fmla="*/ 0 h 3786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2031" h="3786187">
                <a:moveTo>
                  <a:pt x="0" y="3786187"/>
                </a:moveTo>
                <a:lnTo>
                  <a:pt x="1693068" y="3714749"/>
                </a:lnTo>
                <a:cubicBezTo>
                  <a:pt x="2291952" y="3692127"/>
                  <a:pt x="2900362" y="3719512"/>
                  <a:pt x="3336131" y="3479006"/>
                </a:cubicBezTo>
                <a:cubicBezTo>
                  <a:pt x="3771900" y="3238500"/>
                  <a:pt x="4060031" y="2851546"/>
                  <a:pt x="4307681" y="2271712"/>
                </a:cubicBezTo>
                <a:cubicBezTo>
                  <a:pt x="4555331" y="1691878"/>
                  <a:pt x="4707731" y="384572"/>
                  <a:pt x="4822031" y="0"/>
                </a:cubicBezTo>
              </a:path>
            </a:pathLst>
          </a:cu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Rectangle 107">
            <a:extLst>
              <a:ext uri="{FF2B5EF4-FFF2-40B4-BE49-F238E27FC236}">
                <a16:creationId xmlns:a16="http://schemas.microsoft.com/office/drawing/2014/main" id="{28CFB2B6-73CF-0974-3888-B827CA986429}"/>
              </a:ext>
            </a:extLst>
          </p:cNvPr>
          <p:cNvSpPr/>
          <p:nvPr/>
        </p:nvSpPr>
        <p:spPr>
          <a:xfrm>
            <a:off x="3103846" y="15795"/>
            <a:ext cx="6004529" cy="707886"/>
          </a:xfrm>
          <a:prstGeom prst="rect">
            <a:avLst/>
          </a:prstGeom>
          <a:noFill/>
        </p:spPr>
        <p:txBody>
          <a:bodyPr wrap="none" lIns="91440" tIns="45720" rIns="91440" bIns="45720">
            <a:spAutoFit/>
          </a:bodyPr>
          <a:lstStyle/>
          <a:p>
            <a:pPr algn="ctr"/>
            <a:r>
              <a:rPr lang="en-GB" sz="4000" b="0" cap="none" spc="0" dirty="0">
                <a:ln w="0"/>
                <a:solidFill>
                  <a:schemeClr val="tx1"/>
                </a:solidFill>
                <a:effectLst>
                  <a:outerShdw blurRad="38100" dist="19050" dir="2700000" algn="tl" rotWithShape="0">
                    <a:schemeClr val="dk1">
                      <a:alpha val="40000"/>
                    </a:schemeClr>
                  </a:outerShdw>
                </a:effectLst>
              </a:rPr>
              <a:t>Growth of a E.coli </a:t>
            </a:r>
            <a:r>
              <a:rPr lang="en-US" sz="4000" b="0" cap="none" spc="0" dirty="0">
                <a:ln w="0"/>
                <a:solidFill>
                  <a:schemeClr val="tx1"/>
                </a:solidFill>
                <a:effectLst>
                  <a:outerShdw blurRad="38100" dist="19050" dir="2700000" algn="tl" rotWithShape="0">
                    <a:schemeClr val="dk1">
                      <a:alpha val="40000"/>
                    </a:schemeClr>
                  </a:outerShdw>
                </a:effectLst>
              </a:rPr>
              <a:t>bacterium</a:t>
            </a:r>
            <a:endParaRPr lang="en-GB" sz="4000" b="0" cap="none" spc="0" dirty="0">
              <a:ln w="0"/>
              <a:solidFill>
                <a:schemeClr val="tx1"/>
              </a:solidFill>
              <a:effectLst>
                <a:outerShdw blurRad="38100" dist="19050" dir="2700000" algn="tl" rotWithShape="0">
                  <a:schemeClr val="dk1">
                    <a:alpha val="40000"/>
                  </a:schemeClr>
                </a:outerShdw>
              </a:effectLst>
            </a:endParaRPr>
          </a:p>
        </p:txBody>
      </p:sp>
      <p:sp>
        <p:nvSpPr>
          <p:cNvPr id="109" name="Rectangle 108">
            <a:extLst>
              <a:ext uri="{FF2B5EF4-FFF2-40B4-BE49-F238E27FC236}">
                <a16:creationId xmlns:a16="http://schemas.microsoft.com/office/drawing/2014/main" id="{8FC260AD-22CA-E6E9-2D1D-9C5F4036E8FF}"/>
              </a:ext>
            </a:extLst>
          </p:cNvPr>
          <p:cNvSpPr/>
          <p:nvPr/>
        </p:nvSpPr>
        <p:spPr>
          <a:xfrm>
            <a:off x="2803244" y="739475"/>
            <a:ext cx="6616620" cy="461665"/>
          </a:xfrm>
          <a:prstGeom prst="rect">
            <a:avLst/>
          </a:prstGeom>
          <a:noFill/>
        </p:spPr>
        <p:txBody>
          <a:bodyPr wrap="none" lIns="91440" tIns="45720" rIns="91440" bIns="45720">
            <a:spAutoFit/>
          </a:bodyPr>
          <a:lstStyle/>
          <a:p>
            <a:pPr algn="ctr"/>
            <a:r>
              <a:rPr lang="en-GB" sz="2400" b="0" cap="none" spc="0" dirty="0">
                <a:ln w="0"/>
                <a:solidFill>
                  <a:schemeClr val="tx1"/>
                </a:solidFill>
                <a:effectLst>
                  <a:outerShdw blurRad="38100" dist="19050" dir="2700000" algn="tl" rotWithShape="0">
                    <a:schemeClr val="dk1">
                      <a:alpha val="40000"/>
                    </a:schemeClr>
                  </a:outerShdw>
                </a:effectLst>
              </a:rPr>
              <a:t>(Generation time of 1-hour, initial cell number = </a:t>
            </a:r>
            <a:r>
              <a:rPr lang="en-US" sz="2400" b="0" cap="none" spc="0" dirty="0">
                <a:ln w="0"/>
                <a:solidFill>
                  <a:schemeClr val="tx1"/>
                </a:solidFill>
                <a:effectLst>
                  <a:outerShdw blurRad="38100" dist="19050" dir="2700000" algn="tl" rotWithShape="0">
                    <a:schemeClr val="dk1">
                      <a:alpha val="40000"/>
                    </a:schemeClr>
                  </a:outerShdw>
                </a:effectLst>
              </a:rPr>
              <a:t>1)  </a:t>
            </a:r>
            <a:endParaRPr lang="en-GB" sz="2400" b="0" cap="none" spc="0" dirty="0">
              <a:ln w="0"/>
              <a:solidFill>
                <a:schemeClr val="tx1"/>
              </a:solidFill>
              <a:effectLst>
                <a:outerShdw blurRad="38100" dist="19050" dir="2700000" algn="tl" rotWithShape="0">
                  <a:schemeClr val="dk1">
                    <a:alpha val="40000"/>
                  </a:schemeClr>
                </a:outerShdw>
              </a:effectLst>
            </a:endParaRPr>
          </a:p>
        </p:txBody>
      </p:sp>
      <p:cxnSp>
        <p:nvCxnSpPr>
          <p:cNvPr id="113" name="Straight Connector 112">
            <a:extLst>
              <a:ext uri="{FF2B5EF4-FFF2-40B4-BE49-F238E27FC236}">
                <a16:creationId xmlns:a16="http://schemas.microsoft.com/office/drawing/2014/main" id="{01888770-26ED-5481-B0CB-F742363919A9}"/>
              </a:ext>
            </a:extLst>
          </p:cNvPr>
          <p:cNvCxnSpPr>
            <a:cxnSpLocks/>
            <a:endCxn id="107" idx="0"/>
          </p:cNvCxnSpPr>
          <p:nvPr/>
        </p:nvCxnSpPr>
        <p:spPr>
          <a:xfrm>
            <a:off x="2338430" y="5593556"/>
            <a:ext cx="4383839" cy="714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Right Triangle 1">
            <a:extLst>
              <a:ext uri="{FF2B5EF4-FFF2-40B4-BE49-F238E27FC236}">
                <a16:creationId xmlns:a16="http://schemas.microsoft.com/office/drawing/2014/main" id="{AF52EC4F-6EC3-BED4-2076-21D4A84DBF2D}"/>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61361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Shape 31">
            <a:extLst>
              <a:ext uri="{FF2B5EF4-FFF2-40B4-BE49-F238E27FC236}">
                <a16:creationId xmlns:a16="http://schemas.microsoft.com/office/drawing/2014/main" id="{F1C0125F-514B-FC75-D115-8F60E0AD0B66}"/>
              </a:ext>
            </a:extLst>
          </p:cNvPr>
          <p:cNvSpPr/>
          <p:nvPr/>
        </p:nvSpPr>
        <p:spPr>
          <a:xfrm>
            <a:off x="4041774" y="999840"/>
            <a:ext cx="7540723" cy="5133836"/>
          </a:xfrm>
          <a:custGeom>
            <a:avLst/>
            <a:gdLst>
              <a:gd name="connsiteX0" fmla="*/ 0 w 2900363"/>
              <a:gd name="connsiteY0" fmla="*/ 1785938 h 1785938"/>
              <a:gd name="connsiteX1" fmla="*/ 2900363 w 2900363"/>
              <a:gd name="connsiteY1" fmla="*/ 0 h 1785938"/>
              <a:gd name="connsiteX2" fmla="*/ 2893219 w 2900363"/>
              <a:gd name="connsiteY2" fmla="*/ 1785938 h 1785938"/>
              <a:gd name="connsiteX3" fmla="*/ 0 w 2900363"/>
              <a:gd name="connsiteY3" fmla="*/ 1785938 h 1785938"/>
              <a:gd name="connsiteX0" fmla="*/ 0 w 2900363"/>
              <a:gd name="connsiteY0" fmla="*/ 1785938 h 1785938"/>
              <a:gd name="connsiteX1" fmla="*/ 1593057 w 2900363"/>
              <a:gd name="connsiteY1" fmla="*/ 807244 h 1785938"/>
              <a:gd name="connsiteX2" fmla="*/ 2900363 w 2900363"/>
              <a:gd name="connsiteY2" fmla="*/ 0 h 1785938"/>
              <a:gd name="connsiteX3" fmla="*/ 2893219 w 2900363"/>
              <a:gd name="connsiteY3" fmla="*/ 1785938 h 1785938"/>
              <a:gd name="connsiteX4" fmla="*/ 0 w 2900363"/>
              <a:gd name="connsiteY4" fmla="*/ 1785938 h 1785938"/>
              <a:gd name="connsiteX0" fmla="*/ 0 w 2900363"/>
              <a:gd name="connsiteY0" fmla="*/ 1785938 h 1785938"/>
              <a:gd name="connsiteX1" fmla="*/ 1593057 w 2900363"/>
              <a:gd name="connsiteY1" fmla="*/ 1035844 h 1785938"/>
              <a:gd name="connsiteX2" fmla="*/ 2900363 w 2900363"/>
              <a:gd name="connsiteY2" fmla="*/ 0 h 1785938"/>
              <a:gd name="connsiteX3" fmla="*/ 2893219 w 2900363"/>
              <a:gd name="connsiteY3" fmla="*/ 1785938 h 1785938"/>
              <a:gd name="connsiteX4" fmla="*/ 0 w 2900363"/>
              <a:gd name="connsiteY4" fmla="*/ 1785938 h 1785938"/>
              <a:gd name="connsiteX0" fmla="*/ 0 w 2900363"/>
              <a:gd name="connsiteY0" fmla="*/ 1785938 h 1785938"/>
              <a:gd name="connsiteX1" fmla="*/ 1593057 w 2900363"/>
              <a:gd name="connsiteY1" fmla="*/ 1035844 h 1785938"/>
              <a:gd name="connsiteX2" fmla="*/ 2900363 w 2900363"/>
              <a:gd name="connsiteY2" fmla="*/ 0 h 1785938"/>
              <a:gd name="connsiteX3" fmla="*/ 2893219 w 2900363"/>
              <a:gd name="connsiteY3" fmla="*/ 1785938 h 1785938"/>
              <a:gd name="connsiteX4" fmla="*/ 0 w 2900363"/>
              <a:gd name="connsiteY4" fmla="*/ 1785938 h 1785938"/>
              <a:gd name="connsiteX0" fmla="*/ 0 w 2900363"/>
              <a:gd name="connsiteY0" fmla="*/ 1785938 h 1785938"/>
              <a:gd name="connsiteX1" fmla="*/ 1593057 w 2900363"/>
              <a:gd name="connsiteY1" fmla="*/ 1035844 h 1785938"/>
              <a:gd name="connsiteX2" fmla="*/ 2900363 w 2900363"/>
              <a:gd name="connsiteY2" fmla="*/ 0 h 1785938"/>
              <a:gd name="connsiteX3" fmla="*/ 2893219 w 2900363"/>
              <a:gd name="connsiteY3" fmla="*/ 1785938 h 1785938"/>
              <a:gd name="connsiteX4" fmla="*/ 0 w 2900363"/>
              <a:gd name="connsiteY4" fmla="*/ 1785938 h 1785938"/>
              <a:gd name="connsiteX0" fmla="*/ 0 w 2900363"/>
              <a:gd name="connsiteY0" fmla="*/ 1785938 h 1785938"/>
              <a:gd name="connsiteX1" fmla="*/ 2900363 w 2900363"/>
              <a:gd name="connsiteY1" fmla="*/ 0 h 1785938"/>
              <a:gd name="connsiteX2" fmla="*/ 2893219 w 2900363"/>
              <a:gd name="connsiteY2" fmla="*/ 1785938 h 1785938"/>
              <a:gd name="connsiteX3" fmla="*/ 0 w 2900363"/>
              <a:gd name="connsiteY3" fmla="*/ 1785938 h 1785938"/>
              <a:gd name="connsiteX0" fmla="*/ 0 w 2900363"/>
              <a:gd name="connsiteY0" fmla="*/ 1785938 h 1785938"/>
              <a:gd name="connsiteX1" fmla="*/ 2900363 w 2900363"/>
              <a:gd name="connsiteY1" fmla="*/ 0 h 1785938"/>
              <a:gd name="connsiteX2" fmla="*/ 2893219 w 2900363"/>
              <a:gd name="connsiteY2" fmla="*/ 1785938 h 1785938"/>
              <a:gd name="connsiteX3" fmla="*/ 0 w 2900363"/>
              <a:gd name="connsiteY3" fmla="*/ 1785938 h 1785938"/>
              <a:gd name="connsiteX0" fmla="*/ 0 w 2900363"/>
              <a:gd name="connsiteY0" fmla="*/ 1785938 h 1785938"/>
              <a:gd name="connsiteX1" fmla="*/ 2900363 w 2900363"/>
              <a:gd name="connsiteY1" fmla="*/ 0 h 1785938"/>
              <a:gd name="connsiteX2" fmla="*/ 2893219 w 2900363"/>
              <a:gd name="connsiteY2" fmla="*/ 1785938 h 1785938"/>
              <a:gd name="connsiteX3" fmla="*/ 0 w 2900363"/>
              <a:gd name="connsiteY3" fmla="*/ 1785938 h 1785938"/>
              <a:gd name="connsiteX0" fmla="*/ 0 w 2900363"/>
              <a:gd name="connsiteY0" fmla="*/ 1785938 h 1785938"/>
              <a:gd name="connsiteX1" fmla="*/ 2900363 w 2900363"/>
              <a:gd name="connsiteY1" fmla="*/ 0 h 1785938"/>
              <a:gd name="connsiteX2" fmla="*/ 2893219 w 2900363"/>
              <a:gd name="connsiteY2" fmla="*/ 1785938 h 1785938"/>
              <a:gd name="connsiteX3" fmla="*/ 0 w 2900363"/>
              <a:gd name="connsiteY3" fmla="*/ 1785938 h 1785938"/>
              <a:gd name="connsiteX0" fmla="*/ 0 w 2900363"/>
              <a:gd name="connsiteY0" fmla="*/ 1785938 h 1785938"/>
              <a:gd name="connsiteX1" fmla="*/ 2900363 w 2900363"/>
              <a:gd name="connsiteY1" fmla="*/ 0 h 1785938"/>
              <a:gd name="connsiteX2" fmla="*/ 2893219 w 2900363"/>
              <a:gd name="connsiteY2" fmla="*/ 1785938 h 1785938"/>
              <a:gd name="connsiteX3" fmla="*/ 0 w 2900363"/>
              <a:gd name="connsiteY3" fmla="*/ 1785938 h 1785938"/>
              <a:gd name="connsiteX0" fmla="*/ 205498 w 3105861"/>
              <a:gd name="connsiteY0" fmla="*/ 1785962 h 1886764"/>
              <a:gd name="connsiteX1" fmla="*/ 554357 w 3105861"/>
              <a:gd name="connsiteY1" fmla="*/ 1744570 h 1886764"/>
              <a:gd name="connsiteX2" fmla="*/ 3105861 w 3105861"/>
              <a:gd name="connsiteY2" fmla="*/ 24 h 1886764"/>
              <a:gd name="connsiteX3" fmla="*/ 3098717 w 3105861"/>
              <a:gd name="connsiteY3" fmla="*/ 1785962 h 1886764"/>
              <a:gd name="connsiteX4" fmla="*/ 205498 w 3105861"/>
              <a:gd name="connsiteY4" fmla="*/ 1785962 h 1886764"/>
              <a:gd name="connsiteX0" fmla="*/ 205498 w 3105861"/>
              <a:gd name="connsiteY0" fmla="*/ 1785962 h 1886764"/>
              <a:gd name="connsiteX1" fmla="*/ 554357 w 3105861"/>
              <a:gd name="connsiteY1" fmla="*/ 1744570 h 1886764"/>
              <a:gd name="connsiteX2" fmla="*/ 3105861 w 3105861"/>
              <a:gd name="connsiteY2" fmla="*/ 24 h 1886764"/>
              <a:gd name="connsiteX3" fmla="*/ 3098717 w 3105861"/>
              <a:gd name="connsiteY3" fmla="*/ 1785962 h 1886764"/>
              <a:gd name="connsiteX4" fmla="*/ 205498 w 3105861"/>
              <a:gd name="connsiteY4" fmla="*/ 1785962 h 1886764"/>
              <a:gd name="connsiteX0" fmla="*/ 126377 w 3026740"/>
              <a:gd name="connsiteY0" fmla="*/ 1785962 h 1811312"/>
              <a:gd name="connsiteX1" fmla="*/ 475236 w 3026740"/>
              <a:gd name="connsiteY1" fmla="*/ 1744570 h 1811312"/>
              <a:gd name="connsiteX2" fmla="*/ 3026740 w 3026740"/>
              <a:gd name="connsiteY2" fmla="*/ 24 h 1811312"/>
              <a:gd name="connsiteX3" fmla="*/ 3019596 w 3026740"/>
              <a:gd name="connsiteY3" fmla="*/ 1785962 h 1811312"/>
              <a:gd name="connsiteX4" fmla="*/ 126377 w 3026740"/>
              <a:gd name="connsiteY4" fmla="*/ 1785962 h 1811312"/>
              <a:gd name="connsiteX0" fmla="*/ 139028 w 3039391"/>
              <a:gd name="connsiteY0" fmla="*/ 1785963 h 1785963"/>
              <a:gd name="connsiteX1" fmla="*/ 390191 w 3039391"/>
              <a:gd name="connsiteY1" fmla="*/ 1680798 h 1785963"/>
              <a:gd name="connsiteX2" fmla="*/ 3039391 w 3039391"/>
              <a:gd name="connsiteY2" fmla="*/ 25 h 1785963"/>
              <a:gd name="connsiteX3" fmla="*/ 3032247 w 3039391"/>
              <a:gd name="connsiteY3" fmla="*/ 1785963 h 1785963"/>
              <a:gd name="connsiteX4" fmla="*/ 139028 w 3039391"/>
              <a:gd name="connsiteY4" fmla="*/ 1785963 h 1785963"/>
              <a:gd name="connsiteX0" fmla="*/ 183211 w 3083574"/>
              <a:gd name="connsiteY0" fmla="*/ 1785965 h 1785965"/>
              <a:gd name="connsiteX1" fmla="*/ 198274 w 3083574"/>
              <a:gd name="connsiteY1" fmla="*/ 1555617 h 1785965"/>
              <a:gd name="connsiteX2" fmla="*/ 3083574 w 3083574"/>
              <a:gd name="connsiteY2" fmla="*/ 27 h 1785965"/>
              <a:gd name="connsiteX3" fmla="*/ 3076430 w 3083574"/>
              <a:gd name="connsiteY3" fmla="*/ 1785965 h 1785965"/>
              <a:gd name="connsiteX4" fmla="*/ 183211 w 3083574"/>
              <a:gd name="connsiteY4" fmla="*/ 1785965 h 1785965"/>
              <a:gd name="connsiteX0" fmla="*/ 0 w 2900363"/>
              <a:gd name="connsiteY0" fmla="*/ 1785965 h 1785965"/>
              <a:gd name="connsiteX1" fmla="*/ 15063 w 2900363"/>
              <a:gd name="connsiteY1" fmla="*/ 1555617 h 1785965"/>
              <a:gd name="connsiteX2" fmla="*/ 2900363 w 2900363"/>
              <a:gd name="connsiteY2" fmla="*/ 27 h 1785965"/>
              <a:gd name="connsiteX3" fmla="*/ 2893219 w 2900363"/>
              <a:gd name="connsiteY3" fmla="*/ 1785965 h 1785965"/>
              <a:gd name="connsiteX4" fmla="*/ 0 w 2900363"/>
              <a:gd name="connsiteY4" fmla="*/ 1785965 h 1785965"/>
              <a:gd name="connsiteX0" fmla="*/ 0 w 2900363"/>
              <a:gd name="connsiteY0" fmla="*/ 1785965 h 1785965"/>
              <a:gd name="connsiteX1" fmla="*/ 15063 w 2900363"/>
              <a:gd name="connsiteY1" fmla="*/ 1555617 h 1785965"/>
              <a:gd name="connsiteX2" fmla="*/ 2900363 w 2900363"/>
              <a:gd name="connsiteY2" fmla="*/ 27 h 1785965"/>
              <a:gd name="connsiteX3" fmla="*/ 2893219 w 2900363"/>
              <a:gd name="connsiteY3" fmla="*/ 1785965 h 1785965"/>
              <a:gd name="connsiteX4" fmla="*/ 0 w 2900363"/>
              <a:gd name="connsiteY4" fmla="*/ 1785965 h 1785965"/>
              <a:gd name="connsiteX0" fmla="*/ 0 w 2900363"/>
              <a:gd name="connsiteY0" fmla="*/ 1785965 h 1785965"/>
              <a:gd name="connsiteX1" fmla="*/ 408 w 2900363"/>
              <a:gd name="connsiteY1" fmla="*/ 1555617 h 1785965"/>
              <a:gd name="connsiteX2" fmla="*/ 2900363 w 2900363"/>
              <a:gd name="connsiteY2" fmla="*/ 27 h 1785965"/>
              <a:gd name="connsiteX3" fmla="*/ 2893219 w 2900363"/>
              <a:gd name="connsiteY3" fmla="*/ 1785965 h 1785965"/>
              <a:gd name="connsiteX4" fmla="*/ 0 w 2900363"/>
              <a:gd name="connsiteY4" fmla="*/ 1785965 h 1785965"/>
              <a:gd name="connsiteX0" fmla="*/ 0 w 2900363"/>
              <a:gd name="connsiteY0" fmla="*/ 1785965 h 1785965"/>
              <a:gd name="connsiteX1" fmla="*/ 408 w 2900363"/>
              <a:gd name="connsiteY1" fmla="*/ 1555617 h 1785965"/>
              <a:gd name="connsiteX2" fmla="*/ 2900363 w 2900363"/>
              <a:gd name="connsiteY2" fmla="*/ 27 h 1785965"/>
              <a:gd name="connsiteX3" fmla="*/ 2893219 w 2900363"/>
              <a:gd name="connsiteY3" fmla="*/ 1785965 h 1785965"/>
              <a:gd name="connsiteX4" fmla="*/ 0 w 2900363"/>
              <a:gd name="connsiteY4" fmla="*/ 1785965 h 1785965"/>
              <a:gd name="connsiteX0" fmla="*/ 0 w 2900363"/>
              <a:gd name="connsiteY0" fmla="*/ 1785962 h 1785962"/>
              <a:gd name="connsiteX1" fmla="*/ 408 w 2900363"/>
              <a:gd name="connsiteY1" fmla="*/ 1555614 h 1785962"/>
              <a:gd name="connsiteX2" fmla="*/ 2900363 w 2900363"/>
              <a:gd name="connsiteY2" fmla="*/ 24 h 1785962"/>
              <a:gd name="connsiteX3" fmla="*/ 2893219 w 2900363"/>
              <a:gd name="connsiteY3" fmla="*/ 1785962 h 1785962"/>
              <a:gd name="connsiteX4" fmla="*/ 0 w 2900363"/>
              <a:gd name="connsiteY4" fmla="*/ 1785962 h 1785962"/>
              <a:gd name="connsiteX0" fmla="*/ 0 w 2900363"/>
              <a:gd name="connsiteY0" fmla="*/ 1785962 h 1785962"/>
              <a:gd name="connsiteX1" fmla="*/ 408 w 2900363"/>
              <a:gd name="connsiteY1" fmla="*/ 1555614 h 1785962"/>
              <a:gd name="connsiteX2" fmla="*/ 2900363 w 2900363"/>
              <a:gd name="connsiteY2" fmla="*/ 24 h 1785962"/>
              <a:gd name="connsiteX3" fmla="*/ 2893219 w 2900363"/>
              <a:gd name="connsiteY3" fmla="*/ 1785962 h 1785962"/>
              <a:gd name="connsiteX4" fmla="*/ 0 w 2900363"/>
              <a:gd name="connsiteY4" fmla="*/ 1785962 h 1785962"/>
              <a:gd name="connsiteX0" fmla="*/ 0 w 2900363"/>
              <a:gd name="connsiteY0" fmla="*/ 1785938 h 1785938"/>
              <a:gd name="connsiteX1" fmla="*/ 408 w 2900363"/>
              <a:gd name="connsiteY1" fmla="*/ 1555590 h 1785938"/>
              <a:gd name="connsiteX2" fmla="*/ 2900363 w 2900363"/>
              <a:gd name="connsiteY2" fmla="*/ 0 h 1785938"/>
              <a:gd name="connsiteX3" fmla="*/ 2893219 w 2900363"/>
              <a:gd name="connsiteY3" fmla="*/ 1785938 h 1785938"/>
              <a:gd name="connsiteX4" fmla="*/ 0 w 2900363"/>
              <a:gd name="connsiteY4" fmla="*/ 1785938 h 1785938"/>
              <a:gd name="connsiteX0" fmla="*/ 0 w 2900403"/>
              <a:gd name="connsiteY0" fmla="*/ 1785938 h 1785938"/>
              <a:gd name="connsiteX1" fmla="*/ 408 w 2900403"/>
              <a:gd name="connsiteY1" fmla="*/ 1555590 h 1785938"/>
              <a:gd name="connsiteX2" fmla="*/ 2900363 w 2900403"/>
              <a:gd name="connsiteY2" fmla="*/ 0 h 1785938"/>
              <a:gd name="connsiteX3" fmla="*/ 2893219 w 2900403"/>
              <a:gd name="connsiteY3" fmla="*/ 1785938 h 1785938"/>
              <a:gd name="connsiteX4" fmla="*/ 0 w 2900403"/>
              <a:gd name="connsiteY4" fmla="*/ 1785938 h 1785938"/>
              <a:gd name="connsiteX0" fmla="*/ 0 w 2900403"/>
              <a:gd name="connsiteY0" fmla="*/ 1785938 h 1785938"/>
              <a:gd name="connsiteX1" fmla="*/ 408 w 2900403"/>
              <a:gd name="connsiteY1" fmla="*/ 1676387 h 1785938"/>
              <a:gd name="connsiteX2" fmla="*/ 2900363 w 2900403"/>
              <a:gd name="connsiteY2" fmla="*/ 0 h 1785938"/>
              <a:gd name="connsiteX3" fmla="*/ 2893219 w 2900403"/>
              <a:gd name="connsiteY3" fmla="*/ 1785938 h 1785938"/>
              <a:gd name="connsiteX4" fmla="*/ 0 w 2900403"/>
              <a:gd name="connsiteY4" fmla="*/ 1785938 h 1785938"/>
              <a:gd name="connsiteX0" fmla="*/ 1220 w 2901623"/>
              <a:gd name="connsiteY0" fmla="*/ 1785938 h 1785938"/>
              <a:gd name="connsiteX1" fmla="*/ 0 w 2901623"/>
              <a:gd name="connsiteY1" fmla="*/ 1645451 h 1785938"/>
              <a:gd name="connsiteX2" fmla="*/ 2901583 w 2901623"/>
              <a:gd name="connsiteY2" fmla="*/ 0 h 1785938"/>
              <a:gd name="connsiteX3" fmla="*/ 2894439 w 2901623"/>
              <a:gd name="connsiteY3" fmla="*/ 1785938 h 1785938"/>
              <a:gd name="connsiteX4" fmla="*/ 1220 w 2901623"/>
              <a:gd name="connsiteY4" fmla="*/ 1785938 h 1785938"/>
              <a:gd name="connsiteX0" fmla="*/ 2035 w 2902438"/>
              <a:gd name="connsiteY0" fmla="*/ 1785938 h 1785938"/>
              <a:gd name="connsiteX1" fmla="*/ 0 w 2902438"/>
              <a:gd name="connsiteY1" fmla="*/ 1708059 h 1785938"/>
              <a:gd name="connsiteX2" fmla="*/ 2902398 w 2902438"/>
              <a:gd name="connsiteY2" fmla="*/ 0 h 1785938"/>
              <a:gd name="connsiteX3" fmla="*/ 2895254 w 2902438"/>
              <a:gd name="connsiteY3" fmla="*/ 1785938 h 1785938"/>
              <a:gd name="connsiteX4" fmla="*/ 2035 w 2902438"/>
              <a:gd name="connsiteY4" fmla="*/ 1785938 h 1785938"/>
              <a:gd name="connsiteX0" fmla="*/ 2035 w 2902438"/>
              <a:gd name="connsiteY0" fmla="*/ 1785938 h 1785938"/>
              <a:gd name="connsiteX1" fmla="*/ 0 w 2902438"/>
              <a:gd name="connsiteY1" fmla="*/ 1708059 h 1785938"/>
              <a:gd name="connsiteX2" fmla="*/ 2902398 w 2902438"/>
              <a:gd name="connsiteY2" fmla="*/ 0 h 1785938"/>
              <a:gd name="connsiteX3" fmla="*/ 2895254 w 2902438"/>
              <a:gd name="connsiteY3" fmla="*/ 1785938 h 1785938"/>
              <a:gd name="connsiteX4" fmla="*/ 2035 w 2902438"/>
              <a:gd name="connsiteY4" fmla="*/ 1785938 h 1785938"/>
              <a:gd name="connsiteX0" fmla="*/ 2035 w 2902438"/>
              <a:gd name="connsiteY0" fmla="*/ 1785938 h 1785938"/>
              <a:gd name="connsiteX1" fmla="*/ 0 w 2902438"/>
              <a:gd name="connsiteY1" fmla="*/ 1742677 h 1785938"/>
              <a:gd name="connsiteX2" fmla="*/ 2902398 w 2902438"/>
              <a:gd name="connsiteY2" fmla="*/ 0 h 1785938"/>
              <a:gd name="connsiteX3" fmla="*/ 2895254 w 2902438"/>
              <a:gd name="connsiteY3" fmla="*/ 1785938 h 1785938"/>
              <a:gd name="connsiteX4" fmla="*/ 2035 w 2902438"/>
              <a:gd name="connsiteY4" fmla="*/ 1785938 h 1785938"/>
              <a:gd name="connsiteX0" fmla="*/ 2035 w 2902438"/>
              <a:gd name="connsiteY0" fmla="*/ 1785938 h 1785938"/>
              <a:gd name="connsiteX1" fmla="*/ 0 w 2902438"/>
              <a:gd name="connsiteY1" fmla="*/ 1751516 h 1785938"/>
              <a:gd name="connsiteX2" fmla="*/ 2902398 w 2902438"/>
              <a:gd name="connsiteY2" fmla="*/ 0 h 1785938"/>
              <a:gd name="connsiteX3" fmla="*/ 2895254 w 2902438"/>
              <a:gd name="connsiteY3" fmla="*/ 1785938 h 1785938"/>
              <a:gd name="connsiteX4" fmla="*/ 2035 w 2902438"/>
              <a:gd name="connsiteY4" fmla="*/ 1785938 h 1785938"/>
              <a:gd name="connsiteX0" fmla="*/ 2035 w 2902438"/>
              <a:gd name="connsiteY0" fmla="*/ 1785938 h 1785938"/>
              <a:gd name="connsiteX1" fmla="*/ 0 w 2902438"/>
              <a:gd name="connsiteY1" fmla="*/ 1751516 h 1785938"/>
              <a:gd name="connsiteX2" fmla="*/ 2902398 w 2902438"/>
              <a:gd name="connsiteY2" fmla="*/ 0 h 1785938"/>
              <a:gd name="connsiteX3" fmla="*/ 2895254 w 2902438"/>
              <a:gd name="connsiteY3" fmla="*/ 1785938 h 1785938"/>
              <a:gd name="connsiteX4" fmla="*/ 2035 w 2902438"/>
              <a:gd name="connsiteY4" fmla="*/ 1785938 h 1785938"/>
              <a:gd name="connsiteX0" fmla="*/ 2035 w 2902438"/>
              <a:gd name="connsiteY0" fmla="*/ 1785938 h 1785938"/>
              <a:gd name="connsiteX1" fmla="*/ 0 w 2902438"/>
              <a:gd name="connsiteY1" fmla="*/ 1751516 h 1785938"/>
              <a:gd name="connsiteX2" fmla="*/ 2902398 w 2902438"/>
              <a:gd name="connsiteY2" fmla="*/ 0 h 1785938"/>
              <a:gd name="connsiteX3" fmla="*/ 2895254 w 2902438"/>
              <a:gd name="connsiteY3" fmla="*/ 1785938 h 1785938"/>
              <a:gd name="connsiteX4" fmla="*/ 2035 w 2902438"/>
              <a:gd name="connsiteY4" fmla="*/ 1785938 h 1785938"/>
              <a:gd name="connsiteX0" fmla="*/ 31356 w 2902438"/>
              <a:gd name="connsiteY0" fmla="*/ 1771943 h 1785938"/>
              <a:gd name="connsiteX1" fmla="*/ 0 w 2902438"/>
              <a:gd name="connsiteY1" fmla="*/ 1751516 h 1785938"/>
              <a:gd name="connsiteX2" fmla="*/ 2902398 w 2902438"/>
              <a:gd name="connsiteY2" fmla="*/ 0 h 1785938"/>
              <a:gd name="connsiteX3" fmla="*/ 2895254 w 2902438"/>
              <a:gd name="connsiteY3" fmla="*/ 1785938 h 1785938"/>
              <a:gd name="connsiteX4" fmla="*/ 31356 w 2902438"/>
              <a:gd name="connsiteY4" fmla="*/ 1771943 h 1785938"/>
              <a:gd name="connsiteX0" fmla="*/ 31356 w 2902438"/>
              <a:gd name="connsiteY0" fmla="*/ 1771943 h 1785938"/>
              <a:gd name="connsiteX1" fmla="*/ 0 w 2902438"/>
              <a:gd name="connsiteY1" fmla="*/ 1751516 h 1785938"/>
              <a:gd name="connsiteX2" fmla="*/ 2902398 w 2902438"/>
              <a:gd name="connsiteY2" fmla="*/ 0 h 1785938"/>
              <a:gd name="connsiteX3" fmla="*/ 2895254 w 2902438"/>
              <a:gd name="connsiteY3" fmla="*/ 1785938 h 1785938"/>
              <a:gd name="connsiteX4" fmla="*/ 31356 w 2902438"/>
              <a:gd name="connsiteY4" fmla="*/ 1771943 h 1785938"/>
              <a:gd name="connsiteX0" fmla="*/ 31356 w 2902438"/>
              <a:gd name="connsiteY0" fmla="*/ 1771943 h 1785938"/>
              <a:gd name="connsiteX1" fmla="*/ 0 w 2902438"/>
              <a:gd name="connsiteY1" fmla="*/ 1751516 h 1785938"/>
              <a:gd name="connsiteX2" fmla="*/ 2902398 w 2902438"/>
              <a:gd name="connsiteY2" fmla="*/ 0 h 1785938"/>
              <a:gd name="connsiteX3" fmla="*/ 2895254 w 2902438"/>
              <a:gd name="connsiteY3" fmla="*/ 1785938 h 1785938"/>
              <a:gd name="connsiteX4" fmla="*/ 31356 w 2902438"/>
              <a:gd name="connsiteY4" fmla="*/ 1771943 h 1785938"/>
              <a:gd name="connsiteX0" fmla="*/ 31360 w 2902442"/>
              <a:gd name="connsiteY0" fmla="*/ 1771943 h 1785938"/>
              <a:gd name="connsiteX1" fmla="*/ 4 w 2902442"/>
              <a:gd name="connsiteY1" fmla="*/ 1751516 h 1785938"/>
              <a:gd name="connsiteX2" fmla="*/ 2902402 w 2902442"/>
              <a:gd name="connsiteY2" fmla="*/ 0 h 1785938"/>
              <a:gd name="connsiteX3" fmla="*/ 2895258 w 2902442"/>
              <a:gd name="connsiteY3" fmla="*/ 1785938 h 1785938"/>
              <a:gd name="connsiteX4" fmla="*/ 31360 w 2902442"/>
              <a:gd name="connsiteY4" fmla="*/ 1771943 h 1785938"/>
              <a:gd name="connsiteX0" fmla="*/ 0 w 2902847"/>
              <a:gd name="connsiteY0" fmla="*/ 1785938 h 1785938"/>
              <a:gd name="connsiteX1" fmla="*/ 409 w 2902847"/>
              <a:gd name="connsiteY1" fmla="*/ 1751516 h 1785938"/>
              <a:gd name="connsiteX2" fmla="*/ 2902807 w 2902847"/>
              <a:gd name="connsiteY2" fmla="*/ 0 h 1785938"/>
              <a:gd name="connsiteX3" fmla="*/ 2895663 w 2902847"/>
              <a:gd name="connsiteY3" fmla="*/ 1785938 h 1785938"/>
              <a:gd name="connsiteX4" fmla="*/ 0 w 2902847"/>
              <a:gd name="connsiteY4" fmla="*/ 1785938 h 1785938"/>
              <a:gd name="connsiteX0" fmla="*/ 416 w 2903263"/>
              <a:gd name="connsiteY0" fmla="*/ 1785938 h 1785938"/>
              <a:gd name="connsiteX1" fmla="*/ 825 w 2903263"/>
              <a:gd name="connsiteY1" fmla="*/ 1751516 h 1785938"/>
              <a:gd name="connsiteX2" fmla="*/ 2903223 w 2903263"/>
              <a:gd name="connsiteY2" fmla="*/ 0 h 1785938"/>
              <a:gd name="connsiteX3" fmla="*/ 2896079 w 2903263"/>
              <a:gd name="connsiteY3" fmla="*/ 1785938 h 1785938"/>
              <a:gd name="connsiteX4" fmla="*/ 416 w 2903263"/>
              <a:gd name="connsiteY4" fmla="*/ 1785938 h 1785938"/>
              <a:gd name="connsiteX0" fmla="*/ 211 w 2903058"/>
              <a:gd name="connsiteY0" fmla="*/ 1785938 h 1785938"/>
              <a:gd name="connsiteX1" fmla="*/ 1435 w 2903058"/>
              <a:gd name="connsiteY1" fmla="*/ 1744151 h 1785938"/>
              <a:gd name="connsiteX2" fmla="*/ 2903018 w 2903058"/>
              <a:gd name="connsiteY2" fmla="*/ 0 h 1785938"/>
              <a:gd name="connsiteX3" fmla="*/ 2895874 w 2903058"/>
              <a:gd name="connsiteY3" fmla="*/ 1785938 h 1785938"/>
              <a:gd name="connsiteX4" fmla="*/ 211 w 2903058"/>
              <a:gd name="connsiteY4" fmla="*/ 1785938 h 1785938"/>
              <a:gd name="connsiteX0" fmla="*/ 1547 w 2904394"/>
              <a:gd name="connsiteY0" fmla="*/ 1785938 h 1785938"/>
              <a:gd name="connsiteX1" fmla="*/ 327 w 2904394"/>
              <a:gd name="connsiteY1" fmla="*/ 1743414 h 1785938"/>
              <a:gd name="connsiteX2" fmla="*/ 2904354 w 2904394"/>
              <a:gd name="connsiteY2" fmla="*/ 0 h 1785938"/>
              <a:gd name="connsiteX3" fmla="*/ 2897210 w 2904394"/>
              <a:gd name="connsiteY3" fmla="*/ 1785938 h 1785938"/>
              <a:gd name="connsiteX4" fmla="*/ 1547 w 2904394"/>
              <a:gd name="connsiteY4" fmla="*/ 1785938 h 1785938"/>
              <a:gd name="connsiteX0" fmla="*/ 211 w 2903058"/>
              <a:gd name="connsiteY0" fmla="*/ 1785938 h 1785938"/>
              <a:gd name="connsiteX1" fmla="*/ 1435 w 2903058"/>
              <a:gd name="connsiteY1" fmla="*/ 1743414 h 1785938"/>
              <a:gd name="connsiteX2" fmla="*/ 2903018 w 2903058"/>
              <a:gd name="connsiteY2" fmla="*/ 0 h 1785938"/>
              <a:gd name="connsiteX3" fmla="*/ 2895874 w 2903058"/>
              <a:gd name="connsiteY3" fmla="*/ 1785938 h 1785938"/>
              <a:gd name="connsiteX4" fmla="*/ 211 w 2903058"/>
              <a:gd name="connsiteY4" fmla="*/ 1785938 h 1785938"/>
              <a:gd name="connsiteX0" fmla="*/ 137 w 2902984"/>
              <a:gd name="connsiteY0" fmla="*/ 1785938 h 1785938"/>
              <a:gd name="connsiteX1" fmla="*/ 1361 w 2902984"/>
              <a:gd name="connsiteY1" fmla="*/ 1743414 h 1785938"/>
              <a:gd name="connsiteX2" fmla="*/ 2902944 w 2902984"/>
              <a:gd name="connsiteY2" fmla="*/ 0 h 1785938"/>
              <a:gd name="connsiteX3" fmla="*/ 2895800 w 2902984"/>
              <a:gd name="connsiteY3" fmla="*/ 1785938 h 1785938"/>
              <a:gd name="connsiteX4" fmla="*/ 137 w 2902984"/>
              <a:gd name="connsiteY4" fmla="*/ 1785938 h 1785938"/>
              <a:gd name="connsiteX0" fmla="*/ 686 w 2901700"/>
              <a:gd name="connsiteY0" fmla="*/ 1786491 h 1786491"/>
              <a:gd name="connsiteX1" fmla="*/ 77 w 2901700"/>
              <a:gd name="connsiteY1" fmla="*/ 1743414 h 1786491"/>
              <a:gd name="connsiteX2" fmla="*/ 2901660 w 2901700"/>
              <a:gd name="connsiteY2" fmla="*/ 0 h 1786491"/>
              <a:gd name="connsiteX3" fmla="*/ 2894516 w 2901700"/>
              <a:gd name="connsiteY3" fmla="*/ 1785938 h 1786491"/>
              <a:gd name="connsiteX4" fmla="*/ 686 w 2901700"/>
              <a:gd name="connsiteY4" fmla="*/ 1786491 h 1786491"/>
              <a:gd name="connsiteX0" fmla="*/ 609 w 2901623"/>
              <a:gd name="connsiteY0" fmla="*/ 1786491 h 1786491"/>
              <a:gd name="connsiteX1" fmla="*/ 0 w 2901623"/>
              <a:gd name="connsiteY1" fmla="*/ 1743414 h 1786491"/>
              <a:gd name="connsiteX2" fmla="*/ 2901583 w 2901623"/>
              <a:gd name="connsiteY2" fmla="*/ 0 h 1786491"/>
              <a:gd name="connsiteX3" fmla="*/ 2894439 w 2901623"/>
              <a:gd name="connsiteY3" fmla="*/ 1785938 h 1786491"/>
              <a:gd name="connsiteX4" fmla="*/ 609 w 2901623"/>
              <a:gd name="connsiteY4" fmla="*/ 1786491 h 1786491"/>
              <a:gd name="connsiteX0" fmla="*/ 952 w 2901966"/>
              <a:gd name="connsiteY0" fmla="*/ 1786491 h 1786491"/>
              <a:gd name="connsiteX1" fmla="*/ 343 w 2901966"/>
              <a:gd name="connsiteY1" fmla="*/ 1743414 h 1786491"/>
              <a:gd name="connsiteX2" fmla="*/ 2901926 w 2901966"/>
              <a:gd name="connsiteY2" fmla="*/ 0 h 1786491"/>
              <a:gd name="connsiteX3" fmla="*/ 2894782 w 2901966"/>
              <a:gd name="connsiteY3" fmla="*/ 1785938 h 1786491"/>
              <a:gd name="connsiteX4" fmla="*/ 952 w 2901966"/>
              <a:gd name="connsiteY4" fmla="*/ 1786491 h 1786491"/>
              <a:gd name="connsiteX0" fmla="*/ 609 w 2901623"/>
              <a:gd name="connsiteY0" fmla="*/ 1786491 h 1786491"/>
              <a:gd name="connsiteX1" fmla="*/ 0 w 2901623"/>
              <a:gd name="connsiteY1" fmla="*/ 1743414 h 1786491"/>
              <a:gd name="connsiteX2" fmla="*/ 2901583 w 2901623"/>
              <a:gd name="connsiteY2" fmla="*/ 0 h 1786491"/>
              <a:gd name="connsiteX3" fmla="*/ 2894439 w 2901623"/>
              <a:gd name="connsiteY3" fmla="*/ 1785938 h 1786491"/>
              <a:gd name="connsiteX4" fmla="*/ 609 w 2901623"/>
              <a:gd name="connsiteY4" fmla="*/ 1786491 h 1786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1623" h="1786491">
                <a:moveTo>
                  <a:pt x="609" y="1786491"/>
                </a:moveTo>
                <a:cubicBezTo>
                  <a:pt x="-2" y="1772379"/>
                  <a:pt x="407" y="1762834"/>
                  <a:pt x="0" y="1743414"/>
                </a:cubicBezTo>
                <a:cubicBezTo>
                  <a:pt x="2575727" y="1705574"/>
                  <a:pt x="2905861" y="564991"/>
                  <a:pt x="2901583" y="0"/>
                </a:cubicBezTo>
                <a:cubicBezTo>
                  <a:pt x="2897574" y="1022828"/>
                  <a:pt x="2896820" y="1190625"/>
                  <a:pt x="2894439" y="1785938"/>
                </a:cubicBezTo>
                <a:lnTo>
                  <a:pt x="609" y="1786491"/>
                </a:lnTo>
                <a:close/>
              </a:path>
            </a:pathLst>
          </a:custGeom>
          <a:solidFill>
            <a:schemeClr val="accent1">
              <a:alpha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A5738FA-339D-CC11-2EF5-519830ED7E56}"/>
              </a:ext>
            </a:extLst>
          </p:cNvPr>
          <p:cNvSpPr>
            <a:spLocks noGrp="1"/>
          </p:cNvSpPr>
          <p:nvPr>
            <p:ph type="title"/>
          </p:nvPr>
        </p:nvSpPr>
        <p:spPr>
          <a:xfrm>
            <a:off x="456887" y="-3315"/>
            <a:ext cx="11278225" cy="1003154"/>
          </a:xfrm>
        </p:spPr>
        <p:txBody>
          <a:bodyPr/>
          <a:lstStyle/>
          <a:p>
            <a:r>
              <a:rPr lang="en-US" cap="none" dirty="0"/>
              <a:t>Biblical Human </a:t>
            </a:r>
            <a:r>
              <a:rPr lang="en-US" cap="none" dirty="0" err="1"/>
              <a:t>mt</a:t>
            </a:r>
            <a:r>
              <a:rPr lang="en-US" dirty="0" err="1"/>
              <a:t>DNA</a:t>
            </a:r>
            <a:r>
              <a:rPr lang="en-US" dirty="0"/>
              <a:t> </a:t>
            </a:r>
            <a:r>
              <a:rPr lang="en-US" cap="none" dirty="0"/>
              <a:t>History</a:t>
            </a:r>
            <a:endParaRPr lang="en-GB" dirty="0"/>
          </a:p>
        </p:txBody>
      </p:sp>
      <p:grpSp>
        <p:nvGrpSpPr>
          <p:cNvPr id="21" name="Group 20">
            <a:extLst>
              <a:ext uri="{FF2B5EF4-FFF2-40B4-BE49-F238E27FC236}">
                <a16:creationId xmlns:a16="http://schemas.microsoft.com/office/drawing/2014/main" id="{72833BFA-0B1B-30C4-593E-E7CA457A0558}"/>
              </a:ext>
            </a:extLst>
          </p:cNvPr>
          <p:cNvGrpSpPr/>
          <p:nvPr/>
        </p:nvGrpSpPr>
        <p:grpSpPr>
          <a:xfrm>
            <a:off x="609600" y="6132088"/>
            <a:ext cx="10972800" cy="457200"/>
            <a:chOff x="295514" y="6132088"/>
            <a:chExt cx="10972800" cy="457200"/>
          </a:xfrm>
        </p:grpSpPr>
        <p:sp>
          <p:nvSpPr>
            <p:cNvPr id="15" name="Rectangle 14">
              <a:extLst>
                <a:ext uri="{FF2B5EF4-FFF2-40B4-BE49-F238E27FC236}">
                  <a16:creationId xmlns:a16="http://schemas.microsoft.com/office/drawing/2014/main" id="{2D077113-1A4D-4864-6F28-ED6E67EB3DBD}"/>
                </a:ext>
              </a:extLst>
            </p:cNvPr>
            <p:cNvSpPr/>
            <p:nvPr/>
          </p:nvSpPr>
          <p:spPr>
            <a:xfrm>
              <a:off x="295514" y="6132088"/>
              <a:ext cx="1828800" cy="457200"/>
            </a:xfrm>
            <a:prstGeom prst="rect">
              <a:avLst/>
            </a:prstGeom>
            <a:gradFill flip="none" rotWithShape="1">
              <a:gsLst>
                <a:gs pos="0">
                  <a:schemeClr val="bg1">
                    <a:lumMod val="75000"/>
                    <a:shade val="30000"/>
                    <a:satMod val="115000"/>
                  </a:schemeClr>
                </a:gs>
                <a:gs pos="50000">
                  <a:schemeClr val="bg1">
                    <a:lumMod val="75000"/>
                    <a:shade val="67500"/>
                    <a:satMod val="115000"/>
                  </a:schemeClr>
                </a:gs>
                <a:gs pos="100000">
                  <a:schemeClr val="bg1">
                    <a:lumMod val="75000"/>
                    <a:shade val="100000"/>
                    <a:satMod val="115000"/>
                  </a:schemeClr>
                </a:gs>
              </a:gsLst>
              <a:lin ang="16200000" scaled="1"/>
              <a:tileRect/>
            </a:gra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a:t>1000</a:t>
              </a:r>
            </a:p>
          </p:txBody>
        </p:sp>
        <p:sp>
          <p:nvSpPr>
            <p:cNvPr id="16" name="Rectangle 15">
              <a:extLst>
                <a:ext uri="{FF2B5EF4-FFF2-40B4-BE49-F238E27FC236}">
                  <a16:creationId xmlns:a16="http://schemas.microsoft.com/office/drawing/2014/main" id="{10A9B519-7999-28D9-70E0-D9FDDD07BD09}"/>
                </a:ext>
              </a:extLst>
            </p:cNvPr>
            <p:cNvSpPr/>
            <p:nvPr/>
          </p:nvSpPr>
          <p:spPr>
            <a:xfrm>
              <a:off x="2124314" y="6132088"/>
              <a:ext cx="1828800" cy="45720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dirty="0"/>
                <a:t>2000</a:t>
              </a:r>
            </a:p>
          </p:txBody>
        </p:sp>
        <p:sp>
          <p:nvSpPr>
            <p:cNvPr id="17" name="Rectangle 16">
              <a:extLst>
                <a:ext uri="{FF2B5EF4-FFF2-40B4-BE49-F238E27FC236}">
                  <a16:creationId xmlns:a16="http://schemas.microsoft.com/office/drawing/2014/main" id="{64D4B447-0BF3-9219-B546-6744EC1905C1}"/>
                </a:ext>
              </a:extLst>
            </p:cNvPr>
            <p:cNvSpPr/>
            <p:nvPr/>
          </p:nvSpPr>
          <p:spPr>
            <a:xfrm>
              <a:off x="3953114" y="6132088"/>
              <a:ext cx="1828800" cy="457200"/>
            </a:xfrm>
            <a:prstGeom prst="rect">
              <a:avLst/>
            </a:prstGeom>
            <a:gradFill flip="none" rotWithShape="1">
              <a:gsLst>
                <a:gs pos="0">
                  <a:srgbClr val="A8A8A8">
                    <a:shade val="30000"/>
                    <a:satMod val="115000"/>
                  </a:srgbClr>
                </a:gs>
                <a:gs pos="50000">
                  <a:srgbClr val="A8A8A8">
                    <a:shade val="67500"/>
                    <a:satMod val="115000"/>
                  </a:srgbClr>
                </a:gs>
                <a:gs pos="100000">
                  <a:srgbClr val="A8A8A8">
                    <a:shade val="100000"/>
                    <a:satMod val="115000"/>
                  </a:srgbClr>
                </a:gs>
              </a:gsLst>
              <a:lin ang="16200000" scaled="1"/>
              <a:tileRect/>
            </a:gra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a:t>3000</a:t>
              </a:r>
            </a:p>
          </p:txBody>
        </p:sp>
        <p:sp>
          <p:nvSpPr>
            <p:cNvPr id="18" name="Rectangle 17">
              <a:extLst>
                <a:ext uri="{FF2B5EF4-FFF2-40B4-BE49-F238E27FC236}">
                  <a16:creationId xmlns:a16="http://schemas.microsoft.com/office/drawing/2014/main" id="{7296BD08-4122-2B0C-86E2-4FDAF5B9EF7A}"/>
                </a:ext>
              </a:extLst>
            </p:cNvPr>
            <p:cNvSpPr/>
            <p:nvPr/>
          </p:nvSpPr>
          <p:spPr>
            <a:xfrm>
              <a:off x="5781914" y="6132088"/>
              <a:ext cx="1828800" cy="45720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dirty="0"/>
                <a:t>4000</a:t>
              </a:r>
            </a:p>
          </p:txBody>
        </p:sp>
        <p:sp>
          <p:nvSpPr>
            <p:cNvPr id="19" name="Rectangle 18">
              <a:extLst>
                <a:ext uri="{FF2B5EF4-FFF2-40B4-BE49-F238E27FC236}">
                  <a16:creationId xmlns:a16="http://schemas.microsoft.com/office/drawing/2014/main" id="{A31C907D-B1BC-9340-BAAB-ADAD762027C4}"/>
                </a:ext>
              </a:extLst>
            </p:cNvPr>
            <p:cNvSpPr/>
            <p:nvPr/>
          </p:nvSpPr>
          <p:spPr>
            <a:xfrm>
              <a:off x="7610714" y="6132088"/>
              <a:ext cx="1828800" cy="457200"/>
            </a:xfrm>
            <a:prstGeom prst="rect">
              <a:avLst/>
            </a:prstGeom>
            <a:gradFill flip="none" rotWithShape="1">
              <a:gsLst>
                <a:gs pos="0">
                  <a:srgbClr val="A8A8A8">
                    <a:shade val="30000"/>
                    <a:satMod val="115000"/>
                  </a:srgbClr>
                </a:gs>
                <a:gs pos="50000">
                  <a:srgbClr val="A8A8A8">
                    <a:shade val="67500"/>
                    <a:satMod val="115000"/>
                  </a:srgbClr>
                </a:gs>
                <a:gs pos="100000">
                  <a:srgbClr val="A8A8A8">
                    <a:shade val="100000"/>
                    <a:satMod val="115000"/>
                  </a:srgbClr>
                </a:gs>
              </a:gsLst>
              <a:lin ang="16200000" scaled="1"/>
              <a:tileRect/>
            </a:gra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a:t>5000</a:t>
              </a:r>
            </a:p>
          </p:txBody>
        </p:sp>
        <p:sp>
          <p:nvSpPr>
            <p:cNvPr id="20" name="Rectangle 19">
              <a:extLst>
                <a:ext uri="{FF2B5EF4-FFF2-40B4-BE49-F238E27FC236}">
                  <a16:creationId xmlns:a16="http://schemas.microsoft.com/office/drawing/2014/main" id="{8B9B2F1B-59F6-3399-0059-37845C37301F}"/>
                </a:ext>
              </a:extLst>
            </p:cNvPr>
            <p:cNvSpPr/>
            <p:nvPr/>
          </p:nvSpPr>
          <p:spPr>
            <a:xfrm>
              <a:off x="9439514" y="6132088"/>
              <a:ext cx="1828800" cy="45720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dirty="0"/>
                <a:t>6000</a:t>
              </a:r>
            </a:p>
          </p:txBody>
        </p:sp>
      </p:grpSp>
      <p:grpSp>
        <p:nvGrpSpPr>
          <p:cNvPr id="40" name="Group 39">
            <a:extLst>
              <a:ext uri="{FF2B5EF4-FFF2-40B4-BE49-F238E27FC236}">
                <a16:creationId xmlns:a16="http://schemas.microsoft.com/office/drawing/2014/main" id="{037F9005-49DF-3E5C-6F4B-950769C05DC4}"/>
              </a:ext>
            </a:extLst>
          </p:cNvPr>
          <p:cNvGrpSpPr/>
          <p:nvPr/>
        </p:nvGrpSpPr>
        <p:grpSpPr>
          <a:xfrm>
            <a:off x="621117" y="4593430"/>
            <a:ext cx="10961283" cy="1544517"/>
            <a:chOff x="621117" y="4593430"/>
            <a:chExt cx="10961283" cy="1544517"/>
          </a:xfrm>
        </p:grpSpPr>
        <p:cxnSp>
          <p:nvCxnSpPr>
            <p:cNvPr id="23" name="Straight Connector 22">
              <a:extLst>
                <a:ext uri="{FF2B5EF4-FFF2-40B4-BE49-F238E27FC236}">
                  <a16:creationId xmlns:a16="http://schemas.microsoft.com/office/drawing/2014/main" id="{D390AB81-8F67-080D-A123-11218085FAD8}"/>
                </a:ext>
              </a:extLst>
            </p:cNvPr>
            <p:cNvCxnSpPr>
              <a:cxnSpLocks/>
            </p:cNvCxnSpPr>
            <p:nvPr/>
          </p:nvCxnSpPr>
          <p:spPr>
            <a:xfrm flipH="1" flipV="1">
              <a:off x="621117" y="4601755"/>
              <a:ext cx="97" cy="1536192"/>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87A156A-463D-987D-4B98-7E9BF21E6EDA}"/>
                </a:ext>
              </a:extLst>
            </p:cNvPr>
            <p:cNvCxnSpPr/>
            <p:nvPr/>
          </p:nvCxnSpPr>
          <p:spPr>
            <a:xfrm flipV="1">
              <a:off x="4267200" y="4593430"/>
              <a:ext cx="0" cy="1538657"/>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38FE66F-E2D5-CD2A-F4E4-6228FCF54E8C}"/>
                </a:ext>
              </a:extLst>
            </p:cNvPr>
            <p:cNvCxnSpPr/>
            <p:nvPr/>
          </p:nvCxnSpPr>
          <p:spPr>
            <a:xfrm flipV="1">
              <a:off x="6081711" y="4593430"/>
              <a:ext cx="0" cy="1538657"/>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E42B8F2-2644-635A-6998-020CA50053CA}"/>
                </a:ext>
              </a:extLst>
            </p:cNvPr>
            <p:cNvCxnSpPr/>
            <p:nvPr/>
          </p:nvCxnSpPr>
          <p:spPr>
            <a:xfrm flipV="1">
              <a:off x="7924800" y="4593431"/>
              <a:ext cx="0" cy="1538657"/>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ABB4D6C-1584-6542-8873-A780A48CA66E}"/>
                </a:ext>
              </a:extLst>
            </p:cNvPr>
            <p:cNvCxnSpPr/>
            <p:nvPr/>
          </p:nvCxnSpPr>
          <p:spPr>
            <a:xfrm flipV="1">
              <a:off x="9751219" y="4593431"/>
              <a:ext cx="0" cy="1538657"/>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C2826A7-2A25-CC7C-DACD-FE926E8A503E}"/>
                </a:ext>
              </a:extLst>
            </p:cNvPr>
            <p:cNvCxnSpPr/>
            <p:nvPr/>
          </p:nvCxnSpPr>
          <p:spPr>
            <a:xfrm flipV="1">
              <a:off x="11582400" y="4593431"/>
              <a:ext cx="0" cy="1538657"/>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0EB4117-713E-8896-9BAE-3E2D6111FEC6}"/>
                </a:ext>
              </a:extLst>
            </p:cNvPr>
            <p:cNvCxnSpPr/>
            <p:nvPr/>
          </p:nvCxnSpPr>
          <p:spPr>
            <a:xfrm flipV="1">
              <a:off x="2436019" y="4593430"/>
              <a:ext cx="0" cy="1538657"/>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33" name="Rectangle 32">
            <a:extLst>
              <a:ext uri="{FF2B5EF4-FFF2-40B4-BE49-F238E27FC236}">
                <a16:creationId xmlns:a16="http://schemas.microsoft.com/office/drawing/2014/main" id="{C9D21968-6790-28CC-9C09-17BB7A5AF741}"/>
              </a:ext>
            </a:extLst>
          </p:cNvPr>
          <p:cNvSpPr/>
          <p:nvPr/>
        </p:nvSpPr>
        <p:spPr>
          <a:xfrm>
            <a:off x="368110" y="1238856"/>
            <a:ext cx="7143495" cy="523220"/>
          </a:xfrm>
          <a:prstGeom prst="rect">
            <a:avLst/>
          </a:prstGeom>
          <a:noFill/>
        </p:spPr>
        <p:txBody>
          <a:bodyPr wrap="none" lIns="91440" tIns="45720" rIns="91440" bIns="45720">
            <a:spAutoFit/>
          </a:bodyPr>
          <a:lstStyle/>
          <a:p>
            <a:pPr algn="ctr"/>
            <a:r>
              <a:rPr lang="en-GB" sz="2800" b="0" cap="none" spc="0" dirty="0">
                <a:ln w="0"/>
                <a:solidFill>
                  <a:schemeClr val="tx1"/>
                </a:solidFill>
                <a:effectLst>
                  <a:outerShdw blurRad="38100" dist="19050" dir="2700000" algn="tl" rotWithShape="0">
                    <a:schemeClr val="dk1">
                      <a:alpha val="40000"/>
                    </a:schemeClr>
                  </a:outerShdw>
                </a:effectLst>
              </a:rPr>
              <a:t>The Beginning with </a:t>
            </a:r>
            <a:r>
              <a:rPr lang="he-IL" sz="2800" dirty="0">
                <a:solidFill>
                  <a:srgbClr val="000000"/>
                </a:solidFill>
                <a:latin typeface="Ezra SIL"/>
              </a:rPr>
              <a:t>חַוָּה</a:t>
            </a:r>
            <a:r>
              <a:rPr lang="en-US" sz="2800" dirty="0">
                <a:solidFill>
                  <a:srgbClr val="000000"/>
                </a:solidFill>
                <a:latin typeface="Ezra SIL"/>
              </a:rPr>
              <a:t> </a:t>
            </a:r>
            <a:r>
              <a:rPr lang="en-GB" sz="2800" b="0" cap="none" spc="0" dirty="0" err="1">
                <a:ln w="0"/>
                <a:solidFill>
                  <a:schemeClr val="tx1"/>
                </a:solidFill>
                <a:effectLst>
                  <a:outerShdw blurRad="38100" dist="19050" dir="2700000" algn="tl" rotWithShape="0">
                    <a:schemeClr val="dk1">
                      <a:alpha val="40000"/>
                    </a:schemeClr>
                  </a:outerShdw>
                </a:effectLst>
              </a:rPr>
              <a:t>Khawah</a:t>
            </a:r>
            <a:r>
              <a:rPr lang="en-GB" sz="2800" b="0" cap="none" spc="0" dirty="0">
                <a:ln w="0"/>
                <a:solidFill>
                  <a:schemeClr val="tx1"/>
                </a:solidFill>
                <a:effectLst>
                  <a:outerShdw blurRad="38100" dist="19050" dir="2700000" algn="tl" rotWithShape="0">
                    <a:schemeClr val="dk1">
                      <a:alpha val="40000"/>
                    </a:schemeClr>
                  </a:outerShdw>
                </a:effectLst>
              </a:rPr>
              <a:t> 6000 Years ago</a:t>
            </a:r>
          </a:p>
        </p:txBody>
      </p:sp>
      <p:sp>
        <p:nvSpPr>
          <p:cNvPr id="36" name="Rectangle 35">
            <a:extLst>
              <a:ext uri="{FF2B5EF4-FFF2-40B4-BE49-F238E27FC236}">
                <a16:creationId xmlns:a16="http://schemas.microsoft.com/office/drawing/2014/main" id="{38433441-3CC9-B2A1-90FE-E9AD653B99EC}"/>
              </a:ext>
            </a:extLst>
          </p:cNvPr>
          <p:cNvSpPr/>
          <p:nvPr/>
        </p:nvSpPr>
        <p:spPr>
          <a:xfrm>
            <a:off x="1291253" y="1979659"/>
            <a:ext cx="6633547" cy="523220"/>
          </a:xfrm>
          <a:prstGeom prst="rect">
            <a:avLst/>
          </a:prstGeom>
          <a:noFill/>
        </p:spPr>
        <p:txBody>
          <a:bodyPr wrap="none" lIns="91440" tIns="45720" rIns="91440" bIns="45720">
            <a:spAutoFit/>
          </a:bodyPr>
          <a:lstStyle/>
          <a:p>
            <a:pPr algn="ctr"/>
            <a:r>
              <a:rPr lang="en-US" sz="2800" b="0" cap="none" spc="0" dirty="0">
                <a:ln w="0"/>
                <a:solidFill>
                  <a:schemeClr val="tx1"/>
                </a:solidFill>
                <a:effectLst>
                  <a:outerShdw blurRad="38100" dist="19050" dir="2700000" algn="tl" rotWithShape="0">
                    <a:schemeClr val="dk1">
                      <a:alpha val="40000"/>
                    </a:schemeClr>
                  </a:outerShdw>
                </a:effectLst>
              </a:rPr>
              <a:t>Increase of Population to 10 – 14 </a:t>
            </a:r>
            <a:r>
              <a:rPr lang="en-US" sz="2800" b="0" cap="none" spc="0" dirty="0" err="1">
                <a:ln w="0"/>
                <a:solidFill>
                  <a:schemeClr val="tx1"/>
                </a:solidFill>
                <a:effectLst>
                  <a:outerShdw blurRad="38100" dist="19050" dir="2700000" algn="tl" rotWithShape="0">
                    <a:schemeClr val="dk1">
                      <a:alpha val="40000"/>
                    </a:schemeClr>
                  </a:outerShdw>
                </a:effectLst>
              </a:rPr>
              <a:t>genertion</a:t>
            </a:r>
            <a:endParaRPr lang="en-GB" sz="2800" b="0" cap="none" spc="0" dirty="0">
              <a:ln w="0"/>
              <a:solidFill>
                <a:schemeClr val="tx1"/>
              </a:solidFill>
              <a:effectLst>
                <a:outerShdw blurRad="38100" dist="19050" dir="2700000" algn="tl" rotWithShape="0">
                  <a:schemeClr val="dk1">
                    <a:alpha val="40000"/>
                  </a:schemeClr>
                </a:outerShdw>
              </a:effectLst>
            </a:endParaRPr>
          </a:p>
        </p:txBody>
      </p:sp>
      <p:sp>
        <p:nvSpPr>
          <p:cNvPr id="37" name="Rectangle 36">
            <a:extLst>
              <a:ext uri="{FF2B5EF4-FFF2-40B4-BE49-F238E27FC236}">
                <a16:creationId xmlns:a16="http://schemas.microsoft.com/office/drawing/2014/main" id="{899B5AF2-C8DA-03A0-D451-EF2B90A4E46A}"/>
              </a:ext>
            </a:extLst>
          </p:cNvPr>
          <p:cNvSpPr/>
          <p:nvPr/>
        </p:nvSpPr>
        <p:spPr>
          <a:xfrm>
            <a:off x="3303642" y="2720462"/>
            <a:ext cx="4420121" cy="523220"/>
          </a:xfrm>
          <a:prstGeom prst="rect">
            <a:avLst/>
          </a:prstGeom>
          <a:noFill/>
        </p:spPr>
        <p:txBody>
          <a:bodyPr wrap="none" lIns="91440" tIns="45720" rIns="91440" bIns="45720">
            <a:spAutoFit/>
          </a:bodyPr>
          <a:lstStyle/>
          <a:p>
            <a:pPr algn="ctr"/>
            <a:r>
              <a:rPr lang="en-US" sz="2800" b="0" cap="none" spc="0" dirty="0">
                <a:ln w="0"/>
                <a:solidFill>
                  <a:schemeClr val="tx1"/>
                </a:solidFill>
                <a:effectLst>
                  <a:outerShdw blurRad="38100" dist="19050" dir="2700000" algn="tl" rotWithShape="0">
                    <a:schemeClr val="dk1">
                      <a:alpha val="40000"/>
                    </a:schemeClr>
                  </a:outerShdw>
                </a:effectLst>
              </a:rPr>
              <a:t>3 females left after the flood</a:t>
            </a:r>
            <a:endParaRPr lang="en-GB" sz="2800" b="0" cap="none" spc="0" dirty="0">
              <a:ln w="0"/>
              <a:solidFill>
                <a:schemeClr val="tx1"/>
              </a:solidFill>
              <a:effectLst>
                <a:outerShdw blurRad="38100" dist="19050" dir="2700000" algn="tl" rotWithShape="0">
                  <a:schemeClr val="dk1">
                    <a:alpha val="40000"/>
                  </a:schemeClr>
                </a:outerShdw>
              </a:effectLst>
            </a:endParaRPr>
          </a:p>
        </p:txBody>
      </p:sp>
      <p:sp>
        <p:nvSpPr>
          <p:cNvPr id="6" name="Arrow: Right 5">
            <a:extLst>
              <a:ext uri="{FF2B5EF4-FFF2-40B4-BE49-F238E27FC236}">
                <a16:creationId xmlns:a16="http://schemas.microsoft.com/office/drawing/2014/main" id="{669B939E-6CDD-7ACD-24B2-43DDB8C8580D}"/>
              </a:ext>
            </a:extLst>
          </p:cNvPr>
          <p:cNvSpPr/>
          <p:nvPr/>
        </p:nvSpPr>
        <p:spPr>
          <a:xfrm rot="16200000" flipH="1">
            <a:off x="2036888" y="4576717"/>
            <a:ext cx="2926080" cy="137160"/>
          </a:xfrm>
          <a:prstGeom prst="rightArrow">
            <a:avLst>
              <a:gd name="adj1" fmla="val 47541"/>
              <a:gd name="adj2" fmla="val 265408"/>
            </a:avLst>
          </a:prstGeom>
          <a:solidFill>
            <a:srgbClr val="FF000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dirty="0"/>
          </a:p>
        </p:txBody>
      </p:sp>
      <p:grpSp>
        <p:nvGrpSpPr>
          <p:cNvPr id="22" name="Group 21">
            <a:extLst>
              <a:ext uri="{FF2B5EF4-FFF2-40B4-BE49-F238E27FC236}">
                <a16:creationId xmlns:a16="http://schemas.microsoft.com/office/drawing/2014/main" id="{D264148D-C403-29E7-72DF-DBE6A2A1D56D}"/>
              </a:ext>
            </a:extLst>
          </p:cNvPr>
          <p:cNvGrpSpPr/>
          <p:nvPr/>
        </p:nvGrpSpPr>
        <p:grpSpPr>
          <a:xfrm>
            <a:off x="3572505" y="3461265"/>
            <a:ext cx="7750584" cy="2671344"/>
            <a:chOff x="3572505" y="3461265"/>
            <a:chExt cx="7750584" cy="2671344"/>
          </a:xfrm>
        </p:grpSpPr>
        <p:sp>
          <p:nvSpPr>
            <p:cNvPr id="38" name="Rectangle 37">
              <a:extLst>
                <a:ext uri="{FF2B5EF4-FFF2-40B4-BE49-F238E27FC236}">
                  <a16:creationId xmlns:a16="http://schemas.microsoft.com/office/drawing/2014/main" id="{EA203241-FDD2-4E5F-E3B9-F22B0EA3B071}"/>
                </a:ext>
              </a:extLst>
            </p:cNvPr>
            <p:cNvSpPr/>
            <p:nvPr/>
          </p:nvSpPr>
          <p:spPr>
            <a:xfrm>
              <a:off x="3572505" y="3461265"/>
              <a:ext cx="7750584" cy="523220"/>
            </a:xfrm>
            <a:prstGeom prst="rect">
              <a:avLst/>
            </a:prstGeom>
            <a:noFill/>
          </p:spPr>
          <p:txBody>
            <a:bodyPr wrap="none" lIns="91440" tIns="45720" rIns="91440" bIns="45720">
              <a:spAutoFit/>
            </a:bodyPr>
            <a:lstStyle/>
            <a:p>
              <a:pPr algn="ctr"/>
              <a:r>
                <a:rPr lang="en-US" sz="2800" b="0" cap="none" spc="0" dirty="0">
                  <a:ln w="0"/>
                  <a:solidFill>
                    <a:schemeClr val="tx1"/>
                  </a:solidFill>
                  <a:effectLst>
                    <a:outerShdw blurRad="38100" dist="19050" dir="2700000" algn="tl" rotWithShape="0">
                      <a:schemeClr val="dk1">
                        <a:alpha val="40000"/>
                      </a:schemeClr>
                    </a:outerShdw>
                  </a:effectLst>
                </a:rPr>
                <a:t>Increase of Population to 4 – 12 generation to Babel</a:t>
              </a:r>
              <a:endParaRPr lang="en-GB" sz="2800" b="0" cap="none" spc="0" dirty="0">
                <a:ln w="0"/>
                <a:solidFill>
                  <a:schemeClr val="tx1"/>
                </a:solidFill>
                <a:effectLst>
                  <a:outerShdw blurRad="38100" dist="19050" dir="2700000" algn="tl" rotWithShape="0">
                    <a:schemeClr val="dk1">
                      <a:alpha val="40000"/>
                    </a:schemeClr>
                  </a:outerShdw>
                </a:effectLst>
              </a:endParaRPr>
            </a:p>
          </p:txBody>
        </p:sp>
        <p:sp>
          <p:nvSpPr>
            <p:cNvPr id="7" name="Arrow: Right 6">
              <a:extLst>
                <a:ext uri="{FF2B5EF4-FFF2-40B4-BE49-F238E27FC236}">
                  <a16:creationId xmlns:a16="http://schemas.microsoft.com/office/drawing/2014/main" id="{5C085B88-D5A5-910C-DDDB-70126AEF8BE6}"/>
                </a:ext>
              </a:extLst>
            </p:cNvPr>
            <p:cNvSpPr/>
            <p:nvPr/>
          </p:nvSpPr>
          <p:spPr>
            <a:xfrm rot="16200000" flipH="1">
              <a:off x="2648110" y="4966749"/>
              <a:ext cx="2194560" cy="137160"/>
            </a:xfrm>
            <a:prstGeom prst="rightArrow">
              <a:avLst>
                <a:gd name="adj1" fmla="val 47541"/>
                <a:gd name="adj2" fmla="val 265408"/>
              </a:avLst>
            </a:prstGeom>
            <a:solidFill>
              <a:srgbClr val="FF000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dirty="0"/>
            </a:p>
          </p:txBody>
        </p:sp>
      </p:grpSp>
      <p:sp>
        <p:nvSpPr>
          <p:cNvPr id="8" name="Arrow: Right 7">
            <a:extLst>
              <a:ext uri="{FF2B5EF4-FFF2-40B4-BE49-F238E27FC236}">
                <a16:creationId xmlns:a16="http://schemas.microsoft.com/office/drawing/2014/main" id="{AC5FD5CA-86E3-E486-B18B-FE2EB44F8CB2}"/>
              </a:ext>
            </a:extLst>
          </p:cNvPr>
          <p:cNvSpPr/>
          <p:nvPr/>
        </p:nvSpPr>
        <p:spPr>
          <a:xfrm rot="16200000" flipH="1">
            <a:off x="-121876" y="4131650"/>
            <a:ext cx="3383280" cy="137160"/>
          </a:xfrm>
          <a:prstGeom prst="rightArrow">
            <a:avLst>
              <a:gd name="adj1" fmla="val 47541"/>
              <a:gd name="adj2" fmla="val 265408"/>
            </a:avLst>
          </a:prstGeom>
          <a:solidFill>
            <a:srgbClr val="FF000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dirty="0"/>
          </a:p>
        </p:txBody>
      </p:sp>
      <p:sp>
        <p:nvSpPr>
          <p:cNvPr id="9" name="Arrow: Right 8">
            <a:extLst>
              <a:ext uri="{FF2B5EF4-FFF2-40B4-BE49-F238E27FC236}">
                <a16:creationId xmlns:a16="http://schemas.microsoft.com/office/drawing/2014/main" id="{DB4AF402-FF0A-0F4B-74FA-7C6EA01D9114}"/>
              </a:ext>
            </a:extLst>
          </p:cNvPr>
          <p:cNvSpPr/>
          <p:nvPr/>
        </p:nvSpPr>
        <p:spPr>
          <a:xfrm rot="16200000" flipH="1">
            <a:off x="-1573443" y="3888056"/>
            <a:ext cx="4389120" cy="137160"/>
          </a:xfrm>
          <a:prstGeom prst="rightArrow">
            <a:avLst>
              <a:gd name="adj1" fmla="val 47541"/>
              <a:gd name="adj2" fmla="val 265408"/>
            </a:avLst>
          </a:prstGeom>
          <a:solidFill>
            <a:srgbClr val="FF000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dirty="0"/>
          </a:p>
        </p:txBody>
      </p:sp>
      <p:grpSp>
        <p:nvGrpSpPr>
          <p:cNvPr id="34" name="Group 33">
            <a:extLst>
              <a:ext uri="{FF2B5EF4-FFF2-40B4-BE49-F238E27FC236}">
                <a16:creationId xmlns:a16="http://schemas.microsoft.com/office/drawing/2014/main" id="{9653A5E8-8D39-DD39-D7FF-758A4A66890F}"/>
              </a:ext>
            </a:extLst>
          </p:cNvPr>
          <p:cNvGrpSpPr/>
          <p:nvPr/>
        </p:nvGrpSpPr>
        <p:grpSpPr>
          <a:xfrm>
            <a:off x="3913048" y="4202068"/>
            <a:ext cx="6023252" cy="1492367"/>
            <a:chOff x="3913048" y="4202068"/>
            <a:chExt cx="6023252" cy="1492367"/>
          </a:xfrm>
        </p:grpSpPr>
        <p:sp>
          <p:nvSpPr>
            <p:cNvPr id="3" name="Rectangle 2">
              <a:extLst>
                <a:ext uri="{FF2B5EF4-FFF2-40B4-BE49-F238E27FC236}">
                  <a16:creationId xmlns:a16="http://schemas.microsoft.com/office/drawing/2014/main" id="{7FB9DB5D-799E-9F2D-C52D-3B99F272D8F3}"/>
                </a:ext>
              </a:extLst>
            </p:cNvPr>
            <p:cNvSpPr/>
            <p:nvPr/>
          </p:nvSpPr>
          <p:spPr>
            <a:xfrm>
              <a:off x="3913048" y="4202068"/>
              <a:ext cx="6023252" cy="523220"/>
            </a:xfrm>
            <a:prstGeom prst="rect">
              <a:avLst/>
            </a:prstGeom>
            <a:noFill/>
          </p:spPr>
          <p:txBody>
            <a:bodyPr wrap="none" lIns="91440" tIns="45720" rIns="91440" bIns="45720">
              <a:spAutoFit/>
            </a:bodyPr>
            <a:lstStyle/>
            <a:p>
              <a:pPr algn="ctr"/>
              <a:r>
                <a:rPr lang="en-US" sz="2800" b="0" cap="none" spc="0" dirty="0">
                  <a:ln w="0"/>
                  <a:solidFill>
                    <a:schemeClr val="tx1"/>
                  </a:solidFill>
                  <a:effectLst>
                    <a:outerShdw blurRad="38100" dist="19050" dir="2700000" algn="tl" rotWithShape="0">
                      <a:schemeClr val="dk1">
                        <a:alpha val="40000"/>
                      </a:schemeClr>
                    </a:outerShdw>
                  </a:effectLst>
                </a:rPr>
                <a:t>Migration of Nations to 47 – 75 Families</a:t>
              </a:r>
              <a:endParaRPr lang="en-GB" sz="2800" b="0" cap="none" spc="0" dirty="0">
                <a:ln w="0"/>
                <a:solidFill>
                  <a:schemeClr val="tx1"/>
                </a:solidFill>
                <a:effectLst>
                  <a:outerShdw blurRad="38100" dist="19050" dir="2700000" algn="tl" rotWithShape="0">
                    <a:schemeClr val="dk1">
                      <a:alpha val="40000"/>
                    </a:schemeClr>
                  </a:outerShdw>
                </a:effectLst>
              </a:endParaRPr>
            </a:p>
          </p:txBody>
        </p:sp>
        <p:sp>
          <p:nvSpPr>
            <p:cNvPr id="11" name="Arrow: Right 10">
              <a:extLst>
                <a:ext uri="{FF2B5EF4-FFF2-40B4-BE49-F238E27FC236}">
                  <a16:creationId xmlns:a16="http://schemas.microsoft.com/office/drawing/2014/main" id="{E002FEE1-80FB-8C3F-69C9-CC6FC9CAB857}"/>
                </a:ext>
              </a:extLst>
            </p:cNvPr>
            <p:cNvSpPr/>
            <p:nvPr/>
          </p:nvSpPr>
          <p:spPr>
            <a:xfrm rot="16200000" flipH="1">
              <a:off x="3537356" y="5122935"/>
              <a:ext cx="1005840" cy="137160"/>
            </a:xfrm>
            <a:prstGeom prst="rightArrow">
              <a:avLst>
                <a:gd name="adj1" fmla="val 47541"/>
                <a:gd name="adj2" fmla="val 265408"/>
              </a:avLst>
            </a:prstGeom>
            <a:solidFill>
              <a:srgbClr val="FF000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dirty="0"/>
            </a:p>
          </p:txBody>
        </p:sp>
      </p:grpSp>
      <p:sp>
        <p:nvSpPr>
          <p:cNvPr id="30" name="Free-form: Shape 29">
            <a:extLst>
              <a:ext uri="{FF2B5EF4-FFF2-40B4-BE49-F238E27FC236}">
                <a16:creationId xmlns:a16="http://schemas.microsoft.com/office/drawing/2014/main" id="{7C7C2D66-3FA4-725B-D6E7-5AAD07C11C41}"/>
              </a:ext>
            </a:extLst>
          </p:cNvPr>
          <p:cNvSpPr/>
          <p:nvPr/>
        </p:nvSpPr>
        <p:spPr>
          <a:xfrm>
            <a:off x="623890" y="4346149"/>
            <a:ext cx="2868610" cy="1785938"/>
          </a:xfrm>
          <a:custGeom>
            <a:avLst/>
            <a:gdLst>
              <a:gd name="connsiteX0" fmla="*/ 0 w 2900363"/>
              <a:gd name="connsiteY0" fmla="*/ 1785938 h 1785938"/>
              <a:gd name="connsiteX1" fmla="*/ 2900363 w 2900363"/>
              <a:gd name="connsiteY1" fmla="*/ 0 h 1785938"/>
              <a:gd name="connsiteX2" fmla="*/ 2893219 w 2900363"/>
              <a:gd name="connsiteY2" fmla="*/ 1785938 h 1785938"/>
              <a:gd name="connsiteX3" fmla="*/ 0 w 2900363"/>
              <a:gd name="connsiteY3" fmla="*/ 1785938 h 1785938"/>
              <a:gd name="connsiteX0" fmla="*/ 0 w 2900363"/>
              <a:gd name="connsiteY0" fmla="*/ 1785938 h 1785938"/>
              <a:gd name="connsiteX1" fmla="*/ 1593057 w 2900363"/>
              <a:gd name="connsiteY1" fmla="*/ 807244 h 1785938"/>
              <a:gd name="connsiteX2" fmla="*/ 2900363 w 2900363"/>
              <a:gd name="connsiteY2" fmla="*/ 0 h 1785938"/>
              <a:gd name="connsiteX3" fmla="*/ 2893219 w 2900363"/>
              <a:gd name="connsiteY3" fmla="*/ 1785938 h 1785938"/>
              <a:gd name="connsiteX4" fmla="*/ 0 w 2900363"/>
              <a:gd name="connsiteY4" fmla="*/ 1785938 h 1785938"/>
              <a:gd name="connsiteX0" fmla="*/ 0 w 2900363"/>
              <a:gd name="connsiteY0" fmla="*/ 1785938 h 1785938"/>
              <a:gd name="connsiteX1" fmla="*/ 1593057 w 2900363"/>
              <a:gd name="connsiteY1" fmla="*/ 1035844 h 1785938"/>
              <a:gd name="connsiteX2" fmla="*/ 2900363 w 2900363"/>
              <a:gd name="connsiteY2" fmla="*/ 0 h 1785938"/>
              <a:gd name="connsiteX3" fmla="*/ 2893219 w 2900363"/>
              <a:gd name="connsiteY3" fmla="*/ 1785938 h 1785938"/>
              <a:gd name="connsiteX4" fmla="*/ 0 w 2900363"/>
              <a:gd name="connsiteY4" fmla="*/ 1785938 h 1785938"/>
              <a:gd name="connsiteX0" fmla="*/ 0 w 2900363"/>
              <a:gd name="connsiteY0" fmla="*/ 1785938 h 1785938"/>
              <a:gd name="connsiteX1" fmla="*/ 1593057 w 2900363"/>
              <a:gd name="connsiteY1" fmla="*/ 1035844 h 1785938"/>
              <a:gd name="connsiteX2" fmla="*/ 2900363 w 2900363"/>
              <a:gd name="connsiteY2" fmla="*/ 0 h 1785938"/>
              <a:gd name="connsiteX3" fmla="*/ 2893219 w 2900363"/>
              <a:gd name="connsiteY3" fmla="*/ 1785938 h 1785938"/>
              <a:gd name="connsiteX4" fmla="*/ 0 w 2900363"/>
              <a:gd name="connsiteY4" fmla="*/ 1785938 h 1785938"/>
              <a:gd name="connsiteX0" fmla="*/ 0 w 2900363"/>
              <a:gd name="connsiteY0" fmla="*/ 1785938 h 1785938"/>
              <a:gd name="connsiteX1" fmla="*/ 1593057 w 2900363"/>
              <a:gd name="connsiteY1" fmla="*/ 1035844 h 1785938"/>
              <a:gd name="connsiteX2" fmla="*/ 2900363 w 2900363"/>
              <a:gd name="connsiteY2" fmla="*/ 0 h 1785938"/>
              <a:gd name="connsiteX3" fmla="*/ 2893219 w 2900363"/>
              <a:gd name="connsiteY3" fmla="*/ 1785938 h 1785938"/>
              <a:gd name="connsiteX4" fmla="*/ 0 w 2900363"/>
              <a:gd name="connsiteY4" fmla="*/ 1785938 h 1785938"/>
              <a:gd name="connsiteX0" fmla="*/ 0 w 2900363"/>
              <a:gd name="connsiteY0" fmla="*/ 1785938 h 1785938"/>
              <a:gd name="connsiteX1" fmla="*/ 2900363 w 2900363"/>
              <a:gd name="connsiteY1" fmla="*/ 0 h 1785938"/>
              <a:gd name="connsiteX2" fmla="*/ 2893219 w 2900363"/>
              <a:gd name="connsiteY2" fmla="*/ 1785938 h 1785938"/>
              <a:gd name="connsiteX3" fmla="*/ 0 w 2900363"/>
              <a:gd name="connsiteY3" fmla="*/ 1785938 h 1785938"/>
              <a:gd name="connsiteX0" fmla="*/ 0 w 2900363"/>
              <a:gd name="connsiteY0" fmla="*/ 1785938 h 1785938"/>
              <a:gd name="connsiteX1" fmla="*/ 2900363 w 2900363"/>
              <a:gd name="connsiteY1" fmla="*/ 0 h 1785938"/>
              <a:gd name="connsiteX2" fmla="*/ 2893219 w 2900363"/>
              <a:gd name="connsiteY2" fmla="*/ 1785938 h 1785938"/>
              <a:gd name="connsiteX3" fmla="*/ 0 w 2900363"/>
              <a:gd name="connsiteY3" fmla="*/ 1785938 h 1785938"/>
              <a:gd name="connsiteX0" fmla="*/ 0 w 2900363"/>
              <a:gd name="connsiteY0" fmla="*/ 1785938 h 1785938"/>
              <a:gd name="connsiteX1" fmla="*/ 2900363 w 2900363"/>
              <a:gd name="connsiteY1" fmla="*/ 0 h 1785938"/>
              <a:gd name="connsiteX2" fmla="*/ 2893219 w 2900363"/>
              <a:gd name="connsiteY2" fmla="*/ 1785938 h 1785938"/>
              <a:gd name="connsiteX3" fmla="*/ 0 w 2900363"/>
              <a:gd name="connsiteY3" fmla="*/ 1785938 h 1785938"/>
              <a:gd name="connsiteX0" fmla="*/ 0 w 2900363"/>
              <a:gd name="connsiteY0" fmla="*/ 1785938 h 1785938"/>
              <a:gd name="connsiteX1" fmla="*/ 2900363 w 2900363"/>
              <a:gd name="connsiteY1" fmla="*/ 0 h 1785938"/>
              <a:gd name="connsiteX2" fmla="*/ 2893219 w 2900363"/>
              <a:gd name="connsiteY2" fmla="*/ 1785938 h 1785938"/>
              <a:gd name="connsiteX3" fmla="*/ 0 w 2900363"/>
              <a:gd name="connsiteY3" fmla="*/ 1785938 h 1785938"/>
              <a:gd name="connsiteX0" fmla="*/ 0 w 2900363"/>
              <a:gd name="connsiteY0" fmla="*/ 1785938 h 1785938"/>
              <a:gd name="connsiteX1" fmla="*/ 2900363 w 2900363"/>
              <a:gd name="connsiteY1" fmla="*/ 0 h 1785938"/>
              <a:gd name="connsiteX2" fmla="*/ 2893219 w 2900363"/>
              <a:gd name="connsiteY2" fmla="*/ 1785938 h 1785938"/>
              <a:gd name="connsiteX3" fmla="*/ 0 w 2900363"/>
              <a:gd name="connsiteY3" fmla="*/ 1785938 h 1785938"/>
            </a:gdLst>
            <a:ahLst/>
            <a:cxnLst>
              <a:cxn ang="0">
                <a:pos x="connsiteX0" y="connsiteY0"/>
              </a:cxn>
              <a:cxn ang="0">
                <a:pos x="connsiteX1" y="connsiteY1"/>
              </a:cxn>
              <a:cxn ang="0">
                <a:pos x="connsiteX2" y="connsiteY2"/>
              </a:cxn>
              <a:cxn ang="0">
                <a:pos x="connsiteX3" y="connsiteY3"/>
              </a:cxn>
            </a:cxnLst>
            <a:rect l="l" t="t" r="r" b="b"/>
            <a:pathLst>
              <a:path w="2900363" h="1785938">
                <a:moveTo>
                  <a:pt x="0" y="1785938"/>
                </a:moveTo>
                <a:cubicBezTo>
                  <a:pt x="2638425" y="1562100"/>
                  <a:pt x="2890838" y="345281"/>
                  <a:pt x="2900363" y="0"/>
                </a:cubicBezTo>
                <a:cubicBezTo>
                  <a:pt x="2897982" y="595313"/>
                  <a:pt x="2895600" y="1190625"/>
                  <a:pt x="2893219" y="1785938"/>
                </a:cubicBezTo>
                <a:lnTo>
                  <a:pt x="0" y="1785938"/>
                </a:lnTo>
                <a:close/>
              </a:path>
            </a:pathLst>
          </a:custGeom>
          <a:solidFill>
            <a:schemeClr val="accent1">
              <a:alpha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ree-form: Shape 30">
            <a:extLst>
              <a:ext uri="{FF2B5EF4-FFF2-40B4-BE49-F238E27FC236}">
                <a16:creationId xmlns:a16="http://schemas.microsoft.com/office/drawing/2014/main" id="{76940466-973A-E0A0-1CD4-CA31F8709E63}"/>
              </a:ext>
            </a:extLst>
          </p:cNvPr>
          <p:cNvSpPr/>
          <p:nvPr/>
        </p:nvSpPr>
        <p:spPr>
          <a:xfrm>
            <a:off x="3492499" y="6010275"/>
            <a:ext cx="551391" cy="121811"/>
          </a:xfrm>
          <a:custGeom>
            <a:avLst/>
            <a:gdLst>
              <a:gd name="connsiteX0" fmla="*/ 0 w 2900363"/>
              <a:gd name="connsiteY0" fmla="*/ 1785938 h 1785938"/>
              <a:gd name="connsiteX1" fmla="*/ 2900363 w 2900363"/>
              <a:gd name="connsiteY1" fmla="*/ 0 h 1785938"/>
              <a:gd name="connsiteX2" fmla="*/ 2893219 w 2900363"/>
              <a:gd name="connsiteY2" fmla="*/ 1785938 h 1785938"/>
              <a:gd name="connsiteX3" fmla="*/ 0 w 2900363"/>
              <a:gd name="connsiteY3" fmla="*/ 1785938 h 1785938"/>
              <a:gd name="connsiteX0" fmla="*/ 0 w 2900363"/>
              <a:gd name="connsiteY0" fmla="*/ 1785938 h 1785938"/>
              <a:gd name="connsiteX1" fmla="*/ 1593057 w 2900363"/>
              <a:gd name="connsiteY1" fmla="*/ 807244 h 1785938"/>
              <a:gd name="connsiteX2" fmla="*/ 2900363 w 2900363"/>
              <a:gd name="connsiteY2" fmla="*/ 0 h 1785938"/>
              <a:gd name="connsiteX3" fmla="*/ 2893219 w 2900363"/>
              <a:gd name="connsiteY3" fmla="*/ 1785938 h 1785938"/>
              <a:gd name="connsiteX4" fmla="*/ 0 w 2900363"/>
              <a:gd name="connsiteY4" fmla="*/ 1785938 h 1785938"/>
              <a:gd name="connsiteX0" fmla="*/ 0 w 2900363"/>
              <a:gd name="connsiteY0" fmla="*/ 1785938 h 1785938"/>
              <a:gd name="connsiteX1" fmla="*/ 1593057 w 2900363"/>
              <a:gd name="connsiteY1" fmla="*/ 1035844 h 1785938"/>
              <a:gd name="connsiteX2" fmla="*/ 2900363 w 2900363"/>
              <a:gd name="connsiteY2" fmla="*/ 0 h 1785938"/>
              <a:gd name="connsiteX3" fmla="*/ 2893219 w 2900363"/>
              <a:gd name="connsiteY3" fmla="*/ 1785938 h 1785938"/>
              <a:gd name="connsiteX4" fmla="*/ 0 w 2900363"/>
              <a:gd name="connsiteY4" fmla="*/ 1785938 h 1785938"/>
              <a:gd name="connsiteX0" fmla="*/ 0 w 2900363"/>
              <a:gd name="connsiteY0" fmla="*/ 1785938 h 1785938"/>
              <a:gd name="connsiteX1" fmla="*/ 1593057 w 2900363"/>
              <a:gd name="connsiteY1" fmla="*/ 1035844 h 1785938"/>
              <a:gd name="connsiteX2" fmla="*/ 2900363 w 2900363"/>
              <a:gd name="connsiteY2" fmla="*/ 0 h 1785938"/>
              <a:gd name="connsiteX3" fmla="*/ 2893219 w 2900363"/>
              <a:gd name="connsiteY3" fmla="*/ 1785938 h 1785938"/>
              <a:gd name="connsiteX4" fmla="*/ 0 w 2900363"/>
              <a:gd name="connsiteY4" fmla="*/ 1785938 h 1785938"/>
              <a:gd name="connsiteX0" fmla="*/ 0 w 2900363"/>
              <a:gd name="connsiteY0" fmla="*/ 1785938 h 1785938"/>
              <a:gd name="connsiteX1" fmla="*/ 1593057 w 2900363"/>
              <a:gd name="connsiteY1" fmla="*/ 1035844 h 1785938"/>
              <a:gd name="connsiteX2" fmla="*/ 2900363 w 2900363"/>
              <a:gd name="connsiteY2" fmla="*/ 0 h 1785938"/>
              <a:gd name="connsiteX3" fmla="*/ 2893219 w 2900363"/>
              <a:gd name="connsiteY3" fmla="*/ 1785938 h 1785938"/>
              <a:gd name="connsiteX4" fmla="*/ 0 w 2900363"/>
              <a:gd name="connsiteY4" fmla="*/ 1785938 h 1785938"/>
              <a:gd name="connsiteX0" fmla="*/ 0 w 2900363"/>
              <a:gd name="connsiteY0" fmla="*/ 1785938 h 1785938"/>
              <a:gd name="connsiteX1" fmla="*/ 2900363 w 2900363"/>
              <a:gd name="connsiteY1" fmla="*/ 0 h 1785938"/>
              <a:gd name="connsiteX2" fmla="*/ 2893219 w 2900363"/>
              <a:gd name="connsiteY2" fmla="*/ 1785938 h 1785938"/>
              <a:gd name="connsiteX3" fmla="*/ 0 w 2900363"/>
              <a:gd name="connsiteY3" fmla="*/ 1785938 h 1785938"/>
              <a:gd name="connsiteX0" fmla="*/ 0 w 2900363"/>
              <a:gd name="connsiteY0" fmla="*/ 1785938 h 1785938"/>
              <a:gd name="connsiteX1" fmla="*/ 2900363 w 2900363"/>
              <a:gd name="connsiteY1" fmla="*/ 0 h 1785938"/>
              <a:gd name="connsiteX2" fmla="*/ 2893219 w 2900363"/>
              <a:gd name="connsiteY2" fmla="*/ 1785938 h 1785938"/>
              <a:gd name="connsiteX3" fmla="*/ 0 w 2900363"/>
              <a:gd name="connsiteY3" fmla="*/ 1785938 h 1785938"/>
              <a:gd name="connsiteX0" fmla="*/ 0 w 2900363"/>
              <a:gd name="connsiteY0" fmla="*/ 1785938 h 1785938"/>
              <a:gd name="connsiteX1" fmla="*/ 2900363 w 2900363"/>
              <a:gd name="connsiteY1" fmla="*/ 0 h 1785938"/>
              <a:gd name="connsiteX2" fmla="*/ 2893219 w 2900363"/>
              <a:gd name="connsiteY2" fmla="*/ 1785938 h 1785938"/>
              <a:gd name="connsiteX3" fmla="*/ 0 w 2900363"/>
              <a:gd name="connsiteY3" fmla="*/ 1785938 h 1785938"/>
              <a:gd name="connsiteX0" fmla="*/ 0 w 2900363"/>
              <a:gd name="connsiteY0" fmla="*/ 1785938 h 1785938"/>
              <a:gd name="connsiteX1" fmla="*/ 2900363 w 2900363"/>
              <a:gd name="connsiteY1" fmla="*/ 0 h 1785938"/>
              <a:gd name="connsiteX2" fmla="*/ 2893219 w 2900363"/>
              <a:gd name="connsiteY2" fmla="*/ 1785938 h 1785938"/>
              <a:gd name="connsiteX3" fmla="*/ 0 w 2900363"/>
              <a:gd name="connsiteY3" fmla="*/ 1785938 h 1785938"/>
              <a:gd name="connsiteX0" fmla="*/ 0 w 2900363"/>
              <a:gd name="connsiteY0" fmla="*/ 1785938 h 1785938"/>
              <a:gd name="connsiteX1" fmla="*/ 2900363 w 2900363"/>
              <a:gd name="connsiteY1" fmla="*/ 0 h 1785938"/>
              <a:gd name="connsiteX2" fmla="*/ 2893219 w 2900363"/>
              <a:gd name="connsiteY2" fmla="*/ 1785938 h 1785938"/>
              <a:gd name="connsiteX3" fmla="*/ 0 w 2900363"/>
              <a:gd name="connsiteY3" fmla="*/ 1785938 h 1785938"/>
              <a:gd name="connsiteX0" fmla="*/ 0 w 2900363"/>
              <a:gd name="connsiteY0" fmla="*/ 1785938 h 1785938"/>
              <a:gd name="connsiteX1" fmla="*/ 2900363 w 2900363"/>
              <a:gd name="connsiteY1" fmla="*/ 0 h 1785938"/>
              <a:gd name="connsiteX2" fmla="*/ 2893219 w 2900363"/>
              <a:gd name="connsiteY2" fmla="*/ 1785938 h 1785938"/>
              <a:gd name="connsiteX3" fmla="*/ 0 w 2900363"/>
              <a:gd name="connsiteY3" fmla="*/ 1785938 h 1785938"/>
              <a:gd name="connsiteX0" fmla="*/ 0 w 2900363"/>
              <a:gd name="connsiteY0" fmla="*/ 1785938 h 1785938"/>
              <a:gd name="connsiteX1" fmla="*/ 2900363 w 2900363"/>
              <a:gd name="connsiteY1" fmla="*/ 0 h 1785938"/>
              <a:gd name="connsiteX2" fmla="*/ 2893219 w 2900363"/>
              <a:gd name="connsiteY2" fmla="*/ 1785938 h 1785938"/>
              <a:gd name="connsiteX3" fmla="*/ 0 w 2900363"/>
              <a:gd name="connsiteY3" fmla="*/ 1785938 h 1785938"/>
              <a:gd name="connsiteX0" fmla="*/ 0 w 2911542"/>
              <a:gd name="connsiteY0" fmla="*/ 972654 h 972654"/>
              <a:gd name="connsiteX1" fmla="*/ 2911542 w 2911542"/>
              <a:gd name="connsiteY1" fmla="*/ 0 h 972654"/>
              <a:gd name="connsiteX2" fmla="*/ 2893219 w 2911542"/>
              <a:gd name="connsiteY2" fmla="*/ 972654 h 972654"/>
              <a:gd name="connsiteX3" fmla="*/ 0 w 2911542"/>
              <a:gd name="connsiteY3" fmla="*/ 972654 h 972654"/>
              <a:gd name="connsiteX0" fmla="*/ 0 w 2911542"/>
              <a:gd name="connsiteY0" fmla="*/ 972654 h 972654"/>
              <a:gd name="connsiteX1" fmla="*/ 2911542 w 2911542"/>
              <a:gd name="connsiteY1" fmla="*/ 0 h 972654"/>
              <a:gd name="connsiteX2" fmla="*/ 2893219 w 2911542"/>
              <a:gd name="connsiteY2" fmla="*/ 972654 h 972654"/>
              <a:gd name="connsiteX3" fmla="*/ 0 w 2911542"/>
              <a:gd name="connsiteY3" fmla="*/ 972654 h 972654"/>
              <a:gd name="connsiteX0" fmla="*/ 470 w 2923914"/>
              <a:gd name="connsiteY0" fmla="*/ 975525 h 975525"/>
              <a:gd name="connsiteX1" fmla="*/ 2593480 w 2923914"/>
              <a:gd name="connsiteY1" fmla="*/ 657238 h 975525"/>
              <a:gd name="connsiteX2" fmla="*/ 2912012 w 2923914"/>
              <a:gd name="connsiteY2" fmla="*/ 2871 h 975525"/>
              <a:gd name="connsiteX3" fmla="*/ 2893689 w 2923914"/>
              <a:gd name="connsiteY3" fmla="*/ 975525 h 975525"/>
              <a:gd name="connsiteX4" fmla="*/ 470 w 2923914"/>
              <a:gd name="connsiteY4" fmla="*/ 975525 h 975525"/>
              <a:gd name="connsiteX0" fmla="*/ 623 w 2924067"/>
              <a:gd name="connsiteY0" fmla="*/ 975525 h 975525"/>
              <a:gd name="connsiteX1" fmla="*/ 2593633 w 2924067"/>
              <a:gd name="connsiteY1" fmla="*/ 657238 h 975525"/>
              <a:gd name="connsiteX2" fmla="*/ 2912165 w 2924067"/>
              <a:gd name="connsiteY2" fmla="*/ 2871 h 975525"/>
              <a:gd name="connsiteX3" fmla="*/ 2893842 w 2924067"/>
              <a:gd name="connsiteY3" fmla="*/ 975525 h 975525"/>
              <a:gd name="connsiteX4" fmla="*/ 623 w 2924067"/>
              <a:gd name="connsiteY4" fmla="*/ 975525 h 975525"/>
              <a:gd name="connsiteX0" fmla="*/ 961 w 2912503"/>
              <a:gd name="connsiteY0" fmla="*/ 976081 h 976081"/>
              <a:gd name="connsiteX1" fmla="*/ 2012778 w 2912503"/>
              <a:gd name="connsiteY1" fmla="*/ 564312 h 976081"/>
              <a:gd name="connsiteX2" fmla="*/ 2912503 w 2912503"/>
              <a:gd name="connsiteY2" fmla="*/ 3427 h 976081"/>
              <a:gd name="connsiteX3" fmla="*/ 2894180 w 2912503"/>
              <a:gd name="connsiteY3" fmla="*/ 976081 h 976081"/>
              <a:gd name="connsiteX4" fmla="*/ 961 w 2912503"/>
              <a:gd name="connsiteY4" fmla="*/ 976081 h 976081"/>
              <a:gd name="connsiteX0" fmla="*/ 1045 w 2912587"/>
              <a:gd name="connsiteY0" fmla="*/ 976708 h 976708"/>
              <a:gd name="connsiteX1" fmla="*/ 1923444 w 2912587"/>
              <a:gd name="connsiteY1" fmla="*/ 490151 h 976708"/>
              <a:gd name="connsiteX2" fmla="*/ 2912587 w 2912587"/>
              <a:gd name="connsiteY2" fmla="*/ 4054 h 976708"/>
              <a:gd name="connsiteX3" fmla="*/ 2894264 w 2912587"/>
              <a:gd name="connsiteY3" fmla="*/ 976708 h 976708"/>
              <a:gd name="connsiteX4" fmla="*/ 1045 w 2912587"/>
              <a:gd name="connsiteY4" fmla="*/ 976708 h 976708"/>
              <a:gd name="connsiteX0" fmla="*/ -1 w 2911541"/>
              <a:gd name="connsiteY0" fmla="*/ 972654 h 972654"/>
              <a:gd name="connsiteX1" fmla="*/ 2911541 w 2911541"/>
              <a:gd name="connsiteY1" fmla="*/ 0 h 972654"/>
              <a:gd name="connsiteX2" fmla="*/ 2893218 w 2911541"/>
              <a:gd name="connsiteY2" fmla="*/ 972654 h 972654"/>
              <a:gd name="connsiteX3" fmla="*/ -1 w 2911541"/>
              <a:gd name="connsiteY3" fmla="*/ 972654 h 972654"/>
              <a:gd name="connsiteX0" fmla="*/ -1 w 2911541"/>
              <a:gd name="connsiteY0" fmla="*/ 972654 h 972654"/>
              <a:gd name="connsiteX1" fmla="*/ 2911541 w 2911541"/>
              <a:gd name="connsiteY1" fmla="*/ 0 h 972654"/>
              <a:gd name="connsiteX2" fmla="*/ 2893218 w 2911541"/>
              <a:gd name="connsiteY2" fmla="*/ 972654 h 972654"/>
              <a:gd name="connsiteX3" fmla="*/ -1 w 2911541"/>
              <a:gd name="connsiteY3" fmla="*/ 972654 h 972654"/>
              <a:gd name="connsiteX0" fmla="*/ -1 w 2911541"/>
              <a:gd name="connsiteY0" fmla="*/ 972654 h 972654"/>
              <a:gd name="connsiteX1" fmla="*/ 2911541 w 2911541"/>
              <a:gd name="connsiteY1" fmla="*/ 0 h 972654"/>
              <a:gd name="connsiteX2" fmla="*/ 2893218 w 2911541"/>
              <a:gd name="connsiteY2" fmla="*/ 972654 h 972654"/>
              <a:gd name="connsiteX3" fmla="*/ -1 w 2911541"/>
              <a:gd name="connsiteY3" fmla="*/ 972654 h 972654"/>
              <a:gd name="connsiteX0" fmla="*/ -1 w 2911541"/>
              <a:gd name="connsiteY0" fmla="*/ 561340 h 561340"/>
              <a:gd name="connsiteX1" fmla="*/ 2911541 w 2911541"/>
              <a:gd name="connsiteY1" fmla="*/ 0 h 561340"/>
              <a:gd name="connsiteX2" fmla="*/ 2893218 w 2911541"/>
              <a:gd name="connsiteY2" fmla="*/ 561340 h 561340"/>
              <a:gd name="connsiteX3" fmla="*/ -1 w 2911541"/>
              <a:gd name="connsiteY3" fmla="*/ 561340 h 561340"/>
              <a:gd name="connsiteX0" fmla="*/ -1 w 2911541"/>
              <a:gd name="connsiteY0" fmla="*/ 561340 h 561340"/>
              <a:gd name="connsiteX1" fmla="*/ 2911541 w 2911541"/>
              <a:gd name="connsiteY1" fmla="*/ 0 h 561340"/>
              <a:gd name="connsiteX2" fmla="*/ 2893218 w 2911541"/>
              <a:gd name="connsiteY2" fmla="*/ 561340 h 561340"/>
              <a:gd name="connsiteX3" fmla="*/ -1 w 2911541"/>
              <a:gd name="connsiteY3" fmla="*/ 561340 h 561340"/>
              <a:gd name="connsiteX0" fmla="*/ -1 w 2911541"/>
              <a:gd name="connsiteY0" fmla="*/ 561340 h 561340"/>
              <a:gd name="connsiteX1" fmla="*/ 2911541 w 2911541"/>
              <a:gd name="connsiteY1" fmla="*/ 0 h 561340"/>
              <a:gd name="connsiteX2" fmla="*/ 2893218 w 2911541"/>
              <a:gd name="connsiteY2" fmla="*/ 561340 h 561340"/>
              <a:gd name="connsiteX3" fmla="*/ -1 w 2911541"/>
              <a:gd name="connsiteY3" fmla="*/ 561340 h 561340"/>
            </a:gdLst>
            <a:ahLst/>
            <a:cxnLst>
              <a:cxn ang="0">
                <a:pos x="connsiteX0" y="connsiteY0"/>
              </a:cxn>
              <a:cxn ang="0">
                <a:pos x="connsiteX1" y="connsiteY1"/>
              </a:cxn>
              <a:cxn ang="0">
                <a:pos x="connsiteX2" y="connsiteY2"/>
              </a:cxn>
              <a:cxn ang="0">
                <a:pos x="connsiteX3" y="connsiteY3"/>
              </a:cxn>
            </a:cxnLst>
            <a:rect l="l" t="t" r="r" b="b"/>
            <a:pathLst>
              <a:path w="2911541" h="561340">
                <a:moveTo>
                  <a:pt x="-1" y="561340"/>
                </a:moveTo>
                <a:cubicBezTo>
                  <a:pt x="1176611" y="389881"/>
                  <a:pt x="2026976" y="205659"/>
                  <a:pt x="2911541" y="0"/>
                </a:cubicBezTo>
                <a:cubicBezTo>
                  <a:pt x="2897986" y="361612"/>
                  <a:pt x="2895599" y="-33973"/>
                  <a:pt x="2893218" y="561340"/>
                </a:cubicBezTo>
                <a:lnTo>
                  <a:pt x="-1" y="561340"/>
                </a:lnTo>
                <a:close/>
              </a:path>
            </a:pathLst>
          </a:custGeom>
          <a:solidFill>
            <a:schemeClr val="accent1">
              <a:alpha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5" name="Group 34">
            <a:extLst>
              <a:ext uri="{FF2B5EF4-FFF2-40B4-BE49-F238E27FC236}">
                <a16:creationId xmlns:a16="http://schemas.microsoft.com/office/drawing/2014/main" id="{9C36A761-2041-6C95-27DB-46F5C8494AC5}"/>
              </a:ext>
            </a:extLst>
          </p:cNvPr>
          <p:cNvGrpSpPr/>
          <p:nvPr/>
        </p:nvGrpSpPr>
        <p:grpSpPr>
          <a:xfrm>
            <a:off x="4374065" y="4942869"/>
            <a:ext cx="7155870" cy="1000109"/>
            <a:chOff x="4374065" y="4942869"/>
            <a:chExt cx="7155870" cy="1000109"/>
          </a:xfrm>
        </p:grpSpPr>
        <p:sp>
          <p:nvSpPr>
            <p:cNvPr id="12" name="Arrow: Right 11">
              <a:extLst>
                <a:ext uri="{FF2B5EF4-FFF2-40B4-BE49-F238E27FC236}">
                  <a16:creationId xmlns:a16="http://schemas.microsoft.com/office/drawing/2014/main" id="{6B9954A5-379B-9D82-C60B-3ABED6422BDA}"/>
                </a:ext>
              </a:extLst>
            </p:cNvPr>
            <p:cNvSpPr/>
            <p:nvPr/>
          </p:nvSpPr>
          <p:spPr>
            <a:xfrm rot="16200000" flipH="1">
              <a:off x="4284891" y="5600078"/>
              <a:ext cx="548640" cy="137160"/>
            </a:xfrm>
            <a:prstGeom prst="rightArrow">
              <a:avLst>
                <a:gd name="adj1" fmla="val 47541"/>
                <a:gd name="adj2" fmla="val 265408"/>
              </a:avLst>
            </a:prstGeom>
            <a:solidFill>
              <a:srgbClr val="FF000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id="{FAA20C47-0BB9-0AFE-DB6F-53E98A2D78DC}"/>
                </a:ext>
              </a:extLst>
            </p:cNvPr>
            <p:cNvSpPr/>
            <p:nvPr/>
          </p:nvSpPr>
          <p:spPr>
            <a:xfrm>
              <a:off x="4374065" y="4942869"/>
              <a:ext cx="7155870" cy="523220"/>
            </a:xfrm>
            <a:prstGeom prst="rect">
              <a:avLst/>
            </a:prstGeom>
            <a:noFill/>
          </p:spPr>
          <p:txBody>
            <a:bodyPr wrap="none" lIns="91440" tIns="45720" rIns="91440" bIns="45720">
              <a:spAutoFit/>
            </a:bodyPr>
            <a:lstStyle/>
            <a:p>
              <a:pPr algn="ctr"/>
              <a:r>
                <a:rPr lang="en-US" sz="2800" b="0" cap="none" spc="0" dirty="0">
                  <a:ln w="0"/>
                  <a:solidFill>
                    <a:schemeClr val="tx1"/>
                  </a:solidFill>
                  <a:effectLst>
                    <a:outerShdw blurRad="38100" dist="19050" dir="2700000" algn="tl" rotWithShape="0">
                      <a:schemeClr val="dk1">
                        <a:alpha val="40000"/>
                      </a:schemeClr>
                    </a:outerShdw>
                  </a:effectLst>
                </a:rPr>
                <a:t>Increase of Population to 134 – 156 generations</a:t>
              </a:r>
              <a:endParaRPr lang="en-GB" sz="2800" b="0" cap="none" spc="0" dirty="0">
                <a:ln w="0"/>
                <a:solidFill>
                  <a:schemeClr val="tx1"/>
                </a:solidFill>
                <a:effectLst>
                  <a:outerShdw blurRad="38100" dist="19050" dir="2700000" algn="tl" rotWithShape="0">
                    <a:schemeClr val="dk1">
                      <a:alpha val="40000"/>
                    </a:schemeClr>
                  </a:outerShdw>
                </a:effectLst>
              </a:endParaRPr>
            </a:p>
          </p:txBody>
        </p:sp>
      </p:grpSp>
      <p:sp>
        <p:nvSpPr>
          <p:cNvPr id="5" name="Right Triangle 4">
            <a:extLst>
              <a:ext uri="{FF2B5EF4-FFF2-40B4-BE49-F238E27FC236}">
                <a16:creationId xmlns:a16="http://schemas.microsoft.com/office/drawing/2014/main" id="{D885BD00-4D21-8F39-C26B-8DB85D00856D}"/>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42992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40"/>
                                        </p:tgtEl>
                                        <p:attrNameLst>
                                          <p:attrName>style.visibility</p:attrName>
                                        </p:attrNameLst>
                                      </p:cBhvr>
                                      <p:to>
                                        <p:strVal val="visible"/>
                                      </p:to>
                                    </p:set>
                                    <p:animEffect transition="in" filter="wipe(down)">
                                      <p:cBhvr>
                                        <p:cTn id="14" dur="580">
                                          <p:stCondLst>
                                            <p:cond delay="0"/>
                                          </p:stCondLst>
                                        </p:cTn>
                                        <p:tgtEl>
                                          <p:spTgt spid="40"/>
                                        </p:tgtEl>
                                      </p:cBhvr>
                                    </p:animEffect>
                                    <p:anim calcmode="lin" valueType="num">
                                      <p:cBhvr>
                                        <p:cTn id="15" dur="1822" tmFilter="0,0; 0.14,0.36; 0.43,0.73; 0.71,0.91; 1.0,1.0">
                                          <p:stCondLst>
                                            <p:cond delay="0"/>
                                          </p:stCondLst>
                                        </p:cTn>
                                        <p:tgtEl>
                                          <p:spTgt spid="40"/>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40"/>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40"/>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40"/>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40"/>
                                        </p:tgtEl>
                                        <p:attrNameLst>
                                          <p:attrName>ppt_y</p:attrName>
                                        </p:attrNameLst>
                                      </p:cBhvr>
                                      <p:tavLst>
                                        <p:tav tm="0" fmla="#ppt_y-sin(pi*$)/81">
                                          <p:val>
                                            <p:fltVal val="0"/>
                                          </p:val>
                                        </p:tav>
                                        <p:tav tm="100000">
                                          <p:val>
                                            <p:fltVal val="1"/>
                                          </p:val>
                                        </p:tav>
                                      </p:tavLst>
                                    </p:anim>
                                    <p:animScale>
                                      <p:cBhvr>
                                        <p:cTn id="20" dur="26">
                                          <p:stCondLst>
                                            <p:cond delay="650"/>
                                          </p:stCondLst>
                                        </p:cTn>
                                        <p:tgtEl>
                                          <p:spTgt spid="40"/>
                                        </p:tgtEl>
                                      </p:cBhvr>
                                      <p:to x="100000" y="60000"/>
                                    </p:animScale>
                                    <p:animScale>
                                      <p:cBhvr>
                                        <p:cTn id="21" dur="166" decel="50000">
                                          <p:stCondLst>
                                            <p:cond delay="676"/>
                                          </p:stCondLst>
                                        </p:cTn>
                                        <p:tgtEl>
                                          <p:spTgt spid="40"/>
                                        </p:tgtEl>
                                      </p:cBhvr>
                                      <p:to x="100000" y="100000"/>
                                    </p:animScale>
                                    <p:animScale>
                                      <p:cBhvr>
                                        <p:cTn id="22" dur="26">
                                          <p:stCondLst>
                                            <p:cond delay="1312"/>
                                          </p:stCondLst>
                                        </p:cTn>
                                        <p:tgtEl>
                                          <p:spTgt spid="40"/>
                                        </p:tgtEl>
                                      </p:cBhvr>
                                      <p:to x="100000" y="80000"/>
                                    </p:animScale>
                                    <p:animScale>
                                      <p:cBhvr>
                                        <p:cTn id="23" dur="166" decel="50000">
                                          <p:stCondLst>
                                            <p:cond delay="1338"/>
                                          </p:stCondLst>
                                        </p:cTn>
                                        <p:tgtEl>
                                          <p:spTgt spid="40"/>
                                        </p:tgtEl>
                                      </p:cBhvr>
                                      <p:to x="100000" y="100000"/>
                                    </p:animScale>
                                    <p:animScale>
                                      <p:cBhvr>
                                        <p:cTn id="24" dur="26">
                                          <p:stCondLst>
                                            <p:cond delay="1642"/>
                                          </p:stCondLst>
                                        </p:cTn>
                                        <p:tgtEl>
                                          <p:spTgt spid="40"/>
                                        </p:tgtEl>
                                      </p:cBhvr>
                                      <p:to x="100000" y="90000"/>
                                    </p:animScale>
                                    <p:animScale>
                                      <p:cBhvr>
                                        <p:cTn id="25" dur="166" decel="50000">
                                          <p:stCondLst>
                                            <p:cond delay="1668"/>
                                          </p:stCondLst>
                                        </p:cTn>
                                        <p:tgtEl>
                                          <p:spTgt spid="40"/>
                                        </p:tgtEl>
                                      </p:cBhvr>
                                      <p:to x="100000" y="100000"/>
                                    </p:animScale>
                                    <p:animScale>
                                      <p:cBhvr>
                                        <p:cTn id="26" dur="26">
                                          <p:stCondLst>
                                            <p:cond delay="1808"/>
                                          </p:stCondLst>
                                        </p:cTn>
                                        <p:tgtEl>
                                          <p:spTgt spid="40"/>
                                        </p:tgtEl>
                                      </p:cBhvr>
                                      <p:to x="100000" y="95000"/>
                                    </p:animScale>
                                    <p:animScale>
                                      <p:cBhvr>
                                        <p:cTn id="27" dur="166" decel="50000">
                                          <p:stCondLst>
                                            <p:cond delay="1834"/>
                                          </p:stCondLst>
                                        </p:cTn>
                                        <p:tgtEl>
                                          <p:spTgt spid="40"/>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par>
                                <p:cTn id="33" presetID="42"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1000"/>
                                        <p:tgtEl>
                                          <p:spTgt spid="33"/>
                                        </p:tgtEl>
                                      </p:cBhvr>
                                    </p:animEffect>
                                    <p:anim calcmode="lin" valueType="num">
                                      <p:cBhvr>
                                        <p:cTn id="36" dur="1000" fill="hold"/>
                                        <p:tgtEl>
                                          <p:spTgt spid="33"/>
                                        </p:tgtEl>
                                        <p:attrNameLst>
                                          <p:attrName>ppt_x</p:attrName>
                                        </p:attrNameLst>
                                      </p:cBhvr>
                                      <p:tavLst>
                                        <p:tav tm="0">
                                          <p:val>
                                            <p:strVal val="#ppt_x"/>
                                          </p:val>
                                        </p:tav>
                                        <p:tav tm="100000">
                                          <p:val>
                                            <p:strVal val="#ppt_x"/>
                                          </p:val>
                                        </p:tav>
                                      </p:tavLst>
                                    </p:anim>
                                    <p:anim calcmode="lin" valueType="num">
                                      <p:cBhvr>
                                        <p:cTn id="37"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down)">
                                      <p:cBhvr>
                                        <p:cTn id="42" dur="500"/>
                                        <p:tgtEl>
                                          <p:spTgt spid="3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down)">
                                      <p:cBhvr>
                                        <p:cTn id="47" dur="500"/>
                                        <p:tgtEl>
                                          <p:spTgt spid="8"/>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wipe(down)">
                                      <p:cBhvr>
                                        <p:cTn id="50" dur="500"/>
                                        <p:tgtEl>
                                          <p:spTgt spid="3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wipe(down)">
                                      <p:cBhvr>
                                        <p:cTn id="55" dur="500"/>
                                        <p:tgtEl>
                                          <p:spTgt spid="6"/>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wipe(down)">
                                      <p:cBhvr>
                                        <p:cTn id="58" dur="500"/>
                                        <p:tgtEl>
                                          <p:spTgt spid="37"/>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nodeType="click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down)">
                                      <p:cBhvr>
                                        <p:cTn id="63" dur="500"/>
                                        <p:tgtEl>
                                          <p:spTgt spid="22"/>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wipe(down)">
                                      <p:cBhvr>
                                        <p:cTn id="66" dur="500"/>
                                        <p:tgtEl>
                                          <p:spTgt spid="31"/>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nodeType="clickEffect">
                                  <p:stCondLst>
                                    <p:cond delay="0"/>
                                  </p:stCondLst>
                                  <p:childTnLst>
                                    <p:set>
                                      <p:cBhvr>
                                        <p:cTn id="70" dur="1" fill="hold">
                                          <p:stCondLst>
                                            <p:cond delay="0"/>
                                          </p:stCondLst>
                                        </p:cTn>
                                        <p:tgtEl>
                                          <p:spTgt spid="34"/>
                                        </p:tgtEl>
                                        <p:attrNameLst>
                                          <p:attrName>style.visibility</p:attrName>
                                        </p:attrNameLst>
                                      </p:cBhvr>
                                      <p:to>
                                        <p:strVal val="visible"/>
                                      </p:to>
                                    </p:set>
                                    <p:animEffect transition="in" filter="wipe(down)">
                                      <p:cBhvr>
                                        <p:cTn id="71" dur="500"/>
                                        <p:tgtEl>
                                          <p:spTgt spid="34"/>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ipe(left)">
                                      <p:cBhvr>
                                        <p:cTn id="74" dur="500"/>
                                        <p:tgtEl>
                                          <p:spTgt spid="32"/>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nodeType="click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wipe(down)">
                                      <p:cBhvr>
                                        <p:cTn id="79" dur="500"/>
                                        <p:tgtEl>
                                          <p:spTgt spid="35"/>
                                        </p:tgtEl>
                                      </p:cBhvr>
                                    </p:animEffect>
                                  </p:childTnLst>
                                </p:cTn>
                              </p:par>
                            </p:childTnLst>
                          </p:cTn>
                        </p:par>
                      </p:childTnLst>
                    </p:cTn>
                  </p:par>
                  <p:par>
                    <p:cTn id="80" fill="hold">
                      <p:stCondLst>
                        <p:cond delay="indefinite"/>
                      </p:stCondLst>
                      <p:childTnLst>
                        <p:par>
                          <p:cTn id="81" fill="hold">
                            <p:stCondLst>
                              <p:cond delay="0"/>
                            </p:stCondLst>
                            <p:childTnLst>
                              <p:par>
                                <p:cTn id="82" presetID="2" presetClass="entr" presetSubtype="6" fill="hold" grpId="0" nodeType="clickEffect">
                                  <p:stCondLst>
                                    <p:cond delay="0"/>
                                  </p:stCondLst>
                                  <p:childTnLst>
                                    <p:set>
                                      <p:cBhvr>
                                        <p:cTn id="83" dur="1" fill="hold">
                                          <p:stCondLst>
                                            <p:cond delay="0"/>
                                          </p:stCondLst>
                                        </p:cTn>
                                        <p:tgtEl>
                                          <p:spTgt spid="5"/>
                                        </p:tgtEl>
                                        <p:attrNameLst>
                                          <p:attrName>style.visibility</p:attrName>
                                        </p:attrNameLst>
                                      </p:cBhvr>
                                      <p:to>
                                        <p:strVal val="visible"/>
                                      </p:to>
                                    </p:set>
                                    <p:anim calcmode="lin" valueType="num">
                                      <p:cBhvr additive="base">
                                        <p:cTn id="84" dur="500" fill="hold"/>
                                        <p:tgtEl>
                                          <p:spTgt spid="5"/>
                                        </p:tgtEl>
                                        <p:attrNameLst>
                                          <p:attrName>ppt_x</p:attrName>
                                        </p:attrNameLst>
                                      </p:cBhvr>
                                      <p:tavLst>
                                        <p:tav tm="0">
                                          <p:val>
                                            <p:strVal val="1+#ppt_w/2"/>
                                          </p:val>
                                        </p:tav>
                                        <p:tav tm="100000">
                                          <p:val>
                                            <p:strVal val="#ppt_x"/>
                                          </p:val>
                                        </p:tav>
                                      </p:tavLst>
                                    </p:anim>
                                    <p:anim calcmode="lin" valueType="num">
                                      <p:cBhvr additive="base">
                                        <p:cTn id="8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p:bldP spid="36" grpId="0"/>
      <p:bldP spid="37" grpId="0"/>
      <p:bldP spid="6" grpId="0" animBg="1"/>
      <p:bldP spid="8" grpId="0" animBg="1"/>
      <p:bldP spid="9" grpId="0" animBg="1"/>
      <p:bldP spid="30" grpId="0" animBg="1"/>
      <p:bldP spid="31" grpId="0" animBg="1"/>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728CC18-150C-68AF-CC90-EC0C7AEF12F8}"/>
              </a:ext>
            </a:extLst>
          </p:cNvPr>
          <p:cNvPicPr>
            <a:picLocks noGrp="1" noChangeAspect="1"/>
          </p:cNvPicPr>
          <p:nvPr>
            <p:ph sz="quarter" idx="13"/>
          </p:nvPr>
        </p:nvPicPr>
        <p:blipFill>
          <a:blip r:embed="rId2"/>
          <a:srcRect l="11049" r="4727"/>
          <a:stretch/>
        </p:blipFill>
        <p:spPr>
          <a:xfrm>
            <a:off x="0" y="1728787"/>
            <a:ext cx="5986021" cy="5129213"/>
          </a:xfrm>
        </p:spPr>
      </p:pic>
      <p:pic>
        <p:nvPicPr>
          <p:cNvPr id="7" name="Picture 6">
            <a:extLst>
              <a:ext uri="{FF2B5EF4-FFF2-40B4-BE49-F238E27FC236}">
                <a16:creationId xmlns:a16="http://schemas.microsoft.com/office/drawing/2014/main" id="{78CE4636-4A00-98A7-5D97-46A7A656BDDA}"/>
              </a:ext>
            </a:extLst>
          </p:cNvPr>
          <p:cNvPicPr>
            <a:picLocks noChangeAspect="1"/>
          </p:cNvPicPr>
          <p:nvPr/>
        </p:nvPicPr>
        <p:blipFill>
          <a:blip r:embed="rId3"/>
          <a:srcRect l="16924" r="10892" b="7217"/>
          <a:stretch/>
        </p:blipFill>
        <p:spPr>
          <a:xfrm>
            <a:off x="6095686" y="494907"/>
            <a:ext cx="6080289" cy="6363093"/>
          </a:xfrm>
          <a:prstGeom prst="rect">
            <a:avLst/>
          </a:prstGeom>
        </p:spPr>
      </p:pic>
      <p:sp>
        <p:nvSpPr>
          <p:cNvPr id="2" name="Title 1">
            <a:extLst>
              <a:ext uri="{FF2B5EF4-FFF2-40B4-BE49-F238E27FC236}">
                <a16:creationId xmlns:a16="http://schemas.microsoft.com/office/drawing/2014/main" id="{73331865-C05F-5C61-4294-5C45506CCAD8}"/>
              </a:ext>
            </a:extLst>
          </p:cNvPr>
          <p:cNvSpPr>
            <a:spLocks noGrp="1"/>
          </p:cNvSpPr>
          <p:nvPr>
            <p:ph type="title"/>
          </p:nvPr>
        </p:nvSpPr>
        <p:spPr>
          <a:ln>
            <a:noFill/>
          </a:ln>
        </p:spPr>
        <p:txBody>
          <a:bodyPr/>
          <a:lstStyle/>
          <a:p>
            <a:r>
              <a:rPr lang="en-US" dirty="0">
                <a:ln w="28575">
                  <a:solidFill>
                    <a:srgbClr val="00B0F0"/>
                  </a:solidFill>
                </a:ln>
                <a:latin typeface="Aharoni" panose="02010803020104030203" pitchFamily="2" charset="-79"/>
                <a:cs typeface="Aharoni" panose="02010803020104030203" pitchFamily="2" charset="-79"/>
              </a:rPr>
              <a:t>Every animal in its kind</a:t>
            </a:r>
            <a:endParaRPr lang="en-GB" dirty="0">
              <a:ln w="28575">
                <a:solidFill>
                  <a:srgbClr val="00B0F0"/>
                </a:solidFill>
              </a:ln>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7823262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C4782-320C-2DFB-CC99-FF7B936791B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44FC54E-0C2A-F98D-E50A-81872E0B1296}"/>
              </a:ext>
            </a:extLst>
          </p:cNvPr>
          <p:cNvSpPr>
            <a:spLocks noGrp="1"/>
          </p:cNvSpPr>
          <p:nvPr>
            <p:ph sz="quarter" idx="13"/>
          </p:nvPr>
        </p:nvSpPr>
        <p:spPr/>
        <p:txBody>
          <a:bodyPr/>
          <a:lstStyle/>
          <a:p>
            <a:r>
              <a:rPr lang="en-US" dirty="0"/>
              <a:t>If there are borders of interbreeding with Animals then there is no possibility that mankind came from a different species</a:t>
            </a:r>
            <a:endParaRPr lang="en-GB" dirty="0"/>
          </a:p>
        </p:txBody>
      </p:sp>
    </p:spTree>
    <p:extLst>
      <p:ext uri="{BB962C8B-B14F-4D97-AF65-F5344CB8AC3E}">
        <p14:creationId xmlns:p14="http://schemas.microsoft.com/office/powerpoint/2010/main" val="13970065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335BD37-D762-127E-B28D-D5CD9D478B9D}"/>
              </a:ext>
            </a:extLst>
          </p:cNvPr>
          <p:cNvPicPr>
            <a:picLocks noGrp="1" noChangeAspect="1"/>
          </p:cNvPicPr>
          <p:nvPr>
            <p:ph sz="quarter" idx="13"/>
          </p:nvPr>
        </p:nvPicPr>
        <p:blipFill>
          <a:blip r:embed="rId2"/>
          <a:srcRect l="14872" t="6731" r="-14872" b="-329"/>
          <a:stretch/>
        </p:blipFill>
        <p:spPr>
          <a:xfrm>
            <a:off x="3007151" y="0"/>
            <a:ext cx="7352907" cy="6882180"/>
          </a:xfrm>
        </p:spPr>
      </p:pic>
      <p:sp>
        <p:nvSpPr>
          <p:cNvPr id="2" name="Rectangle 1">
            <a:extLst>
              <a:ext uri="{FF2B5EF4-FFF2-40B4-BE49-F238E27FC236}">
                <a16:creationId xmlns:a16="http://schemas.microsoft.com/office/drawing/2014/main" id="{7A3121AB-42F3-B736-E869-A83D6497D0BB}"/>
              </a:ext>
            </a:extLst>
          </p:cNvPr>
          <p:cNvSpPr/>
          <p:nvPr/>
        </p:nvSpPr>
        <p:spPr>
          <a:xfrm>
            <a:off x="230651" y="5507335"/>
            <a:ext cx="11527515" cy="923330"/>
          </a:xfrm>
          <a:prstGeom prst="rect">
            <a:avLst/>
          </a:prstGeom>
          <a:noFill/>
        </p:spPr>
        <p:txBody>
          <a:bodyPr wrap="none" lIns="91440" tIns="45720" rIns="91440" bIns="45720">
            <a:spAutoFit/>
          </a:bodyPr>
          <a:lstStyle/>
          <a:p>
            <a:pPr algn="ctr"/>
            <a:r>
              <a:rPr lang="en-GB" sz="5400" b="0" cap="none" spc="0" dirty="0">
                <a:ln w="0"/>
                <a:solidFill>
                  <a:schemeClr val="tx1"/>
                </a:solidFill>
                <a:effectLst>
                  <a:outerShdw blurRad="38100" dist="19050" dir="2700000" algn="tl" rotWithShape="0">
                    <a:schemeClr val="dk1">
                      <a:alpha val="40000"/>
                    </a:schemeClr>
                  </a:outerShdw>
                </a:effectLst>
              </a:rPr>
              <a:t>This happens only with </a:t>
            </a:r>
            <a:r>
              <a:rPr lang="en-GB" sz="5400" b="0" cap="none" spc="0" dirty="0" err="1">
                <a:ln w="0"/>
                <a:solidFill>
                  <a:schemeClr val="tx1"/>
                </a:solidFill>
                <a:effectLst>
                  <a:outerShdw blurRad="38100" dist="19050" dir="2700000" algn="tl" rotWithShape="0">
                    <a:schemeClr val="dk1">
                      <a:alpha val="40000"/>
                    </a:schemeClr>
                  </a:outerShdw>
                </a:effectLst>
              </a:rPr>
              <a:t>Gen’manipulation</a:t>
            </a:r>
            <a:endParaRPr lang="en-GB"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3796367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C0E2C20-474D-0BAC-B8C5-E74C4562A823}"/>
              </a:ext>
            </a:extLst>
          </p:cNvPr>
          <p:cNvSpPr/>
          <p:nvPr/>
        </p:nvSpPr>
        <p:spPr>
          <a:xfrm>
            <a:off x="0" y="0"/>
            <a:ext cx="12192000" cy="68580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A1326C4-2A49-4CCC-F315-16D0330EC809}"/>
              </a:ext>
            </a:extLst>
          </p:cNvPr>
          <p:cNvSpPr>
            <a:spLocks noGrp="1"/>
          </p:cNvSpPr>
          <p:nvPr>
            <p:ph type="title"/>
          </p:nvPr>
        </p:nvSpPr>
        <p:spPr>
          <a:xfrm>
            <a:off x="343694" y="2101850"/>
            <a:ext cx="11504612" cy="2654300"/>
          </a:xfrm>
        </p:spPr>
        <p:txBody>
          <a:bodyPr>
            <a:normAutofit/>
          </a:bodyPr>
          <a:lstStyle/>
          <a:p>
            <a:r>
              <a:rPr lang="en-US" sz="8800" b="1" cap="none" dirty="0">
                <a:ln w="22225">
                  <a:solidFill>
                    <a:schemeClr val="accent2"/>
                  </a:solidFill>
                  <a:prstDash val="solid"/>
                </a:ln>
                <a:solidFill>
                  <a:schemeClr val="accent2">
                    <a:lumMod val="40000"/>
                    <a:lumOff val="60000"/>
                  </a:schemeClr>
                </a:solidFill>
              </a:rPr>
              <a:t>THE INNER HUMAN</a:t>
            </a:r>
            <a:endParaRPr lang="en-GB" sz="8800" b="1" cap="none"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13239900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9990C-D927-93BD-0220-42E3776A34B8}"/>
              </a:ext>
            </a:extLst>
          </p:cNvPr>
          <p:cNvSpPr>
            <a:spLocks noGrp="1"/>
          </p:cNvSpPr>
          <p:nvPr>
            <p:ph type="title"/>
          </p:nvPr>
        </p:nvSpPr>
        <p:spPr/>
        <p:txBody>
          <a:bodyPr/>
          <a:lstStyle/>
          <a:p>
            <a:r>
              <a:rPr lang="en-GB" dirty="0"/>
              <a:t>Dichotomous view</a:t>
            </a:r>
          </a:p>
        </p:txBody>
      </p:sp>
      <p:sp>
        <p:nvSpPr>
          <p:cNvPr id="3" name="Content Placeholder 2">
            <a:extLst>
              <a:ext uri="{FF2B5EF4-FFF2-40B4-BE49-F238E27FC236}">
                <a16:creationId xmlns:a16="http://schemas.microsoft.com/office/drawing/2014/main" id="{D697121F-B8A4-9F1D-37C3-2B50FCC390AD}"/>
              </a:ext>
            </a:extLst>
          </p:cNvPr>
          <p:cNvSpPr>
            <a:spLocks noGrp="1"/>
          </p:cNvSpPr>
          <p:nvPr>
            <p:ph idx="4294967295"/>
          </p:nvPr>
        </p:nvSpPr>
        <p:spPr>
          <a:xfrm>
            <a:off x="343693" y="1315526"/>
            <a:ext cx="11504612" cy="5542474"/>
          </a:xfrm>
        </p:spPr>
        <p:txBody>
          <a:bodyPr>
            <a:normAutofit/>
          </a:bodyPr>
          <a:lstStyle/>
          <a:p>
            <a:pPr marL="0" indent="0">
              <a:buNone/>
            </a:pPr>
            <a:r>
              <a:rPr lang="en-US" sz="2800" dirty="0"/>
              <a:t>This view holds the </a:t>
            </a:r>
            <a:r>
              <a:rPr lang="en-US" sz="2800" b="1" dirty="0">
                <a:solidFill>
                  <a:srgbClr val="FF0000"/>
                </a:solidFill>
              </a:rPr>
              <a:t>duality</a:t>
            </a:r>
            <a:r>
              <a:rPr lang="en-US" sz="2800" dirty="0"/>
              <a:t> of man - that </a:t>
            </a:r>
            <a:r>
              <a:rPr lang="en-US" sz="2800" b="1" dirty="0">
                <a:solidFill>
                  <a:srgbClr val="FF0000"/>
                </a:solidFill>
              </a:rPr>
              <a:t>spirit and soul are one </a:t>
            </a:r>
            <a:r>
              <a:rPr lang="en-US" sz="2800" dirty="0"/>
              <a:t>and the same thing, that man isn't a trinity but just two parts. They base their view upon the many passages, which use the word ‘soul’ to signify all of the immaterial part of man, such as the one considered above. It is true that soul is used sometimes to signify this part of man and sometimes spirit. In the light of two or more passages clearly separating them these passages must be considered as merely using the term soul or spirit in a plural sense to signify the whole immaterial nature of man. Such are the terms "Lose your soul." Soul here must mean all of the immaterial part of man in contrast to death of the body. (Also the usage of "spirit man" in Ecclesiastes 3:21 for all of man's immaterial or spiritual nature.) </a:t>
            </a:r>
            <a:endParaRPr lang="en-GB" sz="2800" dirty="0"/>
          </a:p>
        </p:txBody>
      </p:sp>
      <p:sp>
        <p:nvSpPr>
          <p:cNvPr id="4" name="Right Triangle 3">
            <a:extLst>
              <a:ext uri="{FF2B5EF4-FFF2-40B4-BE49-F238E27FC236}">
                <a16:creationId xmlns:a16="http://schemas.microsoft.com/office/drawing/2014/main" id="{92DB5393-71BB-DF0D-DF31-F23B95AB84FA}"/>
              </a:ext>
            </a:extLst>
          </p:cNvPr>
          <p:cNvSpPr/>
          <p:nvPr/>
        </p:nvSpPr>
        <p:spPr>
          <a:xfrm rot="5400000">
            <a:off x="0" y="-1"/>
            <a:ext cx="1554480" cy="1554480"/>
          </a:xfrm>
          <a:prstGeom prst="rtTriangle">
            <a:avLst/>
          </a:prstGeom>
          <a:solidFill>
            <a:srgbClr val="FF000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572164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BB871-4C0A-62AE-A93B-E3D91CB8167B}"/>
              </a:ext>
            </a:extLst>
          </p:cNvPr>
          <p:cNvSpPr>
            <a:spLocks noGrp="1"/>
          </p:cNvSpPr>
          <p:nvPr>
            <p:ph type="title"/>
          </p:nvPr>
        </p:nvSpPr>
        <p:spPr>
          <a:xfrm>
            <a:off x="343694" y="106989"/>
            <a:ext cx="11504612" cy="1280890"/>
          </a:xfrm>
        </p:spPr>
        <p:txBody>
          <a:bodyPr>
            <a:scene3d>
              <a:camera prst="orthographicFront"/>
              <a:lightRig rig="harsh" dir="t"/>
            </a:scene3d>
            <a:sp3d extrusionH="57150" prstMaterial="matte">
              <a:bevelT w="63500" h="12700" prst="angle"/>
              <a:contourClr>
                <a:schemeClr val="bg1">
                  <a:lumMod val="65000"/>
                </a:schemeClr>
              </a:contourClr>
            </a:sp3d>
          </a:bodyPr>
          <a:lstStyle/>
          <a:p>
            <a:r>
              <a:rPr lang="en-GB" dirty="0"/>
              <a:t>THE NATURE OF MAN</a:t>
            </a:r>
          </a:p>
        </p:txBody>
      </p:sp>
      <p:sp>
        <p:nvSpPr>
          <p:cNvPr id="4" name="Oval 3">
            <a:extLst>
              <a:ext uri="{FF2B5EF4-FFF2-40B4-BE49-F238E27FC236}">
                <a16:creationId xmlns:a16="http://schemas.microsoft.com/office/drawing/2014/main" id="{582DDF6C-F021-79D8-6D4D-1B176F23B099}"/>
              </a:ext>
            </a:extLst>
          </p:cNvPr>
          <p:cNvSpPr/>
          <p:nvPr/>
        </p:nvSpPr>
        <p:spPr>
          <a:xfrm>
            <a:off x="1296785" y="1504603"/>
            <a:ext cx="9144000" cy="4572000"/>
          </a:xfrm>
          <a:prstGeom prst="ellipse">
            <a:avLst/>
          </a:prstGeom>
          <a:solidFill>
            <a:srgbClr val="FFCCFF"/>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6E915E16-F55A-81F5-C116-7DC532F05A40}"/>
              </a:ext>
            </a:extLst>
          </p:cNvPr>
          <p:cNvSpPr/>
          <p:nvPr/>
        </p:nvSpPr>
        <p:spPr>
          <a:xfrm>
            <a:off x="2826326" y="1961803"/>
            <a:ext cx="7315200" cy="3657600"/>
          </a:xfrm>
          <a:prstGeom prst="ellipse">
            <a:avLst/>
          </a:prstGeom>
          <a:solidFill>
            <a:srgbClr val="FFFF0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2C8C6271-C5B7-22C1-5CF1-89A1887E34C1}"/>
              </a:ext>
            </a:extLst>
          </p:cNvPr>
          <p:cNvSpPr/>
          <p:nvPr/>
        </p:nvSpPr>
        <p:spPr>
          <a:xfrm>
            <a:off x="1235047" y="3311556"/>
            <a:ext cx="1653018"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GB" sz="5400" b="1" cap="none" spc="0" dirty="0">
                <a:ln/>
                <a:solidFill>
                  <a:srgbClr val="FF00FF"/>
                </a:solidFill>
                <a:effectLst/>
              </a:rPr>
              <a:t>Body</a:t>
            </a:r>
          </a:p>
        </p:txBody>
      </p:sp>
      <p:sp>
        <p:nvSpPr>
          <p:cNvPr id="8" name="Rectangle 7">
            <a:extLst>
              <a:ext uri="{FF2B5EF4-FFF2-40B4-BE49-F238E27FC236}">
                <a16:creationId xmlns:a16="http://schemas.microsoft.com/office/drawing/2014/main" id="{075DF4A7-C707-2A6F-AA30-F0BBB1983B5D}"/>
              </a:ext>
            </a:extLst>
          </p:cNvPr>
          <p:cNvSpPr/>
          <p:nvPr/>
        </p:nvSpPr>
        <p:spPr>
          <a:xfrm>
            <a:off x="4640312" y="3311556"/>
            <a:ext cx="3687227"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GB" sz="5400" b="1" cap="none" spc="0" dirty="0">
                <a:ln/>
                <a:solidFill>
                  <a:srgbClr val="FFC000"/>
                </a:solidFill>
                <a:effectLst/>
              </a:rPr>
              <a:t>Soul &amp;</a:t>
            </a:r>
            <a:r>
              <a:rPr lang="en-GB" sz="5400" b="1" cap="none" spc="0" dirty="0">
                <a:ln/>
                <a:solidFill>
                  <a:srgbClr val="7030A0"/>
                </a:solidFill>
                <a:effectLst/>
              </a:rPr>
              <a:t> </a:t>
            </a:r>
            <a:r>
              <a:rPr lang="en-US" sz="5400" b="1" dirty="0">
                <a:ln/>
                <a:solidFill>
                  <a:srgbClr val="0070C0"/>
                </a:solidFill>
              </a:rPr>
              <a:t>Spirit</a:t>
            </a:r>
            <a:endParaRPr lang="en-GB" sz="5400" b="1" dirty="0">
              <a:ln/>
              <a:solidFill>
                <a:srgbClr val="0070C0"/>
              </a:solidFill>
            </a:endParaRPr>
          </a:p>
        </p:txBody>
      </p:sp>
      <p:sp>
        <p:nvSpPr>
          <p:cNvPr id="3" name="Right Triangle 2">
            <a:extLst>
              <a:ext uri="{FF2B5EF4-FFF2-40B4-BE49-F238E27FC236}">
                <a16:creationId xmlns:a16="http://schemas.microsoft.com/office/drawing/2014/main" id="{96A78470-AC32-590B-D449-B391F33132EA}"/>
              </a:ext>
            </a:extLst>
          </p:cNvPr>
          <p:cNvSpPr/>
          <p:nvPr/>
        </p:nvSpPr>
        <p:spPr>
          <a:xfrm rot="5400000">
            <a:off x="0" y="-1"/>
            <a:ext cx="1554480" cy="1554480"/>
          </a:xfrm>
          <a:prstGeom prst="rtTriangle">
            <a:avLst/>
          </a:prstGeom>
          <a:solidFill>
            <a:srgbClr val="FF000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114797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64B89-0BC4-2159-F54D-98C8FB3EA7CC}"/>
              </a:ext>
            </a:extLst>
          </p:cNvPr>
          <p:cNvSpPr>
            <a:spLocks noGrp="1"/>
          </p:cNvSpPr>
          <p:nvPr>
            <p:ph type="title"/>
          </p:nvPr>
        </p:nvSpPr>
        <p:spPr/>
        <p:txBody>
          <a:bodyPr>
            <a:normAutofit/>
          </a:bodyPr>
          <a:lstStyle/>
          <a:p>
            <a:r>
              <a:rPr lang="en-US" cap="none" dirty="0"/>
              <a:t>The fight of spirit and soul at GODs word</a:t>
            </a:r>
            <a:endParaRPr lang="en-GB" cap="none" dirty="0"/>
          </a:p>
        </p:txBody>
      </p:sp>
      <p:sp>
        <p:nvSpPr>
          <p:cNvPr id="3" name="Content Placeholder 2">
            <a:extLst>
              <a:ext uri="{FF2B5EF4-FFF2-40B4-BE49-F238E27FC236}">
                <a16:creationId xmlns:a16="http://schemas.microsoft.com/office/drawing/2014/main" id="{575796F0-AF35-D17E-C92E-658193733BC2}"/>
              </a:ext>
            </a:extLst>
          </p:cNvPr>
          <p:cNvSpPr>
            <a:spLocks noGrp="1"/>
          </p:cNvSpPr>
          <p:nvPr>
            <p:ph idx="1"/>
          </p:nvPr>
        </p:nvSpPr>
        <p:spPr/>
        <p:txBody>
          <a:bodyPr/>
          <a:lstStyle/>
          <a:p>
            <a:r>
              <a:rPr lang="en-US" sz="4400" dirty="0">
                <a:solidFill>
                  <a:srgbClr val="0000FE"/>
                </a:solidFill>
                <a:latin typeface="Calibri" panose="020F0502020204030204" pitchFamily="34" charset="0"/>
              </a:rPr>
              <a:t>Heb 4:12 </a:t>
            </a:r>
            <a:r>
              <a:rPr lang="en-US" sz="4400" dirty="0">
                <a:solidFill>
                  <a:srgbClr val="000000"/>
                </a:solidFill>
                <a:latin typeface="Calibri" panose="020F0502020204030204" pitchFamily="34" charset="0"/>
              </a:rPr>
              <a:t>For the word of God  quick, and powerful, and sharper than any </a:t>
            </a:r>
            <a:r>
              <a:rPr lang="en-US" sz="4400" dirty="0" err="1">
                <a:solidFill>
                  <a:srgbClr val="000000"/>
                </a:solidFill>
                <a:latin typeface="Calibri" panose="020F0502020204030204" pitchFamily="34" charset="0"/>
              </a:rPr>
              <a:t>twoedged</a:t>
            </a:r>
            <a:r>
              <a:rPr lang="en-US" sz="4400" dirty="0">
                <a:solidFill>
                  <a:srgbClr val="000000"/>
                </a:solidFill>
                <a:latin typeface="Calibri" panose="020F0502020204030204" pitchFamily="34" charset="0"/>
              </a:rPr>
              <a:t> sword, piercing even to the </a:t>
            </a:r>
            <a:r>
              <a:rPr lang="en-US" sz="4400" dirty="0">
                <a:solidFill>
                  <a:srgbClr val="C00000"/>
                </a:solidFill>
                <a:latin typeface="Calibri" panose="020F0502020204030204" pitchFamily="34" charset="0"/>
              </a:rPr>
              <a:t>dividing</a:t>
            </a:r>
            <a:r>
              <a:rPr lang="en-US" sz="4400" dirty="0">
                <a:solidFill>
                  <a:srgbClr val="000000"/>
                </a:solidFill>
                <a:latin typeface="Calibri" panose="020F0502020204030204" pitchFamily="34" charset="0"/>
              </a:rPr>
              <a:t> asunder of</a:t>
            </a:r>
            <a:r>
              <a:rPr lang="en-US" sz="4400" dirty="0">
                <a:solidFill>
                  <a:srgbClr val="000000"/>
                </a:solidFill>
                <a:highlight>
                  <a:srgbClr val="0000FF"/>
                </a:highlight>
                <a:latin typeface="Calibri" panose="020F0502020204030204" pitchFamily="34" charset="0"/>
              </a:rPr>
              <a:t> </a:t>
            </a:r>
            <a:r>
              <a:rPr lang="en-US" sz="4400" dirty="0">
                <a:solidFill>
                  <a:srgbClr val="FFC000"/>
                </a:solidFill>
                <a:highlight>
                  <a:srgbClr val="0000FF"/>
                </a:highlight>
                <a:latin typeface="Calibri" panose="020F0502020204030204" pitchFamily="34" charset="0"/>
              </a:rPr>
              <a:t>soul</a:t>
            </a:r>
            <a:r>
              <a:rPr lang="en-US" sz="4400" dirty="0">
                <a:solidFill>
                  <a:srgbClr val="000000"/>
                </a:solidFill>
                <a:highlight>
                  <a:srgbClr val="0000FF"/>
                </a:highlight>
                <a:latin typeface="Calibri" panose="020F0502020204030204" pitchFamily="34" charset="0"/>
              </a:rPr>
              <a:t> </a:t>
            </a:r>
            <a:r>
              <a:rPr lang="en-US" sz="4400" dirty="0">
                <a:solidFill>
                  <a:srgbClr val="000000"/>
                </a:solidFill>
                <a:latin typeface="Calibri" panose="020F0502020204030204" pitchFamily="34" charset="0"/>
              </a:rPr>
              <a:t>and </a:t>
            </a:r>
            <a:r>
              <a:rPr lang="en-US" sz="4400" dirty="0">
                <a:solidFill>
                  <a:srgbClr val="0070C0"/>
                </a:solidFill>
                <a:highlight>
                  <a:srgbClr val="FFFF00"/>
                </a:highlight>
                <a:latin typeface="Calibri" panose="020F0502020204030204" pitchFamily="34" charset="0"/>
              </a:rPr>
              <a:t>spirit</a:t>
            </a:r>
            <a:r>
              <a:rPr lang="en-US" sz="4400" dirty="0">
                <a:solidFill>
                  <a:srgbClr val="000000"/>
                </a:solidFill>
                <a:latin typeface="Calibri" panose="020F0502020204030204" pitchFamily="34" charset="0"/>
              </a:rPr>
              <a:t>, and of the joints and marrow, and  a discerner of the thoughts and intents of the heart.</a:t>
            </a:r>
            <a:endParaRPr lang="en-GB" sz="11500" dirty="0"/>
          </a:p>
        </p:txBody>
      </p:sp>
      <p:sp>
        <p:nvSpPr>
          <p:cNvPr id="4" name="Right Triangle 3">
            <a:extLst>
              <a:ext uri="{FF2B5EF4-FFF2-40B4-BE49-F238E27FC236}">
                <a16:creationId xmlns:a16="http://schemas.microsoft.com/office/drawing/2014/main" id="{A0E8C4FC-4D09-7221-AAAC-BB376B2249F8}"/>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5" name="Right Triangle 4">
            <a:extLst>
              <a:ext uri="{FF2B5EF4-FFF2-40B4-BE49-F238E27FC236}">
                <a16:creationId xmlns:a16="http://schemas.microsoft.com/office/drawing/2014/main" id="{19B29736-7468-D8D2-2BBF-2C22716AF605}"/>
              </a:ext>
            </a:extLst>
          </p:cNvPr>
          <p:cNvSpPr/>
          <p:nvPr/>
        </p:nvSpPr>
        <p:spPr>
          <a:xfrm rot="10800000">
            <a:off x="10637520" y="6956"/>
            <a:ext cx="1554480" cy="1554480"/>
          </a:xfrm>
          <a:prstGeom prst="rtTriangle">
            <a:avLst/>
          </a:prstGeom>
          <a:solidFill>
            <a:srgbClr val="FF7BDD"/>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99684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D8721-FAF7-5578-09AA-170427648B79}"/>
              </a:ext>
            </a:extLst>
          </p:cNvPr>
          <p:cNvSpPr>
            <a:spLocks noGrp="1"/>
          </p:cNvSpPr>
          <p:nvPr>
            <p:ph type="title"/>
          </p:nvPr>
        </p:nvSpPr>
        <p:spPr/>
        <p:txBody>
          <a:bodyPr/>
          <a:lstStyle/>
          <a:p>
            <a:r>
              <a:rPr lang="en-US" dirty="0"/>
              <a:t>Spirit comes with Information</a:t>
            </a:r>
            <a:endParaRPr lang="en-GB" dirty="0"/>
          </a:p>
        </p:txBody>
      </p:sp>
      <p:sp>
        <p:nvSpPr>
          <p:cNvPr id="3" name="Content Placeholder 2">
            <a:extLst>
              <a:ext uri="{FF2B5EF4-FFF2-40B4-BE49-F238E27FC236}">
                <a16:creationId xmlns:a16="http://schemas.microsoft.com/office/drawing/2014/main" id="{0ECF5E6A-5AEC-F06E-66D7-0C23227ACC8F}"/>
              </a:ext>
            </a:extLst>
          </p:cNvPr>
          <p:cNvSpPr>
            <a:spLocks noGrp="1"/>
          </p:cNvSpPr>
          <p:nvPr>
            <p:ph idx="1"/>
          </p:nvPr>
        </p:nvSpPr>
        <p:spPr/>
        <p:txBody>
          <a:bodyPr/>
          <a:lstStyle/>
          <a:p>
            <a:r>
              <a:rPr lang="en-US" sz="6600" dirty="0">
                <a:solidFill>
                  <a:srgbClr val="0000FE"/>
                </a:solidFill>
                <a:latin typeface="Calibri" panose="020F0502020204030204" pitchFamily="34" charset="0"/>
              </a:rPr>
              <a:t>Eph 6:17 </a:t>
            </a:r>
            <a:r>
              <a:rPr lang="en-US" sz="4000" dirty="0">
                <a:solidFill>
                  <a:srgbClr val="000000"/>
                </a:solidFill>
                <a:latin typeface="Calibri" panose="020F0502020204030204" pitchFamily="34" charset="0"/>
              </a:rPr>
              <a:t>And take the helmet of salvation, </a:t>
            </a:r>
            <a:r>
              <a:rPr lang="en-US" sz="6600" dirty="0">
                <a:solidFill>
                  <a:srgbClr val="000000"/>
                </a:solidFill>
                <a:latin typeface="Calibri" panose="020F0502020204030204" pitchFamily="34" charset="0"/>
              </a:rPr>
              <a:t>and the sword of the </a:t>
            </a:r>
            <a:r>
              <a:rPr lang="en-US" sz="6600" dirty="0">
                <a:solidFill>
                  <a:srgbClr val="0070C0"/>
                </a:solidFill>
                <a:highlight>
                  <a:srgbClr val="FFFF00"/>
                </a:highlight>
                <a:latin typeface="Calibri" panose="020F0502020204030204" pitchFamily="34" charset="0"/>
              </a:rPr>
              <a:t>Spirit</a:t>
            </a:r>
            <a:r>
              <a:rPr lang="en-US" sz="6600" dirty="0">
                <a:solidFill>
                  <a:srgbClr val="000000"/>
                </a:solidFill>
                <a:latin typeface="Calibri" panose="020F0502020204030204" pitchFamily="34" charset="0"/>
              </a:rPr>
              <a:t>, which is the </a:t>
            </a:r>
            <a:r>
              <a:rPr lang="en-US" sz="6600" dirty="0">
                <a:solidFill>
                  <a:srgbClr val="0070C0"/>
                </a:solidFill>
                <a:highlight>
                  <a:srgbClr val="FFFF00"/>
                </a:highlight>
                <a:latin typeface="Calibri" panose="020F0502020204030204" pitchFamily="34" charset="0"/>
              </a:rPr>
              <a:t>word</a:t>
            </a:r>
            <a:r>
              <a:rPr lang="en-US" sz="6600" dirty="0">
                <a:solidFill>
                  <a:srgbClr val="000000"/>
                </a:solidFill>
                <a:latin typeface="Calibri" panose="020F0502020204030204" pitchFamily="34" charset="0"/>
              </a:rPr>
              <a:t> of God:</a:t>
            </a:r>
            <a:endParaRPr lang="en-GB" sz="23900" dirty="0"/>
          </a:p>
        </p:txBody>
      </p:sp>
      <p:sp>
        <p:nvSpPr>
          <p:cNvPr id="4" name="Right Triangle 3">
            <a:extLst>
              <a:ext uri="{FF2B5EF4-FFF2-40B4-BE49-F238E27FC236}">
                <a16:creationId xmlns:a16="http://schemas.microsoft.com/office/drawing/2014/main" id="{148A8C18-62E1-AA0E-9E01-9CB379D061B8}"/>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10812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21AEF-2330-5143-90C2-90870EA454F5}"/>
              </a:ext>
            </a:extLst>
          </p:cNvPr>
          <p:cNvSpPr>
            <a:spLocks noGrp="1"/>
          </p:cNvSpPr>
          <p:nvPr>
            <p:ph type="title"/>
          </p:nvPr>
        </p:nvSpPr>
        <p:spPr>
          <a:xfrm>
            <a:off x="913775" y="1"/>
            <a:ext cx="10364451" cy="1066799"/>
          </a:xfrm>
        </p:spPr>
        <p:txBody>
          <a:bodyPr/>
          <a:lstStyle/>
          <a:p>
            <a:r>
              <a:rPr lang="en-US" dirty="0"/>
              <a:t>Transmission of information </a:t>
            </a:r>
          </a:p>
        </p:txBody>
      </p:sp>
      <p:sp>
        <p:nvSpPr>
          <p:cNvPr id="3" name="Rectangle 2">
            <a:extLst>
              <a:ext uri="{FF2B5EF4-FFF2-40B4-BE49-F238E27FC236}">
                <a16:creationId xmlns:a16="http://schemas.microsoft.com/office/drawing/2014/main" id="{5B6A6766-0FA8-E628-BA9C-D2A8919F5F88}"/>
              </a:ext>
            </a:extLst>
          </p:cNvPr>
          <p:cNvSpPr/>
          <p:nvPr/>
        </p:nvSpPr>
        <p:spPr>
          <a:xfrm>
            <a:off x="969480" y="1112520"/>
            <a:ext cx="777240" cy="34747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sz="2400" dirty="0"/>
              <a:t>Transmitted Information</a:t>
            </a:r>
            <a:endParaRPr lang="en-GB" sz="2400" dirty="0"/>
          </a:p>
        </p:txBody>
      </p:sp>
      <p:sp>
        <p:nvSpPr>
          <p:cNvPr id="5" name="Oval 4">
            <a:extLst>
              <a:ext uri="{FF2B5EF4-FFF2-40B4-BE49-F238E27FC236}">
                <a16:creationId xmlns:a16="http://schemas.microsoft.com/office/drawing/2014/main" id="{0A47A20F-619F-6DBD-F95E-456DB827EA16}"/>
              </a:ext>
            </a:extLst>
          </p:cNvPr>
          <p:cNvSpPr/>
          <p:nvPr/>
        </p:nvSpPr>
        <p:spPr>
          <a:xfrm>
            <a:off x="963315" y="4815369"/>
            <a:ext cx="1828800" cy="18288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Sender</a:t>
            </a:r>
            <a:endParaRPr lang="en-GB" sz="2400" dirty="0"/>
          </a:p>
        </p:txBody>
      </p:sp>
      <p:sp>
        <p:nvSpPr>
          <p:cNvPr id="6" name="Oval 5">
            <a:extLst>
              <a:ext uri="{FF2B5EF4-FFF2-40B4-BE49-F238E27FC236}">
                <a16:creationId xmlns:a16="http://schemas.microsoft.com/office/drawing/2014/main" id="{9D8D6734-5E3A-6A2E-4188-E786E3ECF9C9}"/>
              </a:ext>
            </a:extLst>
          </p:cNvPr>
          <p:cNvSpPr/>
          <p:nvPr/>
        </p:nvSpPr>
        <p:spPr>
          <a:xfrm>
            <a:off x="7009346" y="4808052"/>
            <a:ext cx="1828800" cy="182880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Recipient</a:t>
            </a:r>
            <a:endParaRPr lang="en-GB" sz="2400" dirty="0"/>
          </a:p>
        </p:txBody>
      </p:sp>
      <p:grpSp>
        <p:nvGrpSpPr>
          <p:cNvPr id="37" name="Group 36">
            <a:extLst>
              <a:ext uri="{FF2B5EF4-FFF2-40B4-BE49-F238E27FC236}">
                <a16:creationId xmlns:a16="http://schemas.microsoft.com/office/drawing/2014/main" id="{9BFCF1C8-C9FE-7602-B2A4-5518102D7251}"/>
              </a:ext>
            </a:extLst>
          </p:cNvPr>
          <p:cNvGrpSpPr/>
          <p:nvPr/>
        </p:nvGrpSpPr>
        <p:grpSpPr>
          <a:xfrm>
            <a:off x="3216799" y="5255755"/>
            <a:ext cx="3503869" cy="538773"/>
            <a:chOff x="4309799" y="5255755"/>
            <a:chExt cx="3503869" cy="538773"/>
          </a:xfrm>
        </p:grpSpPr>
        <p:sp>
          <p:nvSpPr>
            <p:cNvPr id="7" name="Rectangle 6">
              <a:extLst>
                <a:ext uri="{FF2B5EF4-FFF2-40B4-BE49-F238E27FC236}">
                  <a16:creationId xmlns:a16="http://schemas.microsoft.com/office/drawing/2014/main" id="{CB9359E8-83E0-3B3D-7A11-70ED780B255B}"/>
                </a:ext>
              </a:extLst>
            </p:cNvPr>
            <p:cNvSpPr/>
            <p:nvPr/>
          </p:nvSpPr>
          <p:spPr>
            <a:xfrm>
              <a:off x="4334113" y="5255755"/>
              <a:ext cx="3455241" cy="461665"/>
            </a:xfrm>
            <a:prstGeom prst="rect">
              <a:avLst/>
            </a:prstGeom>
            <a:noFill/>
          </p:spPr>
          <p:txBody>
            <a:bodyPr wrap="none" lIns="91440" tIns="45720" rIns="91440" bIns="45720">
              <a:spAutoFit/>
            </a:bodyPr>
            <a:lstStyle/>
            <a:p>
              <a:pPr algn="ctr"/>
              <a:r>
                <a:rPr lang="en-GB" sz="2400" b="0" cap="none" spc="0" dirty="0">
                  <a:ln w="0"/>
                  <a:solidFill>
                    <a:schemeClr val="tx1"/>
                  </a:solidFill>
                  <a:effectLst>
                    <a:outerShdw blurRad="38100" dist="19050" dir="2700000" algn="tl" rotWithShape="0">
                      <a:schemeClr val="dk1">
                        <a:alpha val="40000"/>
                      </a:schemeClr>
                    </a:outerShdw>
                  </a:effectLst>
                </a:rPr>
                <a:t>Transmission of Information</a:t>
              </a:r>
            </a:p>
          </p:txBody>
        </p:sp>
        <p:sp>
          <p:nvSpPr>
            <p:cNvPr id="8" name="Arrow: Right 7">
              <a:extLst>
                <a:ext uri="{FF2B5EF4-FFF2-40B4-BE49-F238E27FC236}">
                  <a16:creationId xmlns:a16="http://schemas.microsoft.com/office/drawing/2014/main" id="{1EE70898-E4E5-555B-3AA2-BD5F590874CC}"/>
                </a:ext>
              </a:extLst>
            </p:cNvPr>
            <p:cNvSpPr/>
            <p:nvPr/>
          </p:nvSpPr>
          <p:spPr>
            <a:xfrm>
              <a:off x="4309799" y="5655792"/>
              <a:ext cx="3503869" cy="138736"/>
            </a:xfrm>
            <a:prstGeom prst="rightArrow">
              <a:avLst>
                <a:gd name="adj1" fmla="val 50000"/>
                <a:gd name="adj2" fmla="val 19545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18">
            <a:extLst>
              <a:ext uri="{FF2B5EF4-FFF2-40B4-BE49-F238E27FC236}">
                <a16:creationId xmlns:a16="http://schemas.microsoft.com/office/drawing/2014/main" id="{C2590D12-F4EC-3905-2EB0-0316537C6C10}"/>
              </a:ext>
            </a:extLst>
          </p:cNvPr>
          <p:cNvSpPr/>
          <p:nvPr/>
        </p:nvSpPr>
        <p:spPr>
          <a:xfrm>
            <a:off x="8060906" y="1112520"/>
            <a:ext cx="777240" cy="3474720"/>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sz="2400" dirty="0"/>
              <a:t>Received Information</a:t>
            </a:r>
            <a:endParaRPr lang="en-GB" sz="2400" dirty="0"/>
          </a:p>
        </p:txBody>
      </p:sp>
      <p:sp>
        <p:nvSpPr>
          <p:cNvPr id="20" name="Rectangle: Rounded Corners 19">
            <a:extLst>
              <a:ext uri="{FF2B5EF4-FFF2-40B4-BE49-F238E27FC236}">
                <a16:creationId xmlns:a16="http://schemas.microsoft.com/office/drawing/2014/main" id="{CEB2CB79-5EFB-BDAA-A42E-3EB9CAE9CE64}"/>
              </a:ext>
            </a:extLst>
          </p:cNvPr>
          <p:cNvSpPr/>
          <p:nvPr/>
        </p:nvSpPr>
        <p:spPr>
          <a:xfrm>
            <a:off x="4177064" y="1100737"/>
            <a:ext cx="1510531" cy="55491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Apobetics</a:t>
            </a:r>
            <a:endParaRPr lang="en-GB" dirty="0"/>
          </a:p>
        </p:txBody>
      </p:sp>
      <p:sp>
        <p:nvSpPr>
          <p:cNvPr id="21" name="Rectangle: Rounded Corners 20">
            <a:extLst>
              <a:ext uri="{FF2B5EF4-FFF2-40B4-BE49-F238E27FC236}">
                <a16:creationId xmlns:a16="http://schemas.microsoft.com/office/drawing/2014/main" id="{79DEE89D-AAAE-09E1-85A8-6C4AF0921C7E}"/>
              </a:ext>
            </a:extLst>
          </p:cNvPr>
          <p:cNvSpPr/>
          <p:nvPr/>
        </p:nvSpPr>
        <p:spPr>
          <a:xfrm>
            <a:off x="4177065" y="1853744"/>
            <a:ext cx="1510531" cy="55491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Pragmatics</a:t>
            </a:r>
            <a:endParaRPr lang="en-GB" dirty="0"/>
          </a:p>
        </p:txBody>
      </p:sp>
      <p:sp>
        <p:nvSpPr>
          <p:cNvPr id="22" name="Rectangle: Rounded Corners 21">
            <a:extLst>
              <a:ext uri="{FF2B5EF4-FFF2-40B4-BE49-F238E27FC236}">
                <a16:creationId xmlns:a16="http://schemas.microsoft.com/office/drawing/2014/main" id="{64E793AD-7267-FFB3-B5FE-0842B0648579}"/>
              </a:ext>
            </a:extLst>
          </p:cNvPr>
          <p:cNvSpPr/>
          <p:nvPr/>
        </p:nvSpPr>
        <p:spPr>
          <a:xfrm>
            <a:off x="4185765" y="2606751"/>
            <a:ext cx="1510531" cy="55491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Semantics </a:t>
            </a:r>
            <a:endParaRPr lang="en-GB" dirty="0"/>
          </a:p>
        </p:txBody>
      </p:sp>
      <p:sp>
        <p:nvSpPr>
          <p:cNvPr id="23" name="Rectangle: Rounded Corners 22">
            <a:extLst>
              <a:ext uri="{FF2B5EF4-FFF2-40B4-BE49-F238E27FC236}">
                <a16:creationId xmlns:a16="http://schemas.microsoft.com/office/drawing/2014/main" id="{F70D33FE-5B36-0675-6973-34C8C6F9FC18}"/>
              </a:ext>
            </a:extLst>
          </p:cNvPr>
          <p:cNvSpPr/>
          <p:nvPr/>
        </p:nvSpPr>
        <p:spPr>
          <a:xfrm>
            <a:off x="4182502" y="3359759"/>
            <a:ext cx="1510531" cy="55491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Syntax </a:t>
            </a:r>
            <a:endParaRPr lang="en-GB" dirty="0"/>
          </a:p>
        </p:txBody>
      </p:sp>
      <p:sp>
        <p:nvSpPr>
          <p:cNvPr id="24" name="Rectangle: Rounded Corners 23">
            <a:extLst>
              <a:ext uri="{FF2B5EF4-FFF2-40B4-BE49-F238E27FC236}">
                <a16:creationId xmlns:a16="http://schemas.microsoft.com/office/drawing/2014/main" id="{D5448DEA-B552-A085-F2F5-85480AAB2C65}"/>
              </a:ext>
            </a:extLst>
          </p:cNvPr>
          <p:cNvSpPr/>
          <p:nvPr/>
        </p:nvSpPr>
        <p:spPr>
          <a:xfrm>
            <a:off x="4177064" y="4112767"/>
            <a:ext cx="1510531" cy="55491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Statistic</a:t>
            </a:r>
            <a:endParaRPr lang="en-GB" dirty="0"/>
          </a:p>
        </p:txBody>
      </p:sp>
      <p:grpSp>
        <p:nvGrpSpPr>
          <p:cNvPr id="38" name="Group 37">
            <a:extLst>
              <a:ext uri="{FF2B5EF4-FFF2-40B4-BE49-F238E27FC236}">
                <a16:creationId xmlns:a16="http://schemas.microsoft.com/office/drawing/2014/main" id="{D34C33DA-42ED-FAA6-8ED1-44CC133DC3B2}"/>
              </a:ext>
            </a:extLst>
          </p:cNvPr>
          <p:cNvGrpSpPr/>
          <p:nvPr/>
        </p:nvGrpSpPr>
        <p:grpSpPr>
          <a:xfrm>
            <a:off x="1950766" y="4048975"/>
            <a:ext cx="2286000" cy="412843"/>
            <a:chOff x="3043766" y="4048975"/>
            <a:chExt cx="2286000" cy="412843"/>
          </a:xfrm>
        </p:grpSpPr>
        <p:sp>
          <p:nvSpPr>
            <p:cNvPr id="9" name="Arrow: Right 8">
              <a:extLst>
                <a:ext uri="{FF2B5EF4-FFF2-40B4-BE49-F238E27FC236}">
                  <a16:creationId xmlns:a16="http://schemas.microsoft.com/office/drawing/2014/main" id="{5E350CA0-60CC-1B13-C7E2-94DABD3E5AB6}"/>
                </a:ext>
              </a:extLst>
            </p:cNvPr>
            <p:cNvSpPr/>
            <p:nvPr/>
          </p:nvSpPr>
          <p:spPr>
            <a:xfrm>
              <a:off x="3043766" y="4307509"/>
              <a:ext cx="2286000" cy="154309"/>
            </a:xfrm>
            <a:prstGeom prst="rightArrow">
              <a:avLst>
                <a:gd name="adj1" fmla="val 47541"/>
                <a:gd name="adj2" fmla="val 265408"/>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37BB52E2-EC8D-B773-D9D1-6BCB4933F5C9}"/>
                </a:ext>
              </a:extLst>
            </p:cNvPr>
            <p:cNvSpPr/>
            <p:nvPr/>
          </p:nvSpPr>
          <p:spPr>
            <a:xfrm>
              <a:off x="3049292" y="4048975"/>
              <a:ext cx="1862112" cy="369332"/>
            </a:xfrm>
            <a:prstGeom prst="rect">
              <a:avLst/>
            </a:prstGeom>
            <a:noFill/>
          </p:spPr>
          <p:txBody>
            <a:bodyPr wrap="none" lIns="91440" tIns="45720" rIns="91440" bIns="45720">
              <a:spAutoFit/>
            </a:bodyPr>
            <a:lstStyle/>
            <a:p>
              <a:r>
                <a:rPr lang="en-GB" b="0" cap="none" spc="0" dirty="0">
                  <a:ln w="0"/>
                  <a:solidFill>
                    <a:srgbClr val="0070C0"/>
                  </a:solidFill>
                  <a:effectLst>
                    <a:outerShdw blurRad="38100" dist="19050" dir="2700000" algn="tl" rotWithShape="0">
                      <a:schemeClr val="dk1">
                        <a:alpha val="40000"/>
                      </a:schemeClr>
                    </a:outerShdw>
                  </a:effectLst>
                </a:rPr>
                <a:t>Transmitted Signal</a:t>
              </a:r>
            </a:p>
          </p:txBody>
        </p:sp>
      </p:grpSp>
      <p:grpSp>
        <p:nvGrpSpPr>
          <p:cNvPr id="39" name="Group 38">
            <a:extLst>
              <a:ext uri="{FF2B5EF4-FFF2-40B4-BE49-F238E27FC236}">
                <a16:creationId xmlns:a16="http://schemas.microsoft.com/office/drawing/2014/main" id="{051769B2-C7DB-7DA6-BA85-BAED276DE863}"/>
              </a:ext>
            </a:extLst>
          </p:cNvPr>
          <p:cNvGrpSpPr/>
          <p:nvPr/>
        </p:nvGrpSpPr>
        <p:grpSpPr>
          <a:xfrm>
            <a:off x="1950766" y="3307772"/>
            <a:ext cx="2286000" cy="404664"/>
            <a:chOff x="3043766" y="3307772"/>
            <a:chExt cx="2286000" cy="404664"/>
          </a:xfrm>
        </p:grpSpPr>
        <p:sp>
          <p:nvSpPr>
            <p:cNvPr id="10" name="Arrow: Right 9">
              <a:extLst>
                <a:ext uri="{FF2B5EF4-FFF2-40B4-BE49-F238E27FC236}">
                  <a16:creationId xmlns:a16="http://schemas.microsoft.com/office/drawing/2014/main" id="{7D6D5277-78BC-7777-519E-0C6F0BDE008D}"/>
                </a:ext>
              </a:extLst>
            </p:cNvPr>
            <p:cNvSpPr/>
            <p:nvPr/>
          </p:nvSpPr>
          <p:spPr>
            <a:xfrm>
              <a:off x="3043766" y="3558127"/>
              <a:ext cx="2286000" cy="154309"/>
            </a:xfrm>
            <a:prstGeom prst="rightArrow">
              <a:avLst>
                <a:gd name="adj1" fmla="val 47541"/>
                <a:gd name="adj2" fmla="val 265408"/>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8F1D9F89-4E1B-BDFB-23C8-BCB6D8EA371A}"/>
                </a:ext>
              </a:extLst>
            </p:cNvPr>
            <p:cNvSpPr/>
            <p:nvPr/>
          </p:nvSpPr>
          <p:spPr>
            <a:xfrm>
              <a:off x="3053973" y="3307772"/>
              <a:ext cx="1642181" cy="369332"/>
            </a:xfrm>
            <a:prstGeom prst="rect">
              <a:avLst/>
            </a:prstGeom>
            <a:noFill/>
          </p:spPr>
          <p:txBody>
            <a:bodyPr wrap="none" lIns="91440" tIns="45720" rIns="91440" bIns="45720">
              <a:spAutoFit/>
            </a:bodyPr>
            <a:lstStyle/>
            <a:p>
              <a:r>
                <a:rPr lang="en-GB" b="0" cap="none" spc="0" dirty="0">
                  <a:ln w="0"/>
                  <a:solidFill>
                    <a:srgbClr val="0070C0"/>
                  </a:solidFill>
                  <a:effectLst>
                    <a:outerShdw blurRad="38100" dist="19050" dir="2700000" algn="tl" rotWithShape="0">
                      <a:schemeClr val="dk1">
                        <a:alpha val="40000"/>
                      </a:schemeClr>
                    </a:outerShdw>
                  </a:effectLst>
                </a:rPr>
                <a:t>Code Employed</a:t>
              </a:r>
            </a:p>
          </p:txBody>
        </p:sp>
      </p:grpSp>
      <p:grpSp>
        <p:nvGrpSpPr>
          <p:cNvPr id="40" name="Group 39">
            <a:extLst>
              <a:ext uri="{FF2B5EF4-FFF2-40B4-BE49-F238E27FC236}">
                <a16:creationId xmlns:a16="http://schemas.microsoft.com/office/drawing/2014/main" id="{843123D9-D1C3-1124-4791-75A43487535E}"/>
              </a:ext>
            </a:extLst>
          </p:cNvPr>
          <p:cNvGrpSpPr/>
          <p:nvPr/>
        </p:nvGrpSpPr>
        <p:grpSpPr>
          <a:xfrm>
            <a:off x="1950766" y="2542718"/>
            <a:ext cx="2286000" cy="420335"/>
            <a:chOff x="3043766" y="2542718"/>
            <a:chExt cx="2286000" cy="420335"/>
          </a:xfrm>
        </p:grpSpPr>
        <p:sp>
          <p:nvSpPr>
            <p:cNvPr id="11" name="Arrow: Right 10">
              <a:extLst>
                <a:ext uri="{FF2B5EF4-FFF2-40B4-BE49-F238E27FC236}">
                  <a16:creationId xmlns:a16="http://schemas.microsoft.com/office/drawing/2014/main" id="{A0CA1AD1-B6DA-2EEF-0676-AFF80E9AD9D0}"/>
                </a:ext>
              </a:extLst>
            </p:cNvPr>
            <p:cNvSpPr/>
            <p:nvPr/>
          </p:nvSpPr>
          <p:spPr>
            <a:xfrm>
              <a:off x="3043766" y="2808744"/>
              <a:ext cx="2286000" cy="154309"/>
            </a:xfrm>
            <a:prstGeom prst="rightArrow">
              <a:avLst>
                <a:gd name="adj1" fmla="val 47541"/>
                <a:gd name="adj2" fmla="val 265408"/>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D031EC4A-FA6D-90C9-7642-0B2172E7274D}"/>
                </a:ext>
              </a:extLst>
            </p:cNvPr>
            <p:cNvSpPr/>
            <p:nvPr/>
          </p:nvSpPr>
          <p:spPr>
            <a:xfrm>
              <a:off x="3049292" y="2542718"/>
              <a:ext cx="2085636" cy="369332"/>
            </a:xfrm>
            <a:prstGeom prst="rect">
              <a:avLst/>
            </a:prstGeom>
            <a:noFill/>
          </p:spPr>
          <p:txBody>
            <a:bodyPr wrap="none" lIns="91440" tIns="45720" rIns="91440" bIns="45720">
              <a:spAutoFit/>
            </a:bodyPr>
            <a:lstStyle/>
            <a:p>
              <a:r>
                <a:rPr lang="en-GB" b="0" cap="none" spc="0" dirty="0">
                  <a:ln w="0"/>
                  <a:solidFill>
                    <a:srgbClr val="0070C0"/>
                  </a:solidFill>
                  <a:effectLst>
                    <a:outerShdw blurRad="38100" dist="19050" dir="2700000" algn="tl" rotWithShape="0">
                      <a:schemeClr val="dk1">
                        <a:alpha val="40000"/>
                      </a:schemeClr>
                    </a:outerShdw>
                  </a:effectLst>
                </a:rPr>
                <a:t>Communicated Ideas</a:t>
              </a:r>
            </a:p>
          </p:txBody>
        </p:sp>
      </p:grpSp>
      <p:grpSp>
        <p:nvGrpSpPr>
          <p:cNvPr id="41" name="Group 40">
            <a:extLst>
              <a:ext uri="{FF2B5EF4-FFF2-40B4-BE49-F238E27FC236}">
                <a16:creationId xmlns:a16="http://schemas.microsoft.com/office/drawing/2014/main" id="{3B876C7B-9553-EC9D-CAD5-A2EDCB34FE02}"/>
              </a:ext>
            </a:extLst>
          </p:cNvPr>
          <p:cNvGrpSpPr/>
          <p:nvPr/>
        </p:nvGrpSpPr>
        <p:grpSpPr>
          <a:xfrm>
            <a:off x="1945329" y="1812706"/>
            <a:ext cx="2291437" cy="400964"/>
            <a:chOff x="3038329" y="1812706"/>
            <a:chExt cx="2291437" cy="400964"/>
          </a:xfrm>
        </p:grpSpPr>
        <p:sp>
          <p:nvSpPr>
            <p:cNvPr id="12" name="Arrow: Right 11">
              <a:extLst>
                <a:ext uri="{FF2B5EF4-FFF2-40B4-BE49-F238E27FC236}">
                  <a16:creationId xmlns:a16="http://schemas.microsoft.com/office/drawing/2014/main" id="{49775A5B-CF1B-58A7-DFEE-E71C263DC473}"/>
                </a:ext>
              </a:extLst>
            </p:cNvPr>
            <p:cNvSpPr/>
            <p:nvPr/>
          </p:nvSpPr>
          <p:spPr>
            <a:xfrm>
              <a:off x="3043766" y="2059361"/>
              <a:ext cx="2286000" cy="154309"/>
            </a:xfrm>
            <a:prstGeom prst="rightArrow">
              <a:avLst>
                <a:gd name="adj1" fmla="val 47541"/>
                <a:gd name="adj2" fmla="val 265408"/>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D7949977-A10A-ADE8-582C-AA5CF13EC9C6}"/>
                </a:ext>
              </a:extLst>
            </p:cNvPr>
            <p:cNvSpPr/>
            <p:nvPr/>
          </p:nvSpPr>
          <p:spPr>
            <a:xfrm>
              <a:off x="3038329" y="1812706"/>
              <a:ext cx="1657825" cy="369332"/>
            </a:xfrm>
            <a:prstGeom prst="rect">
              <a:avLst/>
            </a:prstGeom>
            <a:noFill/>
          </p:spPr>
          <p:txBody>
            <a:bodyPr wrap="none" lIns="91440" tIns="45720" rIns="91440" bIns="45720">
              <a:spAutoFit/>
            </a:bodyPr>
            <a:lstStyle/>
            <a:p>
              <a:r>
                <a:rPr lang="en-GB" b="0" cap="none" spc="0" dirty="0">
                  <a:ln w="0"/>
                  <a:solidFill>
                    <a:srgbClr val="0070C0"/>
                  </a:solidFill>
                  <a:effectLst>
                    <a:outerShdw blurRad="38100" dist="19050" dir="2700000" algn="tl" rotWithShape="0">
                      <a:schemeClr val="dk1">
                        <a:alpha val="40000"/>
                      </a:schemeClr>
                    </a:outerShdw>
                  </a:effectLst>
                </a:rPr>
                <a:t>Expected Action</a:t>
              </a:r>
            </a:p>
          </p:txBody>
        </p:sp>
      </p:grpSp>
      <p:grpSp>
        <p:nvGrpSpPr>
          <p:cNvPr id="42" name="Group 41">
            <a:extLst>
              <a:ext uri="{FF2B5EF4-FFF2-40B4-BE49-F238E27FC236}">
                <a16:creationId xmlns:a16="http://schemas.microsoft.com/office/drawing/2014/main" id="{DED26EA1-10F0-9D92-F632-AABFB7A77984}"/>
              </a:ext>
            </a:extLst>
          </p:cNvPr>
          <p:cNvGrpSpPr/>
          <p:nvPr/>
        </p:nvGrpSpPr>
        <p:grpSpPr>
          <a:xfrm>
            <a:off x="1950766" y="1061202"/>
            <a:ext cx="2286000" cy="403085"/>
            <a:chOff x="3043766" y="1061202"/>
            <a:chExt cx="2286000" cy="403085"/>
          </a:xfrm>
        </p:grpSpPr>
        <p:sp>
          <p:nvSpPr>
            <p:cNvPr id="13" name="Arrow: Right 12">
              <a:extLst>
                <a:ext uri="{FF2B5EF4-FFF2-40B4-BE49-F238E27FC236}">
                  <a16:creationId xmlns:a16="http://schemas.microsoft.com/office/drawing/2014/main" id="{82038AE2-C6E7-F7C2-0272-2DBED2CD5A99}"/>
                </a:ext>
              </a:extLst>
            </p:cNvPr>
            <p:cNvSpPr/>
            <p:nvPr/>
          </p:nvSpPr>
          <p:spPr>
            <a:xfrm>
              <a:off x="3043766" y="1309978"/>
              <a:ext cx="2286000" cy="154309"/>
            </a:xfrm>
            <a:prstGeom prst="rightArrow">
              <a:avLst>
                <a:gd name="adj1" fmla="val 47541"/>
                <a:gd name="adj2" fmla="val 265408"/>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2589B543-362D-C21B-5ADE-AF842C8B5ECE}"/>
                </a:ext>
              </a:extLst>
            </p:cNvPr>
            <p:cNvSpPr/>
            <p:nvPr/>
          </p:nvSpPr>
          <p:spPr>
            <a:xfrm>
              <a:off x="3043766" y="1061202"/>
              <a:ext cx="1776448" cy="369332"/>
            </a:xfrm>
            <a:prstGeom prst="rect">
              <a:avLst/>
            </a:prstGeom>
            <a:noFill/>
          </p:spPr>
          <p:txBody>
            <a:bodyPr wrap="none" lIns="91440" tIns="45720" rIns="91440" bIns="45720">
              <a:spAutoFit/>
            </a:bodyPr>
            <a:lstStyle/>
            <a:p>
              <a:r>
                <a:rPr lang="en-GB" b="0" cap="none" spc="0" dirty="0">
                  <a:ln w="0"/>
                  <a:solidFill>
                    <a:srgbClr val="0070C0"/>
                  </a:solidFill>
                  <a:effectLst>
                    <a:outerShdw blurRad="38100" dist="19050" dir="2700000" algn="tl" rotWithShape="0">
                      <a:schemeClr val="dk1">
                        <a:alpha val="40000"/>
                      </a:schemeClr>
                    </a:outerShdw>
                  </a:effectLst>
                </a:rPr>
                <a:t>Intended Purpose</a:t>
              </a:r>
            </a:p>
          </p:txBody>
        </p:sp>
      </p:grpSp>
      <p:grpSp>
        <p:nvGrpSpPr>
          <p:cNvPr id="44" name="Group 43">
            <a:extLst>
              <a:ext uri="{FF2B5EF4-FFF2-40B4-BE49-F238E27FC236}">
                <a16:creationId xmlns:a16="http://schemas.microsoft.com/office/drawing/2014/main" id="{55FD377D-817B-4EA0-938B-75734D5291CC}"/>
              </a:ext>
            </a:extLst>
          </p:cNvPr>
          <p:cNvGrpSpPr/>
          <p:nvPr/>
        </p:nvGrpSpPr>
        <p:grpSpPr>
          <a:xfrm>
            <a:off x="5693033" y="1055266"/>
            <a:ext cx="2286000" cy="395450"/>
            <a:chOff x="6786033" y="1055266"/>
            <a:chExt cx="2286000" cy="395450"/>
          </a:xfrm>
        </p:grpSpPr>
        <p:sp>
          <p:nvSpPr>
            <p:cNvPr id="14" name="Arrow: Right 13">
              <a:extLst>
                <a:ext uri="{FF2B5EF4-FFF2-40B4-BE49-F238E27FC236}">
                  <a16:creationId xmlns:a16="http://schemas.microsoft.com/office/drawing/2014/main" id="{F98D786B-02F5-2038-94A9-2A4691264FBA}"/>
                </a:ext>
              </a:extLst>
            </p:cNvPr>
            <p:cNvSpPr/>
            <p:nvPr/>
          </p:nvSpPr>
          <p:spPr>
            <a:xfrm flipH="1">
              <a:off x="6786033" y="1313556"/>
              <a:ext cx="2286000" cy="137160"/>
            </a:xfrm>
            <a:prstGeom prst="rightArrow">
              <a:avLst>
                <a:gd name="adj1" fmla="val 47541"/>
                <a:gd name="adj2" fmla="val 265408"/>
              </a:avLst>
            </a:prstGeom>
            <a:solidFill>
              <a:srgbClr val="FF000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44928646-DF98-334C-BC47-B8DCFE1C5C9B}"/>
                </a:ext>
              </a:extLst>
            </p:cNvPr>
            <p:cNvSpPr/>
            <p:nvPr/>
          </p:nvSpPr>
          <p:spPr>
            <a:xfrm>
              <a:off x="7464542" y="1055266"/>
              <a:ext cx="1607491" cy="369332"/>
            </a:xfrm>
            <a:prstGeom prst="rect">
              <a:avLst/>
            </a:prstGeom>
            <a:noFill/>
          </p:spPr>
          <p:txBody>
            <a:bodyPr wrap="none" lIns="91440" tIns="45720" rIns="91440" bIns="45720">
              <a:spAutoFit/>
            </a:bodyPr>
            <a:lstStyle/>
            <a:p>
              <a:pPr algn="r"/>
              <a:r>
                <a:rPr lang="en-GB" b="0" cap="none" spc="0" dirty="0">
                  <a:ln w="0"/>
                  <a:solidFill>
                    <a:srgbClr val="C00000"/>
                  </a:solidFill>
                  <a:effectLst>
                    <a:outerShdw blurRad="38100" dist="19050" dir="2700000" algn="tl" rotWithShape="0">
                      <a:schemeClr val="dk1">
                        <a:alpha val="40000"/>
                      </a:schemeClr>
                    </a:outerShdw>
                  </a:effectLst>
                </a:rPr>
                <a:t>Achieved Result</a:t>
              </a:r>
            </a:p>
          </p:txBody>
        </p:sp>
      </p:grpSp>
      <p:grpSp>
        <p:nvGrpSpPr>
          <p:cNvPr id="43" name="Group 42">
            <a:extLst>
              <a:ext uri="{FF2B5EF4-FFF2-40B4-BE49-F238E27FC236}">
                <a16:creationId xmlns:a16="http://schemas.microsoft.com/office/drawing/2014/main" id="{92D41C80-78E4-775D-4813-533B8B4503FA}"/>
              </a:ext>
            </a:extLst>
          </p:cNvPr>
          <p:cNvGrpSpPr/>
          <p:nvPr/>
        </p:nvGrpSpPr>
        <p:grpSpPr>
          <a:xfrm>
            <a:off x="5693033" y="1782676"/>
            <a:ext cx="2286000" cy="417496"/>
            <a:chOff x="6786033" y="1782676"/>
            <a:chExt cx="2286000" cy="417496"/>
          </a:xfrm>
        </p:grpSpPr>
        <p:sp>
          <p:nvSpPr>
            <p:cNvPr id="15" name="Arrow: Right 14">
              <a:extLst>
                <a:ext uri="{FF2B5EF4-FFF2-40B4-BE49-F238E27FC236}">
                  <a16:creationId xmlns:a16="http://schemas.microsoft.com/office/drawing/2014/main" id="{8DDDC27F-F5DC-1B2D-9C25-06B1F65D3A7C}"/>
                </a:ext>
              </a:extLst>
            </p:cNvPr>
            <p:cNvSpPr/>
            <p:nvPr/>
          </p:nvSpPr>
          <p:spPr>
            <a:xfrm flipH="1">
              <a:off x="6786033" y="2063012"/>
              <a:ext cx="2286000" cy="137160"/>
            </a:xfrm>
            <a:prstGeom prst="rightArrow">
              <a:avLst>
                <a:gd name="adj1" fmla="val 47541"/>
                <a:gd name="adj2" fmla="val 265408"/>
              </a:avLst>
            </a:prstGeom>
            <a:solidFill>
              <a:srgbClr val="FF000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5D8D4CB2-9E1F-56FE-ACD9-E07590EC037B}"/>
                </a:ext>
              </a:extLst>
            </p:cNvPr>
            <p:cNvSpPr/>
            <p:nvPr/>
          </p:nvSpPr>
          <p:spPr>
            <a:xfrm>
              <a:off x="7092002" y="1782676"/>
              <a:ext cx="1980029" cy="369332"/>
            </a:xfrm>
            <a:prstGeom prst="rect">
              <a:avLst/>
            </a:prstGeom>
            <a:noFill/>
          </p:spPr>
          <p:txBody>
            <a:bodyPr wrap="none" lIns="91440" tIns="45720" rIns="91440" bIns="45720">
              <a:spAutoFit/>
            </a:bodyPr>
            <a:lstStyle/>
            <a:p>
              <a:pPr algn="r"/>
              <a:r>
                <a:rPr lang="en-GB" b="0" cap="none" spc="0" dirty="0">
                  <a:ln w="0"/>
                  <a:solidFill>
                    <a:srgbClr val="C00000"/>
                  </a:solidFill>
                  <a:effectLst>
                    <a:outerShdw blurRad="38100" dist="19050" dir="2700000" algn="tl" rotWithShape="0">
                      <a:schemeClr val="dk1">
                        <a:alpha val="40000"/>
                      </a:schemeClr>
                    </a:outerShdw>
                  </a:effectLst>
                </a:rPr>
                <a:t>Implemented Action</a:t>
              </a:r>
            </a:p>
          </p:txBody>
        </p:sp>
      </p:grpSp>
      <p:grpSp>
        <p:nvGrpSpPr>
          <p:cNvPr id="36" name="Group 35">
            <a:extLst>
              <a:ext uri="{FF2B5EF4-FFF2-40B4-BE49-F238E27FC236}">
                <a16:creationId xmlns:a16="http://schemas.microsoft.com/office/drawing/2014/main" id="{22339ADA-F3DB-5D93-832C-38950C3E1E8D}"/>
              </a:ext>
            </a:extLst>
          </p:cNvPr>
          <p:cNvGrpSpPr/>
          <p:nvPr/>
        </p:nvGrpSpPr>
        <p:grpSpPr>
          <a:xfrm>
            <a:off x="5693033" y="2546607"/>
            <a:ext cx="2286000" cy="403020"/>
            <a:chOff x="6786033" y="2546607"/>
            <a:chExt cx="2286000" cy="403020"/>
          </a:xfrm>
        </p:grpSpPr>
        <p:sp>
          <p:nvSpPr>
            <p:cNvPr id="16" name="Arrow: Right 15">
              <a:extLst>
                <a:ext uri="{FF2B5EF4-FFF2-40B4-BE49-F238E27FC236}">
                  <a16:creationId xmlns:a16="http://schemas.microsoft.com/office/drawing/2014/main" id="{282D5DCA-64FF-1470-1F8A-B96C98F6BD65}"/>
                </a:ext>
              </a:extLst>
            </p:cNvPr>
            <p:cNvSpPr/>
            <p:nvPr/>
          </p:nvSpPr>
          <p:spPr>
            <a:xfrm flipH="1">
              <a:off x="6786033" y="2812467"/>
              <a:ext cx="2286000" cy="137160"/>
            </a:xfrm>
            <a:prstGeom prst="rightArrow">
              <a:avLst>
                <a:gd name="adj1" fmla="val 47541"/>
                <a:gd name="adj2" fmla="val 265408"/>
              </a:avLst>
            </a:prstGeom>
            <a:solidFill>
              <a:srgbClr val="FF000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FACA88BD-8A76-1D30-3523-D97B35EDD86F}"/>
                </a:ext>
              </a:extLst>
            </p:cNvPr>
            <p:cNvSpPr/>
            <p:nvPr/>
          </p:nvSpPr>
          <p:spPr>
            <a:xfrm>
              <a:off x="6966968" y="2546607"/>
              <a:ext cx="2105064" cy="369332"/>
            </a:xfrm>
            <a:prstGeom prst="rect">
              <a:avLst/>
            </a:prstGeom>
            <a:noFill/>
          </p:spPr>
          <p:txBody>
            <a:bodyPr wrap="none" lIns="91440" tIns="45720" rIns="91440" bIns="45720">
              <a:spAutoFit/>
            </a:bodyPr>
            <a:lstStyle/>
            <a:p>
              <a:pPr algn="r"/>
              <a:r>
                <a:rPr lang="en-GB" b="0" cap="none" spc="0" dirty="0">
                  <a:ln w="0"/>
                  <a:solidFill>
                    <a:srgbClr val="C00000"/>
                  </a:solidFill>
                  <a:effectLst>
                    <a:outerShdw blurRad="38100" dist="19050" dir="2700000" algn="tl" rotWithShape="0">
                      <a:schemeClr val="dk1">
                        <a:alpha val="40000"/>
                      </a:schemeClr>
                    </a:outerShdw>
                  </a:effectLst>
                </a:rPr>
                <a:t>Understood Meaning</a:t>
              </a:r>
            </a:p>
          </p:txBody>
        </p:sp>
      </p:grpSp>
      <p:grpSp>
        <p:nvGrpSpPr>
          <p:cNvPr id="35" name="Group 34">
            <a:extLst>
              <a:ext uri="{FF2B5EF4-FFF2-40B4-BE49-F238E27FC236}">
                <a16:creationId xmlns:a16="http://schemas.microsoft.com/office/drawing/2014/main" id="{544A7E25-F0CD-440B-2CE4-2E5766536525}"/>
              </a:ext>
            </a:extLst>
          </p:cNvPr>
          <p:cNvGrpSpPr/>
          <p:nvPr/>
        </p:nvGrpSpPr>
        <p:grpSpPr>
          <a:xfrm>
            <a:off x="5693033" y="3289629"/>
            <a:ext cx="2289112" cy="409454"/>
            <a:chOff x="6786033" y="3289629"/>
            <a:chExt cx="2289112" cy="409454"/>
          </a:xfrm>
        </p:grpSpPr>
        <p:sp>
          <p:nvSpPr>
            <p:cNvPr id="17" name="Arrow: Right 16">
              <a:extLst>
                <a:ext uri="{FF2B5EF4-FFF2-40B4-BE49-F238E27FC236}">
                  <a16:creationId xmlns:a16="http://schemas.microsoft.com/office/drawing/2014/main" id="{5701E896-0060-5C40-9592-CB370F0F0735}"/>
                </a:ext>
              </a:extLst>
            </p:cNvPr>
            <p:cNvSpPr/>
            <p:nvPr/>
          </p:nvSpPr>
          <p:spPr>
            <a:xfrm flipH="1">
              <a:off x="6786033" y="3561923"/>
              <a:ext cx="2286000" cy="137160"/>
            </a:xfrm>
            <a:prstGeom prst="rightArrow">
              <a:avLst>
                <a:gd name="adj1" fmla="val 47541"/>
                <a:gd name="adj2" fmla="val 265408"/>
              </a:avLst>
            </a:prstGeom>
            <a:solidFill>
              <a:srgbClr val="FF000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C4719EDE-C9E9-9A39-A8FE-20E16A7B8844}"/>
                </a:ext>
              </a:extLst>
            </p:cNvPr>
            <p:cNvSpPr/>
            <p:nvPr/>
          </p:nvSpPr>
          <p:spPr>
            <a:xfrm>
              <a:off x="7273049" y="3289629"/>
              <a:ext cx="1802096" cy="369332"/>
            </a:xfrm>
            <a:prstGeom prst="rect">
              <a:avLst/>
            </a:prstGeom>
            <a:noFill/>
          </p:spPr>
          <p:txBody>
            <a:bodyPr wrap="none" lIns="91440" tIns="45720" rIns="91440" bIns="45720">
              <a:spAutoFit/>
            </a:bodyPr>
            <a:lstStyle/>
            <a:p>
              <a:pPr algn="r"/>
              <a:r>
                <a:rPr lang="en-GB" b="0" cap="none" spc="0" dirty="0">
                  <a:ln w="0"/>
                  <a:solidFill>
                    <a:srgbClr val="C00000"/>
                  </a:solidFill>
                  <a:effectLst>
                    <a:outerShdw blurRad="38100" dist="19050" dir="2700000" algn="tl" rotWithShape="0">
                      <a:schemeClr val="dk1">
                        <a:alpha val="40000"/>
                      </a:schemeClr>
                    </a:outerShdw>
                  </a:effectLst>
                </a:rPr>
                <a:t>Understood Code</a:t>
              </a:r>
            </a:p>
          </p:txBody>
        </p:sp>
      </p:grpSp>
      <p:grpSp>
        <p:nvGrpSpPr>
          <p:cNvPr id="4" name="Group 3">
            <a:extLst>
              <a:ext uri="{FF2B5EF4-FFF2-40B4-BE49-F238E27FC236}">
                <a16:creationId xmlns:a16="http://schemas.microsoft.com/office/drawing/2014/main" id="{B24700FF-01AF-46EA-D45F-9E736D935163}"/>
              </a:ext>
            </a:extLst>
          </p:cNvPr>
          <p:cNvGrpSpPr/>
          <p:nvPr/>
        </p:nvGrpSpPr>
        <p:grpSpPr>
          <a:xfrm>
            <a:off x="5693033" y="4042015"/>
            <a:ext cx="2286000" cy="406523"/>
            <a:chOff x="6786033" y="4042015"/>
            <a:chExt cx="2286000" cy="406523"/>
          </a:xfrm>
        </p:grpSpPr>
        <p:sp>
          <p:nvSpPr>
            <p:cNvPr id="18" name="Arrow: Right 17">
              <a:extLst>
                <a:ext uri="{FF2B5EF4-FFF2-40B4-BE49-F238E27FC236}">
                  <a16:creationId xmlns:a16="http://schemas.microsoft.com/office/drawing/2014/main" id="{C468ADFD-A3B0-64A6-7BBC-A063176B0E8E}"/>
                </a:ext>
              </a:extLst>
            </p:cNvPr>
            <p:cNvSpPr/>
            <p:nvPr/>
          </p:nvSpPr>
          <p:spPr>
            <a:xfrm flipH="1">
              <a:off x="6786033" y="4311378"/>
              <a:ext cx="2286000" cy="137160"/>
            </a:xfrm>
            <a:prstGeom prst="rightArrow">
              <a:avLst>
                <a:gd name="adj1" fmla="val 47541"/>
                <a:gd name="adj2" fmla="val 265408"/>
              </a:avLst>
            </a:prstGeom>
            <a:solidFill>
              <a:srgbClr val="FF000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dirty="0"/>
            </a:p>
          </p:txBody>
        </p:sp>
        <p:sp>
          <p:nvSpPr>
            <p:cNvPr id="34" name="Rectangle 33">
              <a:extLst>
                <a:ext uri="{FF2B5EF4-FFF2-40B4-BE49-F238E27FC236}">
                  <a16:creationId xmlns:a16="http://schemas.microsoft.com/office/drawing/2014/main" id="{0EDA1FE4-D3AB-B6A7-4327-8241D66946CB}"/>
                </a:ext>
              </a:extLst>
            </p:cNvPr>
            <p:cNvSpPr/>
            <p:nvPr/>
          </p:nvSpPr>
          <p:spPr>
            <a:xfrm>
              <a:off x="7433698" y="4042015"/>
              <a:ext cx="1638334" cy="369332"/>
            </a:xfrm>
            <a:prstGeom prst="rect">
              <a:avLst/>
            </a:prstGeom>
            <a:noFill/>
          </p:spPr>
          <p:txBody>
            <a:bodyPr wrap="none" lIns="91440" tIns="45720" rIns="91440" bIns="45720">
              <a:spAutoFit/>
            </a:bodyPr>
            <a:lstStyle/>
            <a:p>
              <a:pPr algn="r"/>
              <a:r>
                <a:rPr lang="en-GB" b="0" cap="none" spc="0" dirty="0">
                  <a:ln w="0"/>
                  <a:solidFill>
                    <a:srgbClr val="C00000"/>
                  </a:solidFill>
                  <a:effectLst>
                    <a:outerShdw blurRad="38100" dist="19050" dir="2700000" algn="tl" rotWithShape="0">
                      <a:schemeClr val="dk1">
                        <a:alpha val="40000"/>
                      </a:schemeClr>
                    </a:outerShdw>
                  </a:effectLst>
                </a:rPr>
                <a:t>Received Signal</a:t>
              </a:r>
            </a:p>
          </p:txBody>
        </p:sp>
      </p:grpSp>
      <p:sp>
        <p:nvSpPr>
          <p:cNvPr id="45" name="Right Triangle 44">
            <a:extLst>
              <a:ext uri="{FF2B5EF4-FFF2-40B4-BE49-F238E27FC236}">
                <a16:creationId xmlns:a16="http://schemas.microsoft.com/office/drawing/2014/main" id="{4CFDE30C-263D-F8CA-1D76-307CCA9BAEEC}"/>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2E289021-3858-9AC4-E29C-A414031642DD}"/>
              </a:ext>
            </a:extLst>
          </p:cNvPr>
          <p:cNvSpPr/>
          <p:nvPr/>
        </p:nvSpPr>
        <p:spPr>
          <a:xfrm>
            <a:off x="3695595" y="5752429"/>
            <a:ext cx="2614818" cy="461665"/>
          </a:xfrm>
          <a:prstGeom prst="rect">
            <a:avLst/>
          </a:prstGeom>
          <a:noFill/>
        </p:spPr>
        <p:txBody>
          <a:bodyPr wrap="none" lIns="91440" tIns="45720" rIns="91440" bIns="45720">
            <a:spAutoFit/>
          </a:bodyPr>
          <a:lstStyle/>
          <a:p>
            <a:pPr algn="ctr"/>
            <a:r>
              <a:rPr lang="en-GB" sz="2400" b="0" cap="none" spc="0" dirty="0">
                <a:ln w="0"/>
                <a:solidFill>
                  <a:schemeClr val="tx1"/>
                </a:solidFill>
                <a:effectLst>
                  <a:outerShdw blurRad="38100" dist="19050" dir="2700000" algn="tl" rotWithShape="0">
                    <a:schemeClr val="dk1">
                      <a:alpha val="40000"/>
                    </a:schemeClr>
                  </a:outerShdw>
                </a:effectLst>
              </a:rPr>
              <a:t>With agreed letters</a:t>
            </a:r>
          </a:p>
        </p:txBody>
      </p:sp>
      <p:sp>
        <p:nvSpPr>
          <p:cNvPr id="47" name="Rectangle 46">
            <a:extLst>
              <a:ext uri="{FF2B5EF4-FFF2-40B4-BE49-F238E27FC236}">
                <a16:creationId xmlns:a16="http://schemas.microsoft.com/office/drawing/2014/main" id="{D07EE59D-E59A-3147-3E13-0915B95EDC32}"/>
              </a:ext>
            </a:extLst>
          </p:cNvPr>
          <p:cNvSpPr/>
          <p:nvPr/>
        </p:nvSpPr>
        <p:spPr>
          <a:xfrm>
            <a:off x="9051401" y="4108960"/>
            <a:ext cx="2551960" cy="461665"/>
          </a:xfrm>
          <a:prstGeom prst="rect">
            <a:avLst/>
          </a:prstGeom>
          <a:solidFill>
            <a:srgbClr val="FF93E3"/>
          </a:solidFill>
        </p:spPr>
        <p:txBody>
          <a:bodyPr wrap="square" lIns="91440" tIns="45720" rIns="91440" bIns="45720">
            <a:spAutoFit/>
          </a:bodyPr>
          <a:lstStyle/>
          <a:p>
            <a:r>
              <a:rPr lang="en-GB" sz="2400" b="0" cap="none" spc="0" dirty="0">
                <a:ln w="0"/>
                <a:solidFill>
                  <a:schemeClr val="tx1"/>
                </a:solidFill>
                <a:effectLst>
                  <a:outerShdw blurRad="38100" dist="19050" dir="2700000" algn="tl" rotWithShape="0">
                    <a:schemeClr val="dk1">
                      <a:alpha val="40000"/>
                    </a:schemeClr>
                  </a:outerShdw>
                </a:effectLst>
              </a:rPr>
              <a:t>1I1L2o1v1e2 1Y1u</a:t>
            </a:r>
          </a:p>
        </p:txBody>
      </p:sp>
      <p:sp>
        <p:nvSpPr>
          <p:cNvPr id="48" name="Rectangle 47">
            <a:extLst>
              <a:ext uri="{FF2B5EF4-FFF2-40B4-BE49-F238E27FC236}">
                <a16:creationId xmlns:a16="http://schemas.microsoft.com/office/drawing/2014/main" id="{C1640C65-D5B5-A3C8-DB0D-A188EB43AF53}"/>
              </a:ext>
            </a:extLst>
          </p:cNvPr>
          <p:cNvSpPr/>
          <p:nvPr/>
        </p:nvSpPr>
        <p:spPr>
          <a:xfrm>
            <a:off x="9051400" y="3344828"/>
            <a:ext cx="2551960" cy="461665"/>
          </a:xfrm>
          <a:prstGeom prst="rect">
            <a:avLst/>
          </a:prstGeom>
          <a:solidFill>
            <a:srgbClr val="FF93E3"/>
          </a:solidFill>
        </p:spPr>
        <p:txBody>
          <a:bodyPr wrap="square" lIns="91440" tIns="45720" rIns="91440" bIns="45720">
            <a:spAutoFit/>
          </a:bodyPr>
          <a:lstStyle/>
          <a:p>
            <a:r>
              <a:rPr lang="en-GB" sz="2400" b="0" cap="none" spc="0" dirty="0">
                <a:ln w="0"/>
                <a:solidFill>
                  <a:schemeClr val="tx1"/>
                </a:solidFill>
                <a:effectLst>
                  <a:outerShdw blurRad="38100" dist="19050" dir="2700000" algn="tl" rotWithShape="0">
                    <a:schemeClr val="dk1">
                      <a:alpha val="40000"/>
                    </a:schemeClr>
                  </a:outerShdw>
                </a:effectLst>
              </a:rPr>
              <a:t>I Love You</a:t>
            </a:r>
          </a:p>
        </p:txBody>
      </p:sp>
      <p:sp>
        <p:nvSpPr>
          <p:cNvPr id="49" name="Rectangle 48">
            <a:extLst>
              <a:ext uri="{FF2B5EF4-FFF2-40B4-BE49-F238E27FC236}">
                <a16:creationId xmlns:a16="http://schemas.microsoft.com/office/drawing/2014/main" id="{6BC810FD-40B6-6043-325F-73061CA9423C}"/>
              </a:ext>
            </a:extLst>
          </p:cNvPr>
          <p:cNvSpPr/>
          <p:nvPr/>
        </p:nvSpPr>
        <p:spPr>
          <a:xfrm>
            <a:off x="9051400" y="2589144"/>
            <a:ext cx="2551960" cy="461665"/>
          </a:xfrm>
          <a:prstGeom prst="rect">
            <a:avLst/>
          </a:prstGeom>
          <a:solidFill>
            <a:srgbClr val="FF93E3"/>
          </a:solidFill>
        </p:spPr>
        <p:txBody>
          <a:bodyPr wrap="square" lIns="91440" tIns="45720" rIns="91440" bIns="45720">
            <a:spAutoFit/>
          </a:bodyPr>
          <a:lstStyle/>
          <a:p>
            <a:r>
              <a:rPr lang="en-GB" sz="2400" b="0" cap="none" spc="0" dirty="0">
                <a:ln w="0"/>
                <a:solidFill>
                  <a:schemeClr val="tx1"/>
                </a:solidFill>
                <a:effectLst>
                  <a:outerShdw blurRad="38100" dist="19050" dir="2700000" algn="tl" rotWithShape="0">
                    <a:schemeClr val="dk1">
                      <a:alpha val="40000"/>
                    </a:schemeClr>
                  </a:outerShdw>
                </a:effectLst>
              </a:rPr>
              <a:t>OH you love me</a:t>
            </a:r>
          </a:p>
        </p:txBody>
      </p:sp>
      <p:sp>
        <p:nvSpPr>
          <p:cNvPr id="50" name="Rectangle 49">
            <a:extLst>
              <a:ext uri="{FF2B5EF4-FFF2-40B4-BE49-F238E27FC236}">
                <a16:creationId xmlns:a16="http://schemas.microsoft.com/office/drawing/2014/main" id="{77BAC3DB-EF09-8541-489B-EC8015F6FD70}"/>
              </a:ext>
            </a:extLst>
          </p:cNvPr>
          <p:cNvSpPr/>
          <p:nvPr/>
        </p:nvSpPr>
        <p:spPr>
          <a:xfrm>
            <a:off x="9053828" y="1834984"/>
            <a:ext cx="2549532" cy="461665"/>
          </a:xfrm>
          <a:prstGeom prst="rect">
            <a:avLst/>
          </a:prstGeom>
          <a:solidFill>
            <a:srgbClr val="FF93E3"/>
          </a:solidFill>
        </p:spPr>
        <p:txBody>
          <a:bodyPr wrap="square" lIns="91440" tIns="45720" rIns="91440" bIns="45720">
            <a:spAutoFit/>
          </a:bodyPr>
          <a:lstStyle/>
          <a:p>
            <a:r>
              <a:rPr lang="en-GB" sz="2400" b="0" cap="none" spc="0" dirty="0">
                <a:ln w="0"/>
                <a:solidFill>
                  <a:schemeClr val="tx1"/>
                </a:solidFill>
                <a:effectLst>
                  <a:outerShdw blurRad="38100" dist="19050" dir="2700000" algn="tl" rotWithShape="0">
                    <a:schemeClr val="dk1">
                      <a:alpha val="40000"/>
                    </a:schemeClr>
                  </a:outerShdw>
                </a:effectLst>
              </a:rPr>
              <a:t>I give you a kiss</a:t>
            </a:r>
          </a:p>
        </p:txBody>
      </p:sp>
      <p:sp>
        <p:nvSpPr>
          <p:cNvPr id="51" name="Rectangle 50">
            <a:extLst>
              <a:ext uri="{FF2B5EF4-FFF2-40B4-BE49-F238E27FC236}">
                <a16:creationId xmlns:a16="http://schemas.microsoft.com/office/drawing/2014/main" id="{970DC896-BCC3-7A6C-143C-00F6D9BFEB70}"/>
              </a:ext>
            </a:extLst>
          </p:cNvPr>
          <p:cNvSpPr/>
          <p:nvPr/>
        </p:nvSpPr>
        <p:spPr>
          <a:xfrm>
            <a:off x="9053829" y="894479"/>
            <a:ext cx="2549532" cy="830997"/>
          </a:xfrm>
          <a:prstGeom prst="rect">
            <a:avLst/>
          </a:prstGeom>
          <a:solidFill>
            <a:srgbClr val="FF93E3">
              <a:alpha val="60000"/>
            </a:srgbClr>
          </a:solidFill>
        </p:spPr>
        <p:txBody>
          <a:bodyPr wrap="square" lIns="91440" tIns="45720" rIns="91440" bIns="45720">
            <a:spAutoFit/>
          </a:bodyPr>
          <a:lstStyle/>
          <a:p>
            <a:r>
              <a:rPr lang="en-GB" sz="2400" b="0" cap="none" spc="0" dirty="0">
                <a:ln w="0"/>
                <a:solidFill>
                  <a:schemeClr val="tx1"/>
                </a:solidFill>
                <a:effectLst>
                  <a:outerShdw blurRad="38100" dist="19050" dir="2700000" algn="tl" rotWithShape="0">
                    <a:schemeClr val="dk1">
                      <a:alpha val="40000"/>
                    </a:schemeClr>
                  </a:outerShdw>
                </a:effectLst>
              </a:rPr>
              <a:t>Lets marry and </a:t>
            </a:r>
            <a:br>
              <a:rPr lang="en-GB" sz="2400" b="0" cap="none" spc="0" dirty="0">
                <a:ln w="0"/>
                <a:solidFill>
                  <a:schemeClr val="tx1"/>
                </a:solidFill>
                <a:effectLst>
                  <a:outerShdw blurRad="38100" dist="19050" dir="2700000" algn="tl" rotWithShape="0">
                    <a:schemeClr val="dk1">
                      <a:alpha val="40000"/>
                    </a:schemeClr>
                  </a:outerShdw>
                </a:effectLst>
              </a:rPr>
            </a:br>
            <a:r>
              <a:rPr lang="en-GB" sz="2400" b="0" cap="none" spc="0" dirty="0">
                <a:ln w="0"/>
                <a:solidFill>
                  <a:schemeClr val="tx1"/>
                </a:solidFill>
                <a:effectLst>
                  <a:outerShdw blurRad="38100" dist="19050" dir="2700000" algn="tl" rotWithShape="0">
                    <a:schemeClr val="dk1">
                      <a:alpha val="40000"/>
                    </a:schemeClr>
                  </a:outerShdw>
                </a:effectLst>
              </a:rPr>
              <a:t>have children</a:t>
            </a:r>
          </a:p>
        </p:txBody>
      </p:sp>
    </p:spTree>
    <p:extLst>
      <p:ext uri="{BB962C8B-B14F-4D97-AF65-F5344CB8AC3E}">
        <p14:creationId xmlns:p14="http://schemas.microsoft.com/office/powerpoint/2010/main" val="3920323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heel(1)">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2000"/>
                                        <p:tgtEl>
                                          <p:spTgt spid="37"/>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1000"/>
                                        <p:tgtEl>
                                          <p:spTgt spid="46"/>
                                        </p:tgtEl>
                                      </p:cBhvr>
                                    </p:animEffect>
                                    <p:anim calcmode="lin" valueType="num">
                                      <p:cBhvr>
                                        <p:cTn id="24" dur="1000" fill="hold"/>
                                        <p:tgtEl>
                                          <p:spTgt spid="46"/>
                                        </p:tgtEl>
                                        <p:attrNameLst>
                                          <p:attrName>ppt_x</p:attrName>
                                        </p:attrNameLst>
                                      </p:cBhvr>
                                      <p:tavLst>
                                        <p:tav tm="0">
                                          <p:val>
                                            <p:strVal val="#ppt_x"/>
                                          </p:val>
                                        </p:tav>
                                        <p:tav tm="100000">
                                          <p:val>
                                            <p:strVal val="#ppt_x"/>
                                          </p:val>
                                        </p:tav>
                                      </p:tavLst>
                                    </p:anim>
                                    <p:anim calcmode="lin" valueType="num">
                                      <p:cBhvr>
                                        <p:cTn id="25"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heel(1)">
                                      <p:cBhvr>
                                        <p:cTn id="30" dur="20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down)">
                                      <p:cBhvr>
                                        <p:cTn id="35" dur="500"/>
                                        <p:tgtEl>
                                          <p:spTgt spid="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down)">
                                      <p:cBhvr>
                                        <p:cTn id="40" dur="500"/>
                                        <p:tgtEl>
                                          <p:spTgt spid="19"/>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1000"/>
                                        <p:tgtEl>
                                          <p:spTgt spid="38"/>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down)">
                                      <p:cBhvr>
                                        <p:cTn id="50" dur="500"/>
                                        <p:tgtEl>
                                          <p:spTgt spid="24"/>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nodeType="click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wipe(right)">
                                      <p:cBhvr>
                                        <p:cTn id="55" dur="1000"/>
                                        <p:tgtEl>
                                          <p:spTgt spid="4"/>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wipe(left)">
                                      <p:cBhvr>
                                        <p:cTn id="60" dur="1000"/>
                                        <p:tgtEl>
                                          <p:spTgt spid="39"/>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wipe(down)">
                                      <p:cBhvr>
                                        <p:cTn id="65" dur="500"/>
                                        <p:tgtEl>
                                          <p:spTgt spid="23"/>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2" fill="hold" nodeType="clickEffect">
                                  <p:stCondLst>
                                    <p:cond delay="0"/>
                                  </p:stCondLst>
                                  <p:childTnLst>
                                    <p:set>
                                      <p:cBhvr>
                                        <p:cTn id="69" dur="1" fill="hold">
                                          <p:stCondLst>
                                            <p:cond delay="0"/>
                                          </p:stCondLst>
                                        </p:cTn>
                                        <p:tgtEl>
                                          <p:spTgt spid="35"/>
                                        </p:tgtEl>
                                        <p:attrNameLst>
                                          <p:attrName>style.visibility</p:attrName>
                                        </p:attrNameLst>
                                      </p:cBhvr>
                                      <p:to>
                                        <p:strVal val="visible"/>
                                      </p:to>
                                    </p:set>
                                    <p:animEffect transition="in" filter="wipe(right)">
                                      <p:cBhvr>
                                        <p:cTn id="70" dur="1000"/>
                                        <p:tgtEl>
                                          <p:spTgt spid="35"/>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nodeType="click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wipe(left)">
                                      <p:cBhvr>
                                        <p:cTn id="75" dur="1000"/>
                                        <p:tgtEl>
                                          <p:spTgt spid="40"/>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down)">
                                      <p:cBhvr>
                                        <p:cTn id="80" dur="500"/>
                                        <p:tgtEl>
                                          <p:spTgt spid="22"/>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2" fill="hold" nodeType="clickEffect">
                                  <p:stCondLst>
                                    <p:cond delay="0"/>
                                  </p:stCondLst>
                                  <p:childTnLst>
                                    <p:set>
                                      <p:cBhvr>
                                        <p:cTn id="84" dur="1" fill="hold">
                                          <p:stCondLst>
                                            <p:cond delay="0"/>
                                          </p:stCondLst>
                                        </p:cTn>
                                        <p:tgtEl>
                                          <p:spTgt spid="36"/>
                                        </p:tgtEl>
                                        <p:attrNameLst>
                                          <p:attrName>style.visibility</p:attrName>
                                        </p:attrNameLst>
                                      </p:cBhvr>
                                      <p:to>
                                        <p:strVal val="visible"/>
                                      </p:to>
                                    </p:set>
                                    <p:animEffect transition="in" filter="wipe(right)">
                                      <p:cBhvr>
                                        <p:cTn id="85" dur="1000"/>
                                        <p:tgtEl>
                                          <p:spTgt spid="36"/>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nodeType="clickEffect">
                                  <p:stCondLst>
                                    <p:cond delay="0"/>
                                  </p:stCondLst>
                                  <p:childTnLst>
                                    <p:set>
                                      <p:cBhvr>
                                        <p:cTn id="89" dur="1" fill="hold">
                                          <p:stCondLst>
                                            <p:cond delay="0"/>
                                          </p:stCondLst>
                                        </p:cTn>
                                        <p:tgtEl>
                                          <p:spTgt spid="41"/>
                                        </p:tgtEl>
                                        <p:attrNameLst>
                                          <p:attrName>style.visibility</p:attrName>
                                        </p:attrNameLst>
                                      </p:cBhvr>
                                      <p:to>
                                        <p:strVal val="visible"/>
                                      </p:to>
                                    </p:set>
                                    <p:animEffect transition="in" filter="wipe(left)">
                                      <p:cBhvr>
                                        <p:cTn id="90" dur="1000"/>
                                        <p:tgtEl>
                                          <p:spTgt spid="41"/>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grpId="0" nodeType="click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wipe(down)">
                                      <p:cBhvr>
                                        <p:cTn id="95" dur="500"/>
                                        <p:tgtEl>
                                          <p:spTgt spid="21"/>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2" fill="hold" nodeType="clickEffect">
                                  <p:stCondLst>
                                    <p:cond delay="0"/>
                                  </p:stCondLst>
                                  <p:childTnLst>
                                    <p:set>
                                      <p:cBhvr>
                                        <p:cTn id="99" dur="1" fill="hold">
                                          <p:stCondLst>
                                            <p:cond delay="0"/>
                                          </p:stCondLst>
                                        </p:cTn>
                                        <p:tgtEl>
                                          <p:spTgt spid="43"/>
                                        </p:tgtEl>
                                        <p:attrNameLst>
                                          <p:attrName>style.visibility</p:attrName>
                                        </p:attrNameLst>
                                      </p:cBhvr>
                                      <p:to>
                                        <p:strVal val="visible"/>
                                      </p:to>
                                    </p:set>
                                    <p:animEffect transition="in" filter="wipe(right)">
                                      <p:cBhvr>
                                        <p:cTn id="100" dur="1000"/>
                                        <p:tgtEl>
                                          <p:spTgt spid="43"/>
                                        </p:tgtEl>
                                      </p:cBhvr>
                                    </p:animEffect>
                                  </p:childTnLst>
                                </p:cTn>
                              </p:par>
                            </p:childTnLst>
                          </p:cTn>
                        </p:par>
                      </p:childTnLst>
                    </p:cTn>
                  </p:par>
                  <p:par>
                    <p:cTn id="101" fill="hold">
                      <p:stCondLst>
                        <p:cond delay="indefinite"/>
                      </p:stCondLst>
                      <p:childTnLst>
                        <p:par>
                          <p:cTn id="102" fill="hold">
                            <p:stCondLst>
                              <p:cond delay="0"/>
                            </p:stCondLst>
                            <p:childTnLst>
                              <p:par>
                                <p:cTn id="103" presetID="22" presetClass="entr" presetSubtype="8" fill="hold" nodeType="clickEffect">
                                  <p:stCondLst>
                                    <p:cond delay="0"/>
                                  </p:stCondLst>
                                  <p:childTnLst>
                                    <p:set>
                                      <p:cBhvr>
                                        <p:cTn id="104" dur="1" fill="hold">
                                          <p:stCondLst>
                                            <p:cond delay="0"/>
                                          </p:stCondLst>
                                        </p:cTn>
                                        <p:tgtEl>
                                          <p:spTgt spid="42"/>
                                        </p:tgtEl>
                                        <p:attrNameLst>
                                          <p:attrName>style.visibility</p:attrName>
                                        </p:attrNameLst>
                                      </p:cBhvr>
                                      <p:to>
                                        <p:strVal val="visible"/>
                                      </p:to>
                                    </p:set>
                                    <p:animEffect transition="in" filter="wipe(left)">
                                      <p:cBhvr>
                                        <p:cTn id="105" dur="1000"/>
                                        <p:tgtEl>
                                          <p:spTgt spid="42"/>
                                        </p:tgtEl>
                                      </p:cBhvr>
                                    </p:animEffect>
                                  </p:childTnLst>
                                </p:cTn>
                              </p:par>
                            </p:childTnLst>
                          </p:cTn>
                        </p:par>
                      </p:childTnLst>
                    </p:cTn>
                  </p:par>
                  <p:par>
                    <p:cTn id="106" fill="hold">
                      <p:stCondLst>
                        <p:cond delay="indefinite"/>
                      </p:stCondLst>
                      <p:childTnLst>
                        <p:par>
                          <p:cTn id="107" fill="hold">
                            <p:stCondLst>
                              <p:cond delay="0"/>
                            </p:stCondLst>
                            <p:childTnLst>
                              <p:par>
                                <p:cTn id="108" presetID="22" presetClass="entr" presetSubtype="4" fill="hold" grpId="0" nodeType="clickEffect">
                                  <p:stCondLst>
                                    <p:cond delay="0"/>
                                  </p:stCondLst>
                                  <p:childTnLst>
                                    <p:set>
                                      <p:cBhvr>
                                        <p:cTn id="109" dur="1" fill="hold">
                                          <p:stCondLst>
                                            <p:cond delay="0"/>
                                          </p:stCondLst>
                                        </p:cTn>
                                        <p:tgtEl>
                                          <p:spTgt spid="20"/>
                                        </p:tgtEl>
                                        <p:attrNameLst>
                                          <p:attrName>style.visibility</p:attrName>
                                        </p:attrNameLst>
                                      </p:cBhvr>
                                      <p:to>
                                        <p:strVal val="visible"/>
                                      </p:to>
                                    </p:set>
                                    <p:animEffect transition="in" filter="wipe(down)">
                                      <p:cBhvr>
                                        <p:cTn id="110" dur="500"/>
                                        <p:tgtEl>
                                          <p:spTgt spid="20"/>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2" fill="hold" nodeType="clickEffect">
                                  <p:stCondLst>
                                    <p:cond delay="0"/>
                                  </p:stCondLst>
                                  <p:childTnLst>
                                    <p:set>
                                      <p:cBhvr>
                                        <p:cTn id="114" dur="1" fill="hold">
                                          <p:stCondLst>
                                            <p:cond delay="0"/>
                                          </p:stCondLst>
                                        </p:cTn>
                                        <p:tgtEl>
                                          <p:spTgt spid="44"/>
                                        </p:tgtEl>
                                        <p:attrNameLst>
                                          <p:attrName>style.visibility</p:attrName>
                                        </p:attrNameLst>
                                      </p:cBhvr>
                                      <p:to>
                                        <p:strVal val="visible"/>
                                      </p:to>
                                    </p:set>
                                    <p:animEffect transition="in" filter="wipe(right)">
                                      <p:cBhvr>
                                        <p:cTn id="115" dur="1000"/>
                                        <p:tgtEl>
                                          <p:spTgt spid="44"/>
                                        </p:tgtEl>
                                      </p:cBhvr>
                                    </p:animEffect>
                                  </p:childTnLst>
                                </p:cTn>
                              </p:par>
                            </p:childTnLst>
                          </p:cTn>
                        </p:par>
                      </p:childTnLst>
                    </p:cTn>
                  </p:par>
                  <p:par>
                    <p:cTn id="116" fill="hold">
                      <p:stCondLst>
                        <p:cond delay="indefinite"/>
                      </p:stCondLst>
                      <p:childTnLst>
                        <p:par>
                          <p:cTn id="117" fill="hold">
                            <p:stCondLst>
                              <p:cond delay="0"/>
                            </p:stCondLst>
                            <p:childTnLst>
                              <p:par>
                                <p:cTn id="118" presetID="2" presetClass="entr" presetSubtype="6" fill="hold" grpId="0" nodeType="clickEffect">
                                  <p:stCondLst>
                                    <p:cond delay="0"/>
                                  </p:stCondLst>
                                  <p:childTnLst>
                                    <p:set>
                                      <p:cBhvr>
                                        <p:cTn id="119" dur="1" fill="hold">
                                          <p:stCondLst>
                                            <p:cond delay="0"/>
                                          </p:stCondLst>
                                        </p:cTn>
                                        <p:tgtEl>
                                          <p:spTgt spid="45"/>
                                        </p:tgtEl>
                                        <p:attrNameLst>
                                          <p:attrName>style.visibility</p:attrName>
                                        </p:attrNameLst>
                                      </p:cBhvr>
                                      <p:to>
                                        <p:strVal val="visible"/>
                                      </p:to>
                                    </p:set>
                                    <p:anim calcmode="lin" valueType="num">
                                      <p:cBhvr additive="base">
                                        <p:cTn id="120" dur="500" fill="hold"/>
                                        <p:tgtEl>
                                          <p:spTgt spid="45"/>
                                        </p:tgtEl>
                                        <p:attrNameLst>
                                          <p:attrName>ppt_x</p:attrName>
                                        </p:attrNameLst>
                                      </p:cBhvr>
                                      <p:tavLst>
                                        <p:tav tm="0">
                                          <p:val>
                                            <p:strVal val="1+#ppt_w/2"/>
                                          </p:val>
                                        </p:tav>
                                        <p:tav tm="100000">
                                          <p:val>
                                            <p:strVal val="#ppt_x"/>
                                          </p:val>
                                        </p:tav>
                                      </p:tavLst>
                                    </p:anim>
                                    <p:anim calcmode="lin" valueType="num">
                                      <p:cBhvr additive="base">
                                        <p:cTn id="121"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22" presetClass="entr" presetSubtype="4" fill="hold" grpId="0" nodeType="clickEffect">
                                  <p:stCondLst>
                                    <p:cond delay="0"/>
                                  </p:stCondLst>
                                  <p:childTnLst>
                                    <p:set>
                                      <p:cBhvr>
                                        <p:cTn id="125" dur="1" fill="hold">
                                          <p:stCondLst>
                                            <p:cond delay="0"/>
                                          </p:stCondLst>
                                        </p:cTn>
                                        <p:tgtEl>
                                          <p:spTgt spid="47"/>
                                        </p:tgtEl>
                                        <p:attrNameLst>
                                          <p:attrName>style.visibility</p:attrName>
                                        </p:attrNameLst>
                                      </p:cBhvr>
                                      <p:to>
                                        <p:strVal val="visible"/>
                                      </p:to>
                                    </p:set>
                                    <p:animEffect transition="in" filter="wipe(down)">
                                      <p:cBhvr>
                                        <p:cTn id="126" dur="500"/>
                                        <p:tgtEl>
                                          <p:spTgt spid="47"/>
                                        </p:tgtEl>
                                      </p:cBhvr>
                                    </p:animEffect>
                                  </p:childTnLst>
                                </p:cTn>
                              </p:par>
                            </p:childTnLst>
                          </p:cTn>
                        </p:par>
                      </p:childTnLst>
                    </p:cTn>
                  </p:par>
                  <p:par>
                    <p:cTn id="127" fill="hold">
                      <p:stCondLst>
                        <p:cond delay="indefinite"/>
                      </p:stCondLst>
                      <p:childTnLst>
                        <p:par>
                          <p:cTn id="128" fill="hold">
                            <p:stCondLst>
                              <p:cond delay="0"/>
                            </p:stCondLst>
                            <p:childTnLst>
                              <p:par>
                                <p:cTn id="129" presetID="22" presetClass="entr" presetSubtype="4" fill="hold" grpId="0" nodeType="clickEffect">
                                  <p:stCondLst>
                                    <p:cond delay="0"/>
                                  </p:stCondLst>
                                  <p:childTnLst>
                                    <p:set>
                                      <p:cBhvr>
                                        <p:cTn id="130" dur="1" fill="hold">
                                          <p:stCondLst>
                                            <p:cond delay="0"/>
                                          </p:stCondLst>
                                        </p:cTn>
                                        <p:tgtEl>
                                          <p:spTgt spid="48"/>
                                        </p:tgtEl>
                                        <p:attrNameLst>
                                          <p:attrName>style.visibility</p:attrName>
                                        </p:attrNameLst>
                                      </p:cBhvr>
                                      <p:to>
                                        <p:strVal val="visible"/>
                                      </p:to>
                                    </p:set>
                                    <p:animEffect transition="in" filter="wipe(down)">
                                      <p:cBhvr>
                                        <p:cTn id="131" dur="500"/>
                                        <p:tgtEl>
                                          <p:spTgt spid="48"/>
                                        </p:tgtEl>
                                      </p:cBhvr>
                                    </p:animEffect>
                                  </p:childTnLst>
                                </p:cTn>
                              </p:par>
                            </p:childTnLst>
                          </p:cTn>
                        </p:par>
                      </p:childTnLst>
                    </p:cTn>
                  </p:par>
                  <p:par>
                    <p:cTn id="132" fill="hold">
                      <p:stCondLst>
                        <p:cond delay="indefinite"/>
                      </p:stCondLst>
                      <p:childTnLst>
                        <p:par>
                          <p:cTn id="133" fill="hold">
                            <p:stCondLst>
                              <p:cond delay="0"/>
                            </p:stCondLst>
                            <p:childTnLst>
                              <p:par>
                                <p:cTn id="134" presetID="22" presetClass="entr" presetSubtype="4" fill="hold" grpId="0" nodeType="clickEffect">
                                  <p:stCondLst>
                                    <p:cond delay="0"/>
                                  </p:stCondLst>
                                  <p:childTnLst>
                                    <p:set>
                                      <p:cBhvr>
                                        <p:cTn id="135" dur="1" fill="hold">
                                          <p:stCondLst>
                                            <p:cond delay="0"/>
                                          </p:stCondLst>
                                        </p:cTn>
                                        <p:tgtEl>
                                          <p:spTgt spid="49"/>
                                        </p:tgtEl>
                                        <p:attrNameLst>
                                          <p:attrName>style.visibility</p:attrName>
                                        </p:attrNameLst>
                                      </p:cBhvr>
                                      <p:to>
                                        <p:strVal val="visible"/>
                                      </p:to>
                                    </p:set>
                                    <p:animEffect transition="in" filter="wipe(down)">
                                      <p:cBhvr>
                                        <p:cTn id="136" dur="500"/>
                                        <p:tgtEl>
                                          <p:spTgt spid="49"/>
                                        </p:tgtEl>
                                      </p:cBhvr>
                                    </p:animEffect>
                                  </p:childTnLst>
                                </p:cTn>
                              </p:par>
                            </p:childTnLst>
                          </p:cTn>
                        </p:par>
                      </p:childTnLst>
                    </p:cTn>
                  </p:par>
                  <p:par>
                    <p:cTn id="137" fill="hold">
                      <p:stCondLst>
                        <p:cond delay="indefinite"/>
                      </p:stCondLst>
                      <p:childTnLst>
                        <p:par>
                          <p:cTn id="138" fill="hold">
                            <p:stCondLst>
                              <p:cond delay="0"/>
                            </p:stCondLst>
                            <p:childTnLst>
                              <p:par>
                                <p:cTn id="139" presetID="22" presetClass="entr" presetSubtype="4" fill="hold" grpId="0" nodeType="clickEffect">
                                  <p:stCondLst>
                                    <p:cond delay="0"/>
                                  </p:stCondLst>
                                  <p:childTnLst>
                                    <p:set>
                                      <p:cBhvr>
                                        <p:cTn id="140" dur="1" fill="hold">
                                          <p:stCondLst>
                                            <p:cond delay="0"/>
                                          </p:stCondLst>
                                        </p:cTn>
                                        <p:tgtEl>
                                          <p:spTgt spid="50"/>
                                        </p:tgtEl>
                                        <p:attrNameLst>
                                          <p:attrName>style.visibility</p:attrName>
                                        </p:attrNameLst>
                                      </p:cBhvr>
                                      <p:to>
                                        <p:strVal val="visible"/>
                                      </p:to>
                                    </p:set>
                                    <p:animEffect transition="in" filter="wipe(down)">
                                      <p:cBhvr>
                                        <p:cTn id="141" dur="500"/>
                                        <p:tgtEl>
                                          <p:spTgt spid="50"/>
                                        </p:tgtEl>
                                      </p:cBhvr>
                                    </p:animEffect>
                                  </p:childTnLst>
                                </p:cTn>
                              </p:par>
                            </p:childTnLst>
                          </p:cTn>
                        </p:par>
                      </p:childTnLst>
                    </p:cTn>
                  </p:par>
                  <p:par>
                    <p:cTn id="142" fill="hold">
                      <p:stCondLst>
                        <p:cond delay="indefinite"/>
                      </p:stCondLst>
                      <p:childTnLst>
                        <p:par>
                          <p:cTn id="143" fill="hold">
                            <p:stCondLst>
                              <p:cond delay="0"/>
                            </p:stCondLst>
                            <p:childTnLst>
                              <p:par>
                                <p:cTn id="144" presetID="22" presetClass="entr" presetSubtype="4" fill="hold" grpId="0" nodeType="clickEffect">
                                  <p:stCondLst>
                                    <p:cond delay="0"/>
                                  </p:stCondLst>
                                  <p:childTnLst>
                                    <p:set>
                                      <p:cBhvr>
                                        <p:cTn id="145" dur="1" fill="hold">
                                          <p:stCondLst>
                                            <p:cond delay="0"/>
                                          </p:stCondLst>
                                        </p:cTn>
                                        <p:tgtEl>
                                          <p:spTgt spid="51"/>
                                        </p:tgtEl>
                                        <p:attrNameLst>
                                          <p:attrName>style.visibility</p:attrName>
                                        </p:attrNameLst>
                                      </p:cBhvr>
                                      <p:to>
                                        <p:strVal val="visible"/>
                                      </p:to>
                                    </p:set>
                                    <p:animEffect transition="in" filter="wipe(down)">
                                      <p:cBhvr>
                                        <p:cTn id="14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animBg="1"/>
      <p:bldP spid="6" grpId="0" animBg="1"/>
      <p:bldP spid="19" grpId="0" animBg="1"/>
      <p:bldP spid="20" grpId="0" animBg="1"/>
      <p:bldP spid="21" grpId="0" animBg="1"/>
      <p:bldP spid="22" grpId="0" animBg="1"/>
      <p:bldP spid="23" grpId="0" animBg="1"/>
      <p:bldP spid="24" grpId="0" animBg="1"/>
      <p:bldP spid="45" grpId="0" animBg="1"/>
      <p:bldP spid="46" grpId="0"/>
      <p:bldP spid="47" grpId="0" animBg="1"/>
      <p:bldP spid="48" grpId="0" animBg="1"/>
      <p:bldP spid="49" grpId="0" animBg="1"/>
      <p:bldP spid="50" grpId="0" animBg="1"/>
      <p:bldP spid="51"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0DA60-4810-0610-1388-21A0B5DF1F61}"/>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5C7ACAB3-3717-8A9B-F204-1A63B12794D0}"/>
              </a:ext>
            </a:extLst>
          </p:cNvPr>
          <p:cNvGrpSpPr/>
          <p:nvPr/>
        </p:nvGrpSpPr>
        <p:grpSpPr>
          <a:xfrm>
            <a:off x="1235047" y="1504603"/>
            <a:ext cx="9205738" cy="4572000"/>
            <a:chOff x="1235047" y="1504603"/>
            <a:chExt cx="9205738" cy="4572000"/>
          </a:xfrm>
        </p:grpSpPr>
        <p:sp>
          <p:nvSpPr>
            <p:cNvPr id="4" name="Oval 3">
              <a:extLst>
                <a:ext uri="{FF2B5EF4-FFF2-40B4-BE49-F238E27FC236}">
                  <a16:creationId xmlns:a16="http://schemas.microsoft.com/office/drawing/2014/main" id="{6A6EEEC6-F6E6-E80C-08A9-4E2EEFC74866}"/>
                </a:ext>
              </a:extLst>
            </p:cNvPr>
            <p:cNvSpPr/>
            <p:nvPr/>
          </p:nvSpPr>
          <p:spPr>
            <a:xfrm>
              <a:off x="1296785" y="1504603"/>
              <a:ext cx="9144000" cy="4572000"/>
            </a:xfrm>
            <a:prstGeom prst="ellipse">
              <a:avLst/>
            </a:prstGeom>
            <a:solidFill>
              <a:srgbClr val="FFCCFF"/>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ADF548FD-3DF0-A103-206A-B374F994FB5C}"/>
                </a:ext>
              </a:extLst>
            </p:cNvPr>
            <p:cNvSpPr/>
            <p:nvPr/>
          </p:nvSpPr>
          <p:spPr>
            <a:xfrm>
              <a:off x="1235047" y="3311556"/>
              <a:ext cx="1653018"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GB" sz="5400" b="1" cap="none" spc="0" dirty="0">
                  <a:ln/>
                  <a:solidFill>
                    <a:srgbClr val="FF00FF"/>
                  </a:solidFill>
                  <a:effectLst/>
                </a:rPr>
                <a:t>Body</a:t>
              </a:r>
            </a:p>
          </p:txBody>
        </p:sp>
      </p:grpSp>
      <p:grpSp>
        <p:nvGrpSpPr>
          <p:cNvPr id="3" name="Group 2">
            <a:extLst>
              <a:ext uri="{FF2B5EF4-FFF2-40B4-BE49-F238E27FC236}">
                <a16:creationId xmlns:a16="http://schemas.microsoft.com/office/drawing/2014/main" id="{FBB269A7-7848-4B41-0684-EBE444B9FC10}"/>
              </a:ext>
            </a:extLst>
          </p:cNvPr>
          <p:cNvGrpSpPr/>
          <p:nvPr/>
        </p:nvGrpSpPr>
        <p:grpSpPr>
          <a:xfrm>
            <a:off x="2826326" y="1961803"/>
            <a:ext cx="7315200" cy="3657600"/>
            <a:chOff x="2826326" y="1961803"/>
            <a:chExt cx="7315200" cy="3657600"/>
          </a:xfrm>
        </p:grpSpPr>
        <p:sp>
          <p:nvSpPr>
            <p:cNvPr id="5" name="Oval 4">
              <a:extLst>
                <a:ext uri="{FF2B5EF4-FFF2-40B4-BE49-F238E27FC236}">
                  <a16:creationId xmlns:a16="http://schemas.microsoft.com/office/drawing/2014/main" id="{B0322CDF-31D9-A4DB-D664-D541599A48CE}"/>
                </a:ext>
              </a:extLst>
            </p:cNvPr>
            <p:cNvSpPr/>
            <p:nvPr/>
          </p:nvSpPr>
          <p:spPr>
            <a:xfrm>
              <a:off x="2826326" y="1961803"/>
              <a:ext cx="7315200" cy="3657600"/>
            </a:xfrm>
            <a:prstGeom prst="ellipse">
              <a:avLst/>
            </a:prstGeom>
            <a:solidFill>
              <a:srgbClr val="FFFF0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668AF519-76E1-3B27-3007-05CEB697AF63}"/>
                </a:ext>
              </a:extLst>
            </p:cNvPr>
            <p:cNvSpPr/>
            <p:nvPr/>
          </p:nvSpPr>
          <p:spPr>
            <a:xfrm>
              <a:off x="2949803" y="3311556"/>
              <a:ext cx="1428596"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GB" sz="5400" b="1" cap="none" spc="0" dirty="0">
                  <a:ln/>
                  <a:solidFill>
                    <a:srgbClr val="FFC000"/>
                  </a:solidFill>
                  <a:effectLst/>
                </a:rPr>
                <a:t>Soul</a:t>
              </a:r>
            </a:p>
          </p:txBody>
        </p:sp>
      </p:grpSp>
      <p:sp>
        <p:nvSpPr>
          <p:cNvPr id="2" name="Title 1">
            <a:extLst>
              <a:ext uri="{FF2B5EF4-FFF2-40B4-BE49-F238E27FC236}">
                <a16:creationId xmlns:a16="http://schemas.microsoft.com/office/drawing/2014/main" id="{E050E1FE-292C-72A7-5AE0-E22225A2847C}"/>
              </a:ext>
            </a:extLst>
          </p:cNvPr>
          <p:cNvSpPr>
            <a:spLocks noGrp="1"/>
          </p:cNvSpPr>
          <p:nvPr>
            <p:ph type="title"/>
          </p:nvPr>
        </p:nvSpPr>
        <p:spPr>
          <a:xfrm>
            <a:off x="343694" y="106989"/>
            <a:ext cx="11504612" cy="1280890"/>
          </a:xfrm>
        </p:spPr>
        <p:txBody>
          <a:bodyPr>
            <a:normAutofit fontScale="90000"/>
            <a:scene3d>
              <a:camera prst="orthographicFront"/>
              <a:lightRig rig="harsh" dir="t"/>
            </a:scene3d>
            <a:sp3d extrusionH="57150" prstMaterial="matte">
              <a:bevelT w="63500" h="12700" prst="angle"/>
              <a:contourClr>
                <a:schemeClr val="bg1">
                  <a:lumMod val="65000"/>
                </a:schemeClr>
              </a:contourClr>
            </a:sp3d>
          </a:bodyPr>
          <a:lstStyle/>
          <a:p>
            <a:r>
              <a:rPr lang="en-GB" dirty="0"/>
              <a:t>Trichotomous view</a:t>
            </a:r>
            <a:br>
              <a:rPr lang="en-GB" dirty="0"/>
            </a:br>
            <a:r>
              <a:rPr lang="en-GB" dirty="0"/>
              <a:t>THE real NATURE OF MAN</a:t>
            </a:r>
          </a:p>
        </p:txBody>
      </p:sp>
      <p:grpSp>
        <p:nvGrpSpPr>
          <p:cNvPr id="11" name="Group 10">
            <a:extLst>
              <a:ext uri="{FF2B5EF4-FFF2-40B4-BE49-F238E27FC236}">
                <a16:creationId xmlns:a16="http://schemas.microsoft.com/office/drawing/2014/main" id="{6D2ED27B-46D8-A711-0362-1A6DD7B4C945}"/>
              </a:ext>
            </a:extLst>
          </p:cNvPr>
          <p:cNvGrpSpPr/>
          <p:nvPr/>
        </p:nvGrpSpPr>
        <p:grpSpPr>
          <a:xfrm>
            <a:off x="4378399" y="2419003"/>
            <a:ext cx="5486400" cy="2743200"/>
            <a:chOff x="4378399" y="2419003"/>
            <a:chExt cx="5486400" cy="2743200"/>
          </a:xfrm>
        </p:grpSpPr>
        <p:sp>
          <p:nvSpPr>
            <p:cNvPr id="6" name="Oval 5">
              <a:extLst>
                <a:ext uri="{FF2B5EF4-FFF2-40B4-BE49-F238E27FC236}">
                  <a16:creationId xmlns:a16="http://schemas.microsoft.com/office/drawing/2014/main" id="{D241F7C7-5B1D-2C30-B842-F47186F74132}"/>
                </a:ext>
              </a:extLst>
            </p:cNvPr>
            <p:cNvSpPr/>
            <p:nvPr/>
          </p:nvSpPr>
          <p:spPr>
            <a:xfrm>
              <a:off x="4378399" y="2419003"/>
              <a:ext cx="5486400" cy="27432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harsh" dir="t"/>
              </a:scene3d>
              <a:sp3d extrusionH="57150" prstMaterial="matte">
                <a:bevelT w="63500" h="12700" prst="angle"/>
                <a:contourClr>
                  <a:schemeClr val="bg1">
                    <a:lumMod val="65000"/>
                  </a:schemeClr>
                </a:contourClr>
              </a:sp3d>
            </a:bodyPr>
            <a:lstStyle/>
            <a:p>
              <a:pPr algn="ctr"/>
              <a:endParaRPr lang="en-GB" sz="7200" b="1" dirty="0">
                <a:ln/>
                <a:solidFill>
                  <a:srgbClr val="002060"/>
                </a:solidFill>
              </a:endParaRPr>
            </a:p>
          </p:txBody>
        </p:sp>
        <p:sp>
          <p:nvSpPr>
            <p:cNvPr id="9" name="Rectangle 8">
              <a:extLst>
                <a:ext uri="{FF2B5EF4-FFF2-40B4-BE49-F238E27FC236}">
                  <a16:creationId xmlns:a16="http://schemas.microsoft.com/office/drawing/2014/main" id="{6CDF3AE0-AB51-081F-66D8-7DE29B663B6B}"/>
                </a:ext>
              </a:extLst>
            </p:cNvPr>
            <p:cNvSpPr/>
            <p:nvPr/>
          </p:nvSpPr>
          <p:spPr>
            <a:xfrm>
              <a:off x="5947109" y="3311556"/>
              <a:ext cx="1636987"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rgbClr val="0070C0"/>
                  </a:solidFill>
                </a:rPr>
                <a:t>Spirit</a:t>
              </a:r>
              <a:endParaRPr lang="en-GB" sz="5400" b="1" dirty="0">
                <a:ln/>
                <a:solidFill>
                  <a:srgbClr val="0070C0"/>
                </a:solidFill>
              </a:endParaRPr>
            </a:p>
          </p:txBody>
        </p:sp>
      </p:grpSp>
      <p:sp>
        <p:nvSpPr>
          <p:cNvPr id="12" name="Rectangle 11">
            <a:extLst>
              <a:ext uri="{FF2B5EF4-FFF2-40B4-BE49-F238E27FC236}">
                <a16:creationId xmlns:a16="http://schemas.microsoft.com/office/drawing/2014/main" id="{A9B27E31-17DA-B69F-7C15-E9BC148BEC39}"/>
              </a:ext>
            </a:extLst>
          </p:cNvPr>
          <p:cNvSpPr/>
          <p:nvPr/>
        </p:nvSpPr>
        <p:spPr>
          <a:xfrm>
            <a:off x="5178468" y="3943300"/>
            <a:ext cx="3174267"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rgbClr val="0070C0"/>
                </a:solidFill>
              </a:rPr>
              <a:t>Holy Spirit</a:t>
            </a:r>
            <a:endParaRPr lang="en-GB" sz="5400" b="1" dirty="0">
              <a:ln/>
              <a:solidFill>
                <a:srgbClr val="0070C0"/>
              </a:solidFill>
            </a:endParaRPr>
          </a:p>
        </p:txBody>
      </p:sp>
    </p:spTree>
    <p:extLst>
      <p:ext uri="{BB962C8B-B14F-4D97-AF65-F5344CB8AC3E}">
        <p14:creationId xmlns:p14="http://schemas.microsoft.com/office/powerpoint/2010/main" val="1087166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3ECE0-B176-52DE-5814-9AA19F63426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83844CA-5237-5CAF-A295-99BB12864ACC}"/>
              </a:ext>
            </a:extLst>
          </p:cNvPr>
          <p:cNvSpPr>
            <a:spLocks noGrp="1"/>
          </p:cNvSpPr>
          <p:nvPr>
            <p:ph idx="1"/>
          </p:nvPr>
        </p:nvSpPr>
        <p:spPr/>
        <p:txBody>
          <a:bodyPr/>
          <a:lstStyle/>
          <a:p>
            <a:r>
              <a:rPr lang="en-US" dirty="0"/>
              <a:t>1Co 6:19 Do you not know that your body is a temple of the Holy Spirit, </a:t>
            </a:r>
            <a:r>
              <a:rPr lang="en-US" dirty="0">
                <a:highlight>
                  <a:srgbClr val="FFFF00"/>
                </a:highlight>
              </a:rPr>
              <a:t>who is in you</a:t>
            </a:r>
            <a:r>
              <a:rPr lang="en-US" dirty="0"/>
              <a:t>, whom you have received from God? </a:t>
            </a:r>
            <a:endParaRPr lang="en-GB" dirty="0"/>
          </a:p>
        </p:txBody>
      </p:sp>
      <p:sp>
        <p:nvSpPr>
          <p:cNvPr id="4" name="Right Triangle 3">
            <a:extLst>
              <a:ext uri="{FF2B5EF4-FFF2-40B4-BE49-F238E27FC236}">
                <a16:creationId xmlns:a16="http://schemas.microsoft.com/office/drawing/2014/main" id="{5ED9E003-0FF1-B6C8-7937-3398F3618B79}"/>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01910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B08F9-0B51-0DAC-EA8A-B118DF313787}"/>
              </a:ext>
            </a:extLst>
          </p:cNvPr>
          <p:cNvSpPr>
            <a:spLocks noGrp="1"/>
          </p:cNvSpPr>
          <p:nvPr>
            <p:ph type="title"/>
          </p:nvPr>
        </p:nvSpPr>
        <p:spPr/>
        <p:txBody>
          <a:bodyPr/>
          <a:lstStyle/>
          <a:p>
            <a:r>
              <a:rPr lang="en-US" dirty="0"/>
              <a:t>The origin of the soul</a:t>
            </a:r>
            <a:endParaRPr lang="en-GB" dirty="0"/>
          </a:p>
        </p:txBody>
      </p:sp>
      <p:sp>
        <p:nvSpPr>
          <p:cNvPr id="3" name="Content Placeholder 2">
            <a:extLst>
              <a:ext uri="{FF2B5EF4-FFF2-40B4-BE49-F238E27FC236}">
                <a16:creationId xmlns:a16="http://schemas.microsoft.com/office/drawing/2014/main" id="{A30ADD42-2565-9C37-6B8F-398B1EA15C3F}"/>
              </a:ext>
            </a:extLst>
          </p:cNvPr>
          <p:cNvSpPr>
            <a:spLocks noGrp="1"/>
          </p:cNvSpPr>
          <p:nvPr>
            <p:ph idx="1"/>
          </p:nvPr>
        </p:nvSpPr>
        <p:spPr/>
        <p:txBody>
          <a:bodyPr/>
          <a:lstStyle/>
          <a:p>
            <a:pPr algn="ctr"/>
            <a:r>
              <a:rPr lang="en-US" dirty="0"/>
              <a:t>God has made Soul and spirit of men in Eternity. In the Heavenly Jerusalem our mother, in Yeshua. They had not feelings ever and no memory. </a:t>
            </a:r>
            <a:br>
              <a:rPr lang="en-US" dirty="0"/>
            </a:br>
            <a:r>
              <a:rPr lang="en-US" dirty="0"/>
              <a:t>So also, no conciseness </a:t>
            </a:r>
            <a:endParaRPr lang="en-GB" dirty="0"/>
          </a:p>
        </p:txBody>
      </p:sp>
      <p:sp>
        <p:nvSpPr>
          <p:cNvPr id="4" name="Right Triangle 3">
            <a:extLst>
              <a:ext uri="{FF2B5EF4-FFF2-40B4-BE49-F238E27FC236}">
                <a16:creationId xmlns:a16="http://schemas.microsoft.com/office/drawing/2014/main" id="{1CCC3E3C-9F99-2C65-E320-BE49032D65CC}"/>
              </a:ext>
            </a:extLst>
          </p:cNvPr>
          <p:cNvSpPr/>
          <p:nvPr/>
        </p:nvSpPr>
        <p:spPr>
          <a:xfrm>
            <a:off x="-2858" y="5292392"/>
            <a:ext cx="1554480" cy="1554480"/>
          </a:xfrm>
          <a:prstGeom prst="rtTriangle">
            <a:avLst/>
          </a:prstGeom>
          <a:solidFill>
            <a:srgbClr val="FFEC7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5" name="Right Triangle 4">
            <a:extLst>
              <a:ext uri="{FF2B5EF4-FFF2-40B4-BE49-F238E27FC236}">
                <a16:creationId xmlns:a16="http://schemas.microsoft.com/office/drawing/2014/main" id="{E024CE72-30DB-CBBE-896B-3E2999E373B5}"/>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80319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F8CA28-F821-0C42-63AB-2A9B7C916FA8}"/>
              </a:ext>
            </a:extLst>
          </p:cNvPr>
          <p:cNvSpPr>
            <a:spLocks noGrp="1"/>
          </p:cNvSpPr>
          <p:nvPr>
            <p:ph idx="1"/>
          </p:nvPr>
        </p:nvSpPr>
        <p:spPr>
          <a:xfrm>
            <a:off x="343694" y="736600"/>
            <a:ext cx="11504611" cy="5384800"/>
          </a:xfrm>
        </p:spPr>
        <p:txBody>
          <a:bodyPr/>
          <a:lstStyle/>
          <a:p>
            <a:pPr algn="ctr"/>
            <a:r>
              <a:rPr lang="en-US" sz="6700" dirty="0"/>
              <a:t>Then GOD blew this life into ADAM and He became alive with all life in himself, “in his loins” waiting for the day of their birth.</a:t>
            </a:r>
            <a:endParaRPr lang="en-GB" sz="6700" dirty="0"/>
          </a:p>
        </p:txBody>
      </p:sp>
      <p:sp>
        <p:nvSpPr>
          <p:cNvPr id="2" name="Right Triangle 1">
            <a:extLst>
              <a:ext uri="{FF2B5EF4-FFF2-40B4-BE49-F238E27FC236}">
                <a16:creationId xmlns:a16="http://schemas.microsoft.com/office/drawing/2014/main" id="{32FB101E-4CD5-47F5-B2AA-7F14B46A2E84}"/>
              </a:ext>
            </a:extLst>
          </p:cNvPr>
          <p:cNvSpPr/>
          <p:nvPr/>
        </p:nvSpPr>
        <p:spPr>
          <a:xfrm>
            <a:off x="-2858" y="5292392"/>
            <a:ext cx="1554480" cy="1554480"/>
          </a:xfrm>
          <a:prstGeom prst="rtTriangle">
            <a:avLst/>
          </a:prstGeom>
          <a:solidFill>
            <a:srgbClr val="FFEC7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25763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43B2E-C3ED-EC8C-2DE8-13B0B35AE413}"/>
            </a:ext>
          </a:extLst>
        </p:cNvPr>
        <p:cNvGrpSpPr/>
        <p:nvPr/>
      </p:nvGrpSpPr>
      <p:grpSpPr>
        <a:xfrm>
          <a:off x="0" y="0"/>
          <a:ext cx="0" cy="0"/>
          <a:chOff x="0" y="0"/>
          <a:chExt cx="0" cy="0"/>
        </a:xfrm>
      </p:grpSpPr>
      <p:sp>
        <p:nvSpPr>
          <p:cNvPr id="15" name="Triangle 14">
            <a:extLst>
              <a:ext uri="{FF2B5EF4-FFF2-40B4-BE49-F238E27FC236}">
                <a16:creationId xmlns:a16="http://schemas.microsoft.com/office/drawing/2014/main" id="{8285A670-89BA-F4BF-E4C3-332B9C153774}"/>
              </a:ext>
            </a:extLst>
          </p:cNvPr>
          <p:cNvSpPr/>
          <p:nvPr/>
        </p:nvSpPr>
        <p:spPr>
          <a:xfrm flipV="1">
            <a:off x="977162" y="832039"/>
            <a:ext cx="1531344" cy="94745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2F3390-DB64-D15F-B086-1DB628D7DC21}"/>
              </a:ext>
            </a:extLst>
          </p:cNvPr>
          <p:cNvSpPr>
            <a:spLocks noGrp="1"/>
          </p:cNvSpPr>
          <p:nvPr>
            <p:ph type="title"/>
          </p:nvPr>
        </p:nvSpPr>
        <p:spPr>
          <a:xfrm>
            <a:off x="809999" y="6956"/>
            <a:ext cx="10571998" cy="1212231"/>
          </a:xfrm>
        </p:spPr>
        <p:txBody>
          <a:bodyPr anchor="ctr"/>
          <a:lstStyle/>
          <a:p>
            <a:pPr algn="ctr"/>
            <a:r>
              <a:rPr lang="en-US" dirty="0">
                <a:effectLst>
                  <a:outerShdw blurRad="50800" dist="38100" dir="13500000" algn="br" rotWithShape="0">
                    <a:prstClr val="black">
                      <a:alpha val="40000"/>
                    </a:prstClr>
                  </a:outerShdw>
                </a:effectLst>
              </a:rPr>
              <a:t>The Human members </a:t>
            </a:r>
          </a:p>
        </p:txBody>
      </p:sp>
      <p:sp>
        <p:nvSpPr>
          <p:cNvPr id="5" name="Oval 4">
            <a:extLst>
              <a:ext uri="{FF2B5EF4-FFF2-40B4-BE49-F238E27FC236}">
                <a16:creationId xmlns:a16="http://schemas.microsoft.com/office/drawing/2014/main" id="{1B59D361-70DE-4A02-63B9-0A2A74A685DA}"/>
              </a:ext>
            </a:extLst>
          </p:cNvPr>
          <p:cNvSpPr/>
          <p:nvPr/>
        </p:nvSpPr>
        <p:spPr>
          <a:xfrm>
            <a:off x="3563530" y="1711683"/>
            <a:ext cx="3244241" cy="3244241"/>
          </a:xfrm>
          <a:prstGeom prst="ellipse">
            <a:avLst/>
          </a:prstGeom>
          <a:solidFill>
            <a:schemeClr val="accent1">
              <a:alpha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B8E68C3-93FC-553F-0F1E-90AE36E70056}"/>
              </a:ext>
            </a:extLst>
          </p:cNvPr>
          <p:cNvSpPr/>
          <p:nvPr/>
        </p:nvSpPr>
        <p:spPr>
          <a:xfrm>
            <a:off x="5384226" y="1711683"/>
            <a:ext cx="3244241" cy="3244241"/>
          </a:xfrm>
          <a:prstGeom prst="ellipse">
            <a:avLst/>
          </a:prstGeom>
          <a:solidFill>
            <a:srgbClr val="FF7BDD">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8" name="Oval 7">
            <a:extLst>
              <a:ext uri="{FF2B5EF4-FFF2-40B4-BE49-F238E27FC236}">
                <a16:creationId xmlns:a16="http://schemas.microsoft.com/office/drawing/2014/main" id="{19BE554F-C322-8729-9782-14BBA8079E49}"/>
              </a:ext>
            </a:extLst>
          </p:cNvPr>
          <p:cNvSpPr/>
          <p:nvPr/>
        </p:nvSpPr>
        <p:spPr>
          <a:xfrm>
            <a:off x="4473878" y="2703489"/>
            <a:ext cx="3244241" cy="3244241"/>
          </a:xfrm>
          <a:prstGeom prst="ellipse">
            <a:avLst/>
          </a:prstGeom>
          <a:solidFill>
            <a:srgbClr val="FFEC7E">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7CAF202-BBE5-F655-86ED-A72A9E432EFB}"/>
              </a:ext>
            </a:extLst>
          </p:cNvPr>
          <p:cNvSpPr/>
          <p:nvPr/>
        </p:nvSpPr>
        <p:spPr>
          <a:xfrm>
            <a:off x="365000" y="2419407"/>
            <a:ext cx="2853666"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Physical</a:t>
            </a:r>
          </a:p>
        </p:txBody>
      </p:sp>
      <p:sp>
        <p:nvSpPr>
          <p:cNvPr id="11" name="Rectangle 10">
            <a:extLst>
              <a:ext uri="{FF2B5EF4-FFF2-40B4-BE49-F238E27FC236}">
                <a16:creationId xmlns:a16="http://schemas.microsoft.com/office/drawing/2014/main" id="{FF94DF51-09BC-EB01-DE65-8CC140468FD1}"/>
              </a:ext>
            </a:extLst>
          </p:cNvPr>
          <p:cNvSpPr/>
          <p:nvPr/>
        </p:nvSpPr>
        <p:spPr>
          <a:xfrm>
            <a:off x="9033895" y="2419407"/>
            <a:ext cx="2752677" cy="923330"/>
          </a:xfrm>
          <a:prstGeom prst="rect">
            <a:avLst/>
          </a:prstGeom>
          <a:noFill/>
        </p:spPr>
        <p:txBody>
          <a:bodyPr wrap="none" lIns="91440" tIns="45720" rIns="91440" bIns="45720">
            <a:spAutoFit/>
          </a:bodyPr>
          <a:lstStyle/>
          <a:p>
            <a:pPr algn="ctr"/>
            <a:r>
              <a:rPr lang="en-US" sz="5400" b="0" cap="none" spc="0" dirty="0">
                <a:ln w="0"/>
                <a:solidFill>
                  <a:srgbClr val="FF7BDD"/>
                </a:solidFill>
                <a:effectLst>
                  <a:outerShdw blurRad="38100" dist="25400" dir="5400000" algn="ctr" rotWithShape="0">
                    <a:srgbClr val="6E747A">
                      <a:alpha val="43000"/>
                    </a:srgbClr>
                  </a:outerShdw>
                </a:effectLst>
              </a:rPr>
              <a:t>Spiritual</a:t>
            </a:r>
          </a:p>
        </p:txBody>
      </p:sp>
      <p:sp>
        <p:nvSpPr>
          <p:cNvPr id="12" name="Rectangle 11">
            <a:extLst>
              <a:ext uri="{FF2B5EF4-FFF2-40B4-BE49-F238E27FC236}">
                <a16:creationId xmlns:a16="http://schemas.microsoft.com/office/drawing/2014/main" id="{AC0E97CF-C697-8216-97DD-FC5B170B7CB1}"/>
              </a:ext>
            </a:extLst>
          </p:cNvPr>
          <p:cNvSpPr/>
          <p:nvPr/>
        </p:nvSpPr>
        <p:spPr>
          <a:xfrm>
            <a:off x="2434694" y="5923542"/>
            <a:ext cx="3591216" cy="923330"/>
          </a:xfrm>
          <a:prstGeom prst="rect">
            <a:avLst/>
          </a:prstGeom>
          <a:noFill/>
        </p:spPr>
        <p:txBody>
          <a:bodyPr wrap="square" lIns="91440" tIns="45720" rIns="91440" bIns="45720">
            <a:spAutoFit/>
          </a:bodyPr>
          <a:lstStyle/>
          <a:p>
            <a:pPr algn="ctr"/>
            <a:r>
              <a:rPr lang="en-US" sz="5400" b="0" cap="none" spc="0" dirty="0">
                <a:ln w="0"/>
                <a:solidFill>
                  <a:srgbClr val="FFEC7E"/>
                </a:solidFill>
                <a:effectLst>
                  <a:outerShdw blurRad="38100" dist="25400" dir="5400000" algn="ctr" rotWithShape="0">
                    <a:srgbClr val="6E747A">
                      <a:alpha val="43000"/>
                    </a:srgbClr>
                  </a:outerShdw>
                </a:effectLst>
              </a:rPr>
              <a:t>Emotional</a:t>
            </a:r>
          </a:p>
        </p:txBody>
      </p:sp>
      <p:sp>
        <p:nvSpPr>
          <p:cNvPr id="13" name="Donut 12">
            <a:extLst>
              <a:ext uri="{FF2B5EF4-FFF2-40B4-BE49-F238E27FC236}">
                <a16:creationId xmlns:a16="http://schemas.microsoft.com/office/drawing/2014/main" id="{8FB13055-3CAB-14A0-ABA0-146710054C4F}"/>
              </a:ext>
            </a:extLst>
          </p:cNvPr>
          <p:cNvSpPr/>
          <p:nvPr/>
        </p:nvSpPr>
        <p:spPr>
          <a:xfrm>
            <a:off x="4719659" y="2286661"/>
            <a:ext cx="2752678" cy="2755075"/>
          </a:xfrm>
          <a:prstGeom prst="donut">
            <a:avLst>
              <a:gd name="adj" fmla="val 4128"/>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Title 1">
            <a:extLst>
              <a:ext uri="{FF2B5EF4-FFF2-40B4-BE49-F238E27FC236}">
                <a16:creationId xmlns:a16="http://schemas.microsoft.com/office/drawing/2014/main" id="{CC3416AB-F0C5-0114-652B-FFDCFABC1861}"/>
              </a:ext>
            </a:extLst>
          </p:cNvPr>
          <p:cNvSpPr txBox="1">
            <a:spLocks/>
          </p:cNvSpPr>
          <p:nvPr/>
        </p:nvSpPr>
        <p:spPr>
          <a:xfrm>
            <a:off x="1848033" y="532642"/>
            <a:ext cx="8495930"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lvl1pPr algn="ctr" defTabSz="457200" rtl="0" eaLnBrk="1" latinLnBrk="0" hangingPunct="1">
              <a:spcBef>
                <a:spcPct val="0"/>
              </a:spcBef>
              <a:buNone/>
              <a:defRPr sz="4000" b="1" kern="1200">
                <a:solidFill>
                  <a:srgbClr val="FEFEFE"/>
                </a:solidFill>
                <a:latin typeface="Chalkduster" panose="03050602040202020205" pitchFamily="66" charset="77"/>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rgbClr val="FF0000"/>
                </a:solidFill>
              </a:rPr>
              <a:t>Our tipple Intelligence</a:t>
            </a:r>
          </a:p>
        </p:txBody>
      </p:sp>
      <p:sp>
        <p:nvSpPr>
          <p:cNvPr id="3" name="Rectangle 2">
            <a:extLst>
              <a:ext uri="{FF2B5EF4-FFF2-40B4-BE49-F238E27FC236}">
                <a16:creationId xmlns:a16="http://schemas.microsoft.com/office/drawing/2014/main" id="{2E811B04-1BFE-70F6-D5F0-2521B42F78E9}"/>
              </a:ext>
            </a:extLst>
          </p:cNvPr>
          <p:cNvSpPr/>
          <p:nvPr/>
        </p:nvSpPr>
        <p:spPr>
          <a:xfrm>
            <a:off x="511688" y="3423493"/>
            <a:ext cx="2371162" cy="923330"/>
          </a:xfrm>
          <a:prstGeom prst="rect">
            <a:avLst/>
          </a:prstGeom>
          <a:noFill/>
        </p:spPr>
        <p:txBody>
          <a:bodyPr wrap="none" lIns="91440" tIns="45720" rIns="91440" bIns="45720">
            <a:spAutoFit/>
          </a:bodyPr>
          <a:lstStyle/>
          <a:p>
            <a:pPr algn="ctr"/>
            <a:r>
              <a:rPr lang="el-GR" sz="5400" b="0" cap="none" spc="0" dirty="0">
                <a:ln w="0"/>
                <a:solidFill>
                  <a:schemeClr val="accent1"/>
                </a:solidFill>
                <a:effectLst>
                  <a:outerShdw blurRad="38100" dist="25400" dir="5400000" algn="ctr" rotWithShape="0">
                    <a:srgbClr val="6E747A">
                      <a:alpha val="43000"/>
                    </a:srgbClr>
                  </a:outerShdw>
                </a:effectLst>
              </a:rPr>
              <a:t>βίο </a:t>
            </a:r>
            <a:r>
              <a:rPr lang="en-US" sz="5400" b="0" cap="none" spc="0" dirty="0">
                <a:ln w="0"/>
                <a:solidFill>
                  <a:schemeClr val="accent1"/>
                </a:solidFill>
                <a:effectLst>
                  <a:outerShdw blurRad="38100" dist="25400" dir="5400000" algn="ctr" rotWithShape="0">
                    <a:srgbClr val="6E747A">
                      <a:alpha val="43000"/>
                    </a:srgbClr>
                  </a:outerShdw>
                </a:effectLst>
              </a:rPr>
              <a:t>Bio</a:t>
            </a:r>
          </a:p>
        </p:txBody>
      </p:sp>
      <p:sp>
        <p:nvSpPr>
          <p:cNvPr id="4" name="Rectangle 3">
            <a:extLst>
              <a:ext uri="{FF2B5EF4-FFF2-40B4-BE49-F238E27FC236}">
                <a16:creationId xmlns:a16="http://schemas.microsoft.com/office/drawing/2014/main" id="{4BE95113-1BFD-271E-421D-D399E3BCFA0F}"/>
              </a:ext>
            </a:extLst>
          </p:cNvPr>
          <p:cNvSpPr/>
          <p:nvPr/>
        </p:nvSpPr>
        <p:spPr>
          <a:xfrm>
            <a:off x="8873937" y="3429000"/>
            <a:ext cx="2994731" cy="923330"/>
          </a:xfrm>
          <a:prstGeom prst="rect">
            <a:avLst/>
          </a:prstGeom>
          <a:noFill/>
        </p:spPr>
        <p:txBody>
          <a:bodyPr wrap="none" lIns="91440" tIns="45720" rIns="91440" bIns="45720">
            <a:spAutoFit/>
          </a:bodyPr>
          <a:lstStyle/>
          <a:p>
            <a:pPr algn="ctr"/>
            <a:r>
              <a:rPr lang="el-GR" sz="5400" b="0" cap="none" spc="0" dirty="0">
                <a:ln w="0"/>
                <a:solidFill>
                  <a:srgbClr val="FF7BDD"/>
                </a:solidFill>
                <a:effectLst>
                  <a:outerShdw blurRad="38100" dist="25400" dir="5400000" algn="ctr" rotWithShape="0">
                    <a:srgbClr val="6E747A">
                      <a:alpha val="43000"/>
                    </a:srgbClr>
                  </a:outerShdw>
                </a:effectLst>
              </a:rPr>
              <a:t>Ζώη </a:t>
            </a:r>
            <a:r>
              <a:rPr lang="en-US" sz="5400" b="0" cap="none" spc="0" dirty="0">
                <a:ln w="0"/>
                <a:solidFill>
                  <a:srgbClr val="FF7BDD"/>
                </a:solidFill>
                <a:effectLst>
                  <a:outerShdw blurRad="38100" dist="25400" dir="5400000" algn="ctr" rotWithShape="0">
                    <a:srgbClr val="6E747A">
                      <a:alpha val="43000"/>
                    </a:srgbClr>
                  </a:outerShdw>
                </a:effectLst>
              </a:rPr>
              <a:t>Zoe</a:t>
            </a:r>
          </a:p>
        </p:txBody>
      </p:sp>
      <p:sp>
        <p:nvSpPr>
          <p:cNvPr id="6" name="Rectangle 5">
            <a:extLst>
              <a:ext uri="{FF2B5EF4-FFF2-40B4-BE49-F238E27FC236}">
                <a16:creationId xmlns:a16="http://schemas.microsoft.com/office/drawing/2014/main" id="{12CBBBA4-2E80-C9FF-3B08-72ECFB7867A0}"/>
              </a:ext>
            </a:extLst>
          </p:cNvPr>
          <p:cNvSpPr/>
          <p:nvPr/>
        </p:nvSpPr>
        <p:spPr>
          <a:xfrm>
            <a:off x="6481084" y="5923542"/>
            <a:ext cx="4294765" cy="923330"/>
          </a:xfrm>
          <a:prstGeom prst="rect">
            <a:avLst/>
          </a:prstGeom>
          <a:noFill/>
        </p:spPr>
        <p:txBody>
          <a:bodyPr wrap="none" lIns="91440" tIns="45720" rIns="91440" bIns="45720">
            <a:spAutoFit/>
          </a:bodyPr>
          <a:lstStyle/>
          <a:p>
            <a:pPr algn="ctr"/>
            <a:r>
              <a:rPr lang="el-GR" sz="5400" dirty="0">
                <a:ln w="0"/>
                <a:solidFill>
                  <a:srgbClr val="FFEC7E"/>
                </a:solidFill>
                <a:effectLst>
                  <a:outerShdw blurRad="38100" dist="25400" dir="5400000" algn="ctr" rotWithShape="0">
                    <a:srgbClr val="6E747A">
                      <a:alpha val="43000"/>
                    </a:srgbClr>
                  </a:outerShdw>
                </a:effectLst>
              </a:rPr>
              <a:t>Ψύχε </a:t>
            </a:r>
            <a:r>
              <a:rPr lang="en-US" sz="5400" dirty="0">
                <a:ln w="0"/>
                <a:solidFill>
                  <a:srgbClr val="FFEC7E"/>
                </a:solidFill>
                <a:effectLst>
                  <a:outerShdw blurRad="38100" dist="25400" dir="5400000" algn="ctr" rotWithShape="0">
                    <a:srgbClr val="6E747A">
                      <a:alpha val="43000"/>
                    </a:srgbClr>
                  </a:outerShdw>
                </a:effectLst>
              </a:rPr>
              <a:t>Psyche</a:t>
            </a:r>
            <a:endParaRPr lang="en-US" sz="5400" b="0" cap="none" spc="0" dirty="0">
              <a:ln w="0"/>
              <a:solidFill>
                <a:srgbClr val="FFEC7E"/>
              </a:solidFill>
              <a:effectLst>
                <a:outerShdw blurRad="38100" dist="25400" dir="5400000" algn="ctr" rotWithShape="0">
                  <a:srgbClr val="6E747A">
                    <a:alpha val="43000"/>
                  </a:srgbClr>
                </a:outerShdw>
              </a:effectLst>
            </a:endParaRPr>
          </a:p>
        </p:txBody>
      </p:sp>
      <p:sp>
        <p:nvSpPr>
          <p:cNvPr id="9" name="Right Triangle 8">
            <a:extLst>
              <a:ext uri="{FF2B5EF4-FFF2-40B4-BE49-F238E27FC236}">
                <a16:creationId xmlns:a16="http://schemas.microsoft.com/office/drawing/2014/main" id="{79AE464C-114D-9A6C-3993-FF51965841E5}"/>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16" name="Right Triangle 15">
            <a:extLst>
              <a:ext uri="{FF2B5EF4-FFF2-40B4-BE49-F238E27FC236}">
                <a16:creationId xmlns:a16="http://schemas.microsoft.com/office/drawing/2014/main" id="{F67C14B6-564B-6A29-EC88-D77B894D18DB}"/>
              </a:ext>
            </a:extLst>
          </p:cNvPr>
          <p:cNvSpPr/>
          <p:nvPr/>
        </p:nvSpPr>
        <p:spPr>
          <a:xfrm rot="10800000">
            <a:off x="10637520" y="6956"/>
            <a:ext cx="1554480" cy="1554480"/>
          </a:xfrm>
          <a:prstGeom prst="rtTriangle">
            <a:avLst/>
          </a:prstGeom>
          <a:solidFill>
            <a:srgbClr val="FF7BDD"/>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17" name="Right Triangle 16">
            <a:extLst>
              <a:ext uri="{FF2B5EF4-FFF2-40B4-BE49-F238E27FC236}">
                <a16:creationId xmlns:a16="http://schemas.microsoft.com/office/drawing/2014/main" id="{2D8E579A-F922-0665-BD08-CEADA8DDDC64}"/>
              </a:ext>
            </a:extLst>
          </p:cNvPr>
          <p:cNvSpPr/>
          <p:nvPr/>
        </p:nvSpPr>
        <p:spPr>
          <a:xfrm>
            <a:off x="-2858" y="5292392"/>
            <a:ext cx="1554480" cy="1554480"/>
          </a:xfrm>
          <a:prstGeom prst="rtTriangle">
            <a:avLst/>
          </a:prstGeom>
          <a:solidFill>
            <a:srgbClr val="FFEC7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014299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3"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
                                        <p:tgtEl>
                                          <p:spTgt spid="10"/>
                                        </p:tgtEl>
                                      </p:cBhvr>
                                    </p:animEffect>
                                    <p:anim calcmode="lin" valueType="num">
                                      <p:cBhvr>
                                        <p:cTn id="13" dur="400" fill="hold"/>
                                        <p:tgtEl>
                                          <p:spTgt spid="10"/>
                                        </p:tgtEl>
                                        <p:attrNameLst>
                                          <p:attrName>ppt_x</p:attrName>
                                        </p:attrNameLst>
                                      </p:cBhvr>
                                      <p:tavLst>
                                        <p:tav tm="0">
                                          <p:val>
                                            <p:strVal val="#ppt_x"/>
                                          </p:val>
                                        </p:tav>
                                        <p:tav tm="100000">
                                          <p:val>
                                            <p:strVal val="#ppt_x"/>
                                          </p:val>
                                        </p:tav>
                                      </p:tavLst>
                                    </p:anim>
                                    <p:anim calcmode="lin" valueType="num">
                                      <p:cBhvr>
                                        <p:cTn id="14" dur="400" fill="hold"/>
                                        <p:tgtEl>
                                          <p:spTgt spid="10"/>
                                        </p:tgtEl>
                                        <p:attrNameLst>
                                          <p:attrName>ppt_y</p:attrName>
                                        </p:attrNameLst>
                                      </p:cBhvr>
                                      <p:tavLst>
                                        <p:tav tm="0">
                                          <p:val>
                                            <p:strVal val="#ppt_y+0.31"/>
                                          </p:val>
                                        </p:tav>
                                        <p:tav tm="100000">
                                          <p:val>
                                            <p:strVal val="#ppt_y+0.31"/>
                                          </p:val>
                                        </p:tav>
                                      </p:tavLst>
                                    </p:anim>
                                    <p:anim calcmode="lin" valueType="num">
                                      <p:cBhvr>
                                        <p:cTn id="15" dur="600" decel="50000" fill="hold">
                                          <p:stCondLst>
                                            <p:cond delay="400"/>
                                          </p:stCondLst>
                                        </p:cTn>
                                        <p:tgtEl>
                                          <p:spTgt spid="10"/>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6" dur="600" decel="50000" fill="hold">
                                          <p:stCondLst>
                                            <p:cond delay="400"/>
                                          </p:stCondLst>
                                        </p:cTn>
                                        <p:tgtEl>
                                          <p:spTgt spid="10"/>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heel(1)">
                                      <p:cBhvr>
                                        <p:cTn id="21" dur="2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1000" fill="hold"/>
                                        <p:tgtEl>
                                          <p:spTgt spid="11"/>
                                        </p:tgtEl>
                                        <p:attrNameLst>
                                          <p:attrName>ppt_w</p:attrName>
                                        </p:attrNameLst>
                                      </p:cBhvr>
                                      <p:tavLst>
                                        <p:tav tm="0">
                                          <p:val>
                                            <p:fltVal val="0"/>
                                          </p:val>
                                        </p:tav>
                                        <p:tav tm="100000">
                                          <p:val>
                                            <p:strVal val="#ppt_w"/>
                                          </p:val>
                                        </p:tav>
                                      </p:tavLst>
                                    </p:anim>
                                    <p:anim calcmode="lin" valueType="num">
                                      <p:cBhvr>
                                        <p:cTn id="27" dur="1000" fill="hold"/>
                                        <p:tgtEl>
                                          <p:spTgt spid="11"/>
                                        </p:tgtEl>
                                        <p:attrNameLst>
                                          <p:attrName>ppt_h</p:attrName>
                                        </p:attrNameLst>
                                      </p:cBhvr>
                                      <p:tavLst>
                                        <p:tav tm="0">
                                          <p:val>
                                            <p:fltVal val="0"/>
                                          </p:val>
                                        </p:tav>
                                        <p:tav tm="100000">
                                          <p:val>
                                            <p:strVal val="#ppt_h"/>
                                          </p:val>
                                        </p:tav>
                                      </p:tavLst>
                                    </p:anim>
                                    <p:anim calcmode="lin" valueType="num">
                                      <p:cBhvr>
                                        <p:cTn id="28" dur="1000" fill="hold"/>
                                        <p:tgtEl>
                                          <p:spTgt spid="11"/>
                                        </p:tgtEl>
                                        <p:attrNameLst>
                                          <p:attrName>style.rotation</p:attrName>
                                        </p:attrNameLst>
                                      </p:cBhvr>
                                      <p:tavLst>
                                        <p:tav tm="0">
                                          <p:val>
                                            <p:fltVal val="90"/>
                                          </p:val>
                                        </p:tav>
                                        <p:tav tm="100000">
                                          <p:val>
                                            <p:fltVal val="0"/>
                                          </p:val>
                                        </p:tav>
                                      </p:tavLst>
                                    </p:anim>
                                    <p:animEffect transition="in" filter="fade">
                                      <p:cBhvr>
                                        <p:cTn id="29" dur="10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heel(1)">
                                      <p:cBhvr>
                                        <p:cTn id="34" dur="20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Effect transition="in" filter="fade">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additive="base">
                                        <p:cTn id="46" dur="500" fill="hold"/>
                                        <p:tgtEl>
                                          <p:spTgt spid="3"/>
                                        </p:tgtEl>
                                        <p:attrNameLst>
                                          <p:attrName>ppt_x</p:attrName>
                                        </p:attrNameLst>
                                      </p:cBhvr>
                                      <p:tavLst>
                                        <p:tav tm="0">
                                          <p:val>
                                            <p:strVal val="#ppt_x"/>
                                          </p:val>
                                        </p:tav>
                                        <p:tav tm="100000">
                                          <p:val>
                                            <p:strVal val="#ppt_x"/>
                                          </p:val>
                                        </p:tav>
                                      </p:tavLst>
                                    </p:anim>
                                    <p:anim calcmode="lin" valueType="num">
                                      <p:cBhvr additive="base">
                                        <p:cTn id="4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additive="base">
                                        <p:cTn id="52" dur="500" fill="hold"/>
                                        <p:tgtEl>
                                          <p:spTgt spid="4"/>
                                        </p:tgtEl>
                                        <p:attrNameLst>
                                          <p:attrName>ppt_x</p:attrName>
                                        </p:attrNameLst>
                                      </p:cBhvr>
                                      <p:tavLst>
                                        <p:tav tm="0">
                                          <p:val>
                                            <p:strVal val="#ppt_x"/>
                                          </p:val>
                                        </p:tav>
                                        <p:tav tm="100000">
                                          <p:val>
                                            <p:strVal val="#ppt_x"/>
                                          </p:val>
                                        </p:tav>
                                      </p:tavLst>
                                    </p:anim>
                                    <p:anim calcmode="lin" valueType="num">
                                      <p:cBhvr additive="base">
                                        <p:cTn id="5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6"/>
                                        </p:tgtEl>
                                        <p:attrNameLst>
                                          <p:attrName>style.visibility</p:attrName>
                                        </p:attrNameLst>
                                      </p:cBhvr>
                                      <p:to>
                                        <p:strVal val="visible"/>
                                      </p:to>
                                    </p:set>
                                    <p:anim calcmode="lin" valueType="num">
                                      <p:cBhvr additive="base">
                                        <p:cTn id="58" dur="500" fill="hold"/>
                                        <p:tgtEl>
                                          <p:spTgt spid="6"/>
                                        </p:tgtEl>
                                        <p:attrNameLst>
                                          <p:attrName>ppt_x</p:attrName>
                                        </p:attrNameLst>
                                      </p:cBhvr>
                                      <p:tavLst>
                                        <p:tav tm="0">
                                          <p:val>
                                            <p:strVal val="#ppt_x"/>
                                          </p:val>
                                        </p:tav>
                                        <p:tav tm="100000">
                                          <p:val>
                                            <p:strVal val="#ppt_x"/>
                                          </p:val>
                                        </p:tav>
                                      </p:tavLst>
                                    </p:anim>
                                    <p:anim calcmode="lin" valueType="num">
                                      <p:cBhvr additive="base">
                                        <p:cTn id="5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6" fill="hold" grpId="0" nodeType="clickEffect">
                                  <p:stCondLst>
                                    <p:cond delay="0"/>
                                  </p:stCondLst>
                                  <p:childTnLst>
                                    <p:set>
                                      <p:cBhvr>
                                        <p:cTn id="63" dur="1" fill="hold">
                                          <p:stCondLst>
                                            <p:cond delay="0"/>
                                          </p:stCondLst>
                                        </p:cTn>
                                        <p:tgtEl>
                                          <p:spTgt spid="14"/>
                                        </p:tgtEl>
                                        <p:attrNameLst>
                                          <p:attrName>style.visibility</p:attrName>
                                        </p:attrNameLst>
                                      </p:cBhvr>
                                      <p:to>
                                        <p:strVal val="visible"/>
                                      </p:to>
                                    </p:set>
                                    <p:anim calcmode="lin" valueType="num">
                                      <p:cBhvr additive="base">
                                        <p:cTn id="64" dur="500" fill="hold"/>
                                        <p:tgtEl>
                                          <p:spTgt spid="14"/>
                                        </p:tgtEl>
                                        <p:attrNameLst>
                                          <p:attrName>ppt_x</p:attrName>
                                        </p:attrNameLst>
                                      </p:cBhvr>
                                      <p:tavLst>
                                        <p:tav tm="0">
                                          <p:val>
                                            <p:strVal val="1+#ppt_w/2"/>
                                          </p:val>
                                        </p:tav>
                                        <p:tav tm="100000">
                                          <p:val>
                                            <p:strVal val="#ppt_x"/>
                                          </p:val>
                                        </p:tav>
                                      </p:tavLst>
                                    </p:anim>
                                    <p:anim calcmode="lin" valueType="num">
                                      <p:cBhvr additive="base">
                                        <p:cTn id="6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2" fill="hold" grpId="0" nodeType="clickEffect">
                                  <p:stCondLst>
                                    <p:cond delay="0"/>
                                  </p:stCondLst>
                                  <p:childTnLst>
                                    <p:set>
                                      <p:cBhvr>
                                        <p:cTn id="69" dur="1" fill="hold">
                                          <p:stCondLst>
                                            <p:cond delay="0"/>
                                          </p:stCondLst>
                                        </p:cTn>
                                        <p:tgtEl>
                                          <p:spTgt spid="13"/>
                                        </p:tgtEl>
                                        <p:attrNameLst>
                                          <p:attrName>style.visibility</p:attrName>
                                        </p:attrNameLst>
                                      </p:cBhvr>
                                      <p:to>
                                        <p:strVal val="visible"/>
                                      </p:to>
                                    </p:set>
                                    <p:anim calcmode="lin" valueType="num">
                                      <p:cBhvr additive="base">
                                        <p:cTn id="70" dur="500" fill="hold"/>
                                        <p:tgtEl>
                                          <p:spTgt spid="13"/>
                                        </p:tgtEl>
                                        <p:attrNameLst>
                                          <p:attrName>ppt_x</p:attrName>
                                        </p:attrNameLst>
                                      </p:cBhvr>
                                      <p:tavLst>
                                        <p:tav tm="0">
                                          <p:val>
                                            <p:strVal val="1+#ppt_w/2"/>
                                          </p:val>
                                        </p:tav>
                                        <p:tav tm="100000">
                                          <p:val>
                                            <p:strVal val="#ppt_x"/>
                                          </p:val>
                                        </p:tav>
                                      </p:tavLst>
                                    </p:anim>
                                    <p:anim calcmode="lin" valueType="num">
                                      <p:cBhvr additive="base">
                                        <p:cTn id="71"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path" presetSubtype="0" accel="50000" decel="50000" fill="hold" grpId="1" nodeType="clickEffect">
                                  <p:stCondLst>
                                    <p:cond delay="0"/>
                                  </p:stCondLst>
                                  <p:childTnLst>
                                    <p:animMotion origin="layout" path="M 0 -4.07407E-6 L -0.08672 -0.06018 " pathEditMode="relative" rAng="0" ptsTypes="AA">
                                      <p:cBhvr>
                                        <p:cTn id="75" dur="2000" fill="hold"/>
                                        <p:tgtEl>
                                          <p:spTgt spid="13"/>
                                        </p:tgtEl>
                                        <p:attrNameLst>
                                          <p:attrName>ppt_x</p:attrName>
                                          <p:attrName>ppt_y</p:attrName>
                                        </p:attrNameLst>
                                      </p:cBhvr>
                                      <p:rCtr x="-4336" y="-3009"/>
                                    </p:animMotion>
                                  </p:childTnLst>
                                </p:cTn>
                              </p:par>
                            </p:childTnLst>
                          </p:cTn>
                        </p:par>
                      </p:childTnLst>
                    </p:cTn>
                  </p:par>
                  <p:par>
                    <p:cTn id="76" fill="hold">
                      <p:stCondLst>
                        <p:cond delay="indefinite"/>
                      </p:stCondLst>
                      <p:childTnLst>
                        <p:par>
                          <p:cTn id="77" fill="hold">
                            <p:stCondLst>
                              <p:cond delay="0"/>
                            </p:stCondLst>
                            <p:childTnLst>
                              <p:par>
                                <p:cTn id="78" presetID="0" presetClass="path" presetSubtype="0" accel="50000" decel="50000" fill="hold" grpId="2" nodeType="clickEffect">
                                  <p:stCondLst>
                                    <p:cond delay="0"/>
                                  </p:stCondLst>
                                  <p:childTnLst>
                                    <p:animMotion origin="layout" path="M -1.875E-6 -6.93889E-18 L 0.09414 -0.08194 " pathEditMode="relative" rAng="0" ptsTypes="AA">
                                      <p:cBhvr>
                                        <p:cTn id="79" dur="2000" fill="hold"/>
                                        <p:tgtEl>
                                          <p:spTgt spid="13"/>
                                        </p:tgtEl>
                                        <p:attrNameLst>
                                          <p:attrName>ppt_x</p:attrName>
                                          <p:attrName>ppt_y</p:attrName>
                                        </p:attrNameLst>
                                      </p:cBhvr>
                                      <p:rCtr x="4336" y="-4468"/>
                                    </p:animMotion>
                                  </p:childTnLst>
                                </p:cTn>
                              </p:par>
                            </p:childTnLst>
                          </p:cTn>
                        </p:par>
                      </p:childTnLst>
                    </p:cTn>
                  </p:par>
                  <p:par>
                    <p:cTn id="80" fill="hold">
                      <p:stCondLst>
                        <p:cond delay="indefinite"/>
                      </p:stCondLst>
                      <p:childTnLst>
                        <p:par>
                          <p:cTn id="81" fill="hold">
                            <p:stCondLst>
                              <p:cond delay="0"/>
                            </p:stCondLst>
                            <p:childTnLst>
                              <p:par>
                                <p:cTn id="82" presetID="0" presetClass="path" presetSubtype="0" accel="50000" decel="50000" fill="hold" grpId="3" nodeType="clickEffect">
                                  <p:stCondLst>
                                    <p:cond delay="0"/>
                                  </p:stCondLst>
                                  <p:childTnLst>
                                    <p:animMotion origin="layout" path="M 0 -4.07407E-6 L 0 0.13912 " pathEditMode="relative" rAng="0" ptsTypes="AA">
                                      <p:cBhvr>
                                        <p:cTn id="83" dur="2000" fill="hold"/>
                                        <p:tgtEl>
                                          <p:spTgt spid="13"/>
                                        </p:tgtEl>
                                        <p:attrNameLst>
                                          <p:attrName>ppt_x</p:attrName>
                                          <p:attrName>ppt_y</p:attrName>
                                        </p:attrNameLst>
                                      </p:cBhvr>
                                      <p:rCtr x="0" y="69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10" grpId="0"/>
      <p:bldP spid="11" grpId="0"/>
      <p:bldP spid="12" grpId="0"/>
      <p:bldP spid="13" grpId="0" animBg="1"/>
      <p:bldP spid="13" grpId="1" animBg="1"/>
      <p:bldP spid="13" grpId="2" animBg="1"/>
      <p:bldP spid="13" grpId="3" animBg="1"/>
      <p:bldP spid="14" grpId="0"/>
      <p:bldP spid="3" grpId="0"/>
      <p:bldP spid="4" grpId="0"/>
      <p:bldP spid="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293AE8-0C68-A14F-AF18-13EFDCDACE0F}"/>
              </a:ext>
            </a:extLst>
          </p:cNvPr>
          <p:cNvSpPr>
            <a:spLocks noGrp="1"/>
          </p:cNvSpPr>
          <p:nvPr>
            <p:ph idx="1"/>
          </p:nvPr>
        </p:nvSpPr>
        <p:spPr>
          <a:xfrm>
            <a:off x="409357" y="2298320"/>
            <a:ext cx="11373286" cy="3143692"/>
          </a:xfrm>
        </p:spPr>
        <p:txBody>
          <a:bodyPr>
            <a:normAutofit/>
          </a:bodyPr>
          <a:lstStyle/>
          <a:p>
            <a:pPr marL="0" indent="0" algn="ctr">
              <a:buNone/>
            </a:pPr>
            <a:r>
              <a:rPr lang="en-US" sz="4000" dirty="0"/>
              <a:t>Definition:</a:t>
            </a:r>
          </a:p>
          <a:p>
            <a:pPr marL="0" indent="0" algn="ctr">
              <a:buNone/>
            </a:pPr>
            <a:r>
              <a:rPr lang="en-US" sz="5400" dirty="0">
                <a:solidFill>
                  <a:srgbClr val="FF7BDD"/>
                </a:solidFill>
              </a:rPr>
              <a:t>SI</a:t>
            </a:r>
            <a:r>
              <a:rPr lang="en-US" sz="5400" dirty="0"/>
              <a:t> is the ability to deal with information and understand the purpose of it.</a:t>
            </a:r>
            <a:endParaRPr lang="en-US" sz="5400" b="1" dirty="0"/>
          </a:p>
        </p:txBody>
      </p:sp>
      <p:grpSp>
        <p:nvGrpSpPr>
          <p:cNvPr id="4" name="Group 3">
            <a:extLst>
              <a:ext uri="{FF2B5EF4-FFF2-40B4-BE49-F238E27FC236}">
                <a16:creationId xmlns:a16="http://schemas.microsoft.com/office/drawing/2014/main" id="{DDFF8545-E4A9-F34B-8A63-168EE26DE714}"/>
              </a:ext>
            </a:extLst>
          </p:cNvPr>
          <p:cNvGrpSpPr/>
          <p:nvPr/>
        </p:nvGrpSpPr>
        <p:grpSpPr>
          <a:xfrm>
            <a:off x="0" y="0"/>
            <a:ext cx="12192000" cy="1288973"/>
            <a:chOff x="0" y="0"/>
            <a:chExt cx="12192000" cy="1215025"/>
          </a:xfrm>
        </p:grpSpPr>
        <p:sp>
          <p:nvSpPr>
            <p:cNvPr id="5" name="Rectangular Callout 4">
              <a:extLst>
                <a:ext uri="{FF2B5EF4-FFF2-40B4-BE49-F238E27FC236}">
                  <a16:creationId xmlns:a16="http://schemas.microsoft.com/office/drawing/2014/main" id="{D88802B0-CB9F-814B-AB48-752C74528941}"/>
                </a:ext>
              </a:extLst>
            </p:cNvPr>
            <p:cNvSpPr/>
            <p:nvPr/>
          </p:nvSpPr>
          <p:spPr>
            <a:xfrm>
              <a:off x="1490598" y="0"/>
              <a:ext cx="3181611" cy="1215025"/>
            </a:xfrm>
            <a:prstGeom prst="wedgeRectCallout">
              <a:avLst>
                <a:gd name="adj1" fmla="val -21246"/>
                <a:gd name="adj2" fmla="val 84149"/>
              </a:avLst>
            </a:prstGeom>
            <a:solidFill>
              <a:srgbClr val="FF7B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569E073-C888-834D-B36E-DD7A7AE2886D}"/>
                </a:ext>
              </a:extLst>
            </p:cNvPr>
            <p:cNvSpPr/>
            <p:nvPr/>
          </p:nvSpPr>
          <p:spPr>
            <a:xfrm>
              <a:off x="0" y="0"/>
              <a:ext cx="12192000" cy="1215025"/>
            </a:xfrm>
            <a:prstGeom prst="rect">
              <a:avLst/>
            </a:prstGeom>
            <a:solidFill>
              <a:srgbClr val="FF7B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9016AB0-5F63-FF46-8367-41D24442496C}"/>
              </a:ext>
            </a:extLst>
          </p:cNvPr>
          <p:cNvSpPr>
            <a:spLocks noGrp="1"/>
          </p:cNvSpPr>
          <p:nvPr>
            <p:ph type="title"/>
          </p:nvPr>
        </p:nvSpPr>
        <p:spPr>
          <a:xfrm>
            <a:off x="810000" y="0"/>
            <a:ext cx="10571998" cy="1288973"/>
          </a:xfrm>
        </p:spPr>
        <p:txBody>
          <a:bodyPr anchor="ctr"/>
          <a:lstStyle/>
          <a:p>
            <a:r>
              <a:rPr lang="en-US" dirty="0"/>
              <a:t>Spiritual Intelligence</a:t>
            </a:r>
          </a:p>
        </p:txBody>
      </p:sp>
    </p:spTree>
    <p:extLst>
      <p:ext uri="{BB962C8B-B14F-4D97-AF65-F5344CB8AC3E}">
        <p14:creationId xmlns:p14="http://schemas.microsoft.com/office/powerpoint/2010/main" val="370552031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5E0B2D46-543E-A644-89C7-50220E7E0A9E}"/>
              </a:ext>
            </a:extLst>
          </p:cNvPr>
          <p:cNvPicPr>
            <a:picLocks noChangeAspect="1"/>
          </p:cNvPicPr>
          <p:nvPr/>
        </p:nvPicPr>
        <p:blipFill>
          <a:blip r:embed="rId2"/>
          <a:stretch>
            <a:fillRect/>
          </a:stretch>
        </p:blipFill>
        <p:spPr>
          <a:xfrm>
            <a:off x="589346" y="1273599"/>
            <a:ext cx="6207718" cy="5630400"/>
          </a:xfrm>
          <a:prstGeom prst="rect">
            <a:avLst/>
          </a:prstGeom>
        </p:spPr>
      </p:pic>
      <p:grpSp>
        <p:nvGrpSpPr>
          <p:cNvPr id="12" name="Group 11">
            <a:extLst>
              <a:ext uri="{FF2B5EF4-FFF2-40B4-BE49-F238E27FC236}">
                <a16:creationId xmlns:a16="http://schemas.microsoft.com/office/drawing/2014/main" id="{43CF5AB5-41F6-1244-B44A-A95EE302BF24}"/>
              </a:ext>
            </a:extLst>
          </p:cNvPr>
          <p:cNvGrpSpPr/>
          <p:nvPr/>
        </p:nvGrpSpPr>
        <p:grpSpPr>
          <a:xfrm>
            <a:off x="0" y="0"/>
            <a:ext cx="12192000" cy="1273599"/>
            <a:chOff x="0" y="0"/>
            <a:chExt cx="12192000" cy="1215025"/>
          </a:xfrm>
        </p:grpSpPr>
        <p:sp>
          <p:nvSpPr>
            <p:cNvPr id="10" name="Rectangular Callout 9">
              <a:extLst>
                <a:ext uri="{FF2B5EF4-FFF2-40B4-BE49-F238E27FC236}">
                  <a16:creationId xmlns:a16="http://schemas.microsoft.com/office/drawing/2014/main" id="{8746D401-E02B-234A-AED6-9AD3C0CBB8BD}"/>
                </a:ext>
              </a:extLst>
            </p:cNvPr>
            <p:cNvSpPr/>
            <p:nvPr/>
          </p:nvSpPr>
          <p:spPr>
            <a:xfrm>
              <a:off x="1490598" y="0"/>
              <a:ext cx="3181611" cy="1215025"/>
            </a:xfrm>
            <a:prstGeom prst="wedgeRectCallout">
              <a:avLst>
                <a:gd name="adj1" fmla="val -21246"/>
                <a:gd name="adj2" fmla="val 84149"/>
              </a:avLst>
            </a:prstGeom>
            <a:solidFill>
              <a:srgbClr val="FF7B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415801E-7820-0C4D-B28A-C00DD442B6AB}"/>
                </a:ext>
              </a:extLst>
            </p:cNvPr>
            <p:cNvSpPr/>
            <p:nvPr/>
          </p:nvSpPr>
          <p:spPr>
            <a:xfrm>
              <a:off x="0" y="0"/>
              <a:ext cx="12192000" cy="1215025"/>
            </a:xfrm>
            <a:prstGeom prst="rect">
              <a:avLst/>
            </a:prstGeom>
            <a:solidFill>
              <a:srgbClr val="FF7B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Rectangle 8">
            <a:extLst>
              <a:ext uri="{FF2B5EF4-FFF2-40B4-BE49-F238E27FC236}">
                <a16:creationId xmlns:a16="http://schemas.microsoft.com/office/drawing/2014/main" id="{B186AE6C-65C0-F848-BBF3-45475D997878}"/>
              </a:ext>
            </a:extLst>
          </p:cNvPr>
          <p:cNvSpPr/>
          <p:nvPr/>
        </p:nvSpPr>
        <p:spPr>
          <a:xfrm>
            <a:off x="7111763" y="2357640"/>
            <a:ext cx="4995278" cy="3416320"/>
          </a:xfrm>
          <a:prstGeom prst="rect">
            <a:avLst/>
          </a:prstGeom>
          <a:noFill/>
        </p:spPr>
        <p:txBody>
          <a:bodyPr wrap="none" lIns="91440" tIns="45720" rIns="91440" bIns="45720">
            <a:spAutoFit/>
          </a:bodyPr>
          <a:lstStyle/>
          <a:p>
            <a:r>
              <a:rPr lang="en-US" sz="5400" b="0" cap="none" spc="0" dirty="0">
                <a:ln w="0"/>
                <a:solidFill>
                  <a:schemeClr val="accent1"/>
                </a:solidFill>
                <a:effectLst>
                  <a:outerShdw blurRad="38100" dist="25400" dir="5400000" algn="ctr" rotWithShape="0">
                    <a:srgbClr val="6E747A">
                      <a:alpha val="43000"/>
                    </a:srgbClr>
                  </a:outerShdw>
                </a:effectLst>
              </a:rPr>
              <a:t>When you </a:t>
            </a:r>
          </a:p>
          <a:p>
            <a:r>
              <a:rPr lang="en-US" sz="5400" b="0" cap="none" spc="0" dirty="0">
                <a:ln w="0"/>
                <a:solidFill>
                  <a:schemeClr val="accent1"/>
                </a:solidFill>
                <a:effectLst>
                  <a:outerShdw blurRad="38100" dist="25400" dir="5400000" algn="ctr" rotWithShape="0">
                    <a:srgbClr val="6E747A">
                      <a:alpha val="43000"/>
                    </a:srgbClr>
                  </a:outerShdw>
                </a:effectLst>
              </a:rPr>
              <a:t>delete an APP</a:t>
            </a:r>
          </a:p>
          <a:p>
            <a:r>
              <a:rPr lang="en-US" sz="5400" dirty="0">
                <a:ln w="0"/>
                <a:solidFill>
                  <a:schemeClr val="accent1"/>
                </a:solidFill>
                <a:effectLst>
                  <a:outerShdw blurRad="38100" dist="25400" dir="5400000" algn="ctr" rotWithShape="0">
                    <a:srgbClr val="6E747A">
                      <a:alpha val="43000"/>
                    </a:srgbClr>
                  </a:outerShdw>
                </a:effectLst>
              </a:rPr>
              <a:t>The weight is </a:t>
            </a:r>
          </a:p>
          <a:p>
            <a:r>
              <a:rPr lang="en-US" sz="5400" dirty="0">
                <a:ln w="0"/>
                <a:solidFill>
                  <a:schemeClr val="accent1"/>
                </a:solidFill>
                <a:effectLst>
                  <a:outerShdw blurRad="38100" dist="25400" dir="5400000" algn="ctr" rotWithShape="0">
                    <a:srgbClr val="6E747A">
                      <a:alpha val="43000"/>
                    </a:srgbClr>
                  </a:outerShdw>
                </a:effectLst>
              </a:rPr>
              <a:t>still the same</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
        <p:nvSpPr>
          <p:cNvPr id="2" name="Title 1">
            <a:extLst>
              <a:ext uri="{FF2B5EF4-FFF2-40B4-BE49-F238E27FC236}">
                <a16:creationId xmlns:a16="http://schemas.microsoft.com/office/drawing/2014/main" id="{C03A2954-0309-934C-A7E7-6F3F462AB766}"/>
              </a:ext>
            </a:extLst>
          </p:cNvPr>
          <p:cNvSpPr>
            <a:spLocks noGrp="1"/>
          </p:cNvSpPr>
          <p:nvPr>
            <p:ph type="title"/>
          </p:nvPr>
        </p:nvSpPr>
        <p:spPr>
          <a:xfrm>
            <a:off x="810000" y="-1"/>
            <a:ext cx="10571998" cy="1273599"/>
          </a:xfrm>
        </p:spPr>
        <p:txBody>
          <a:bodyPr anchor="ctr"/>
          <a:lstStyle/>
          <a:p>
            <a:r>
              <a:rPr lang="en-US" dirty="0">
                <a:effectLst>
                  <a:outerShdw blurRad="50800" dist="38100" dir="13500000" algn="br" rotWithShape="0">
                    <a:prstClr val="black">
                      <a:alpha val="40000"/>
                    </a:prstClr>
                  </a:outerShdw>
                </a:effectLst>
              </a:rPr>
              <a:t>Compare Mobile Phone</a:t>
            </a:r>
          </a:p>
        </p:txBody>
      </p:sp>
      <p:pic>
        <p:nvPicPr>
          <p:cNvPr id="4" name="Picture 3">
            <a:extLst>
              <a:ext uri="{FF2B5EF4-FFF2-40B4-BE49-F238E27FC236}">
                <a16:creationId xmlns:a16="http://schemas.microsoft.com/office/drawing/2014/main" id="{A6CAE852-060C-3545-B117-7A7B855E7F2D}"/>
              </a:ext>
            </a:extLst>
          </p:cNvPr>
          <p:cNvPicPr>
            <a:picLocks noChangeAspect="1"/>
          </p:cNvPicPr>
          <p:nvPr/>
        </p:nvPicPr>
        <p:blipFill>
          <a:blip r:embed="rId3"/>
          <a:stretch>
            <a:fillRect/>
          </a:stretch>
        </p:blipFill>
        <p:spPr>
          <a:xfrm>
            <a:off x="589346" y="1273599"/>
            <a:ext cx="6207718" cy="5630400"/>
          </a:xfrm>
          <a:prstGeom prst="rect">
            <a:avLst/>
          </a:prstGeom>
        </p:spPr>
      </p:pic>
      <p:pic>
        <p:nvPicPr>
          <p:cNvPr id="7" name="Picture 6">
            <a:extLst>
              <a:ext uri="{FF2B5EF4-FFF2-40B4-BE49-F238E27FC236}">
                <a16:creationId xmlns:a16="http://schemas.microsoft.com/office/drawing/2014/main" id="{E9C36519-BC74-BD41-B99E-BBAEA7C01FDA}"/>
              </a:ext>
            </a:extLst>
          </p:cNvPr>
          <p:cNvPicPr>
            <a:picLocks noChangeAspect="1"/>
          </p:cNvPicPr>
          <p:nvPr/>
        </p:nvPicPr>
        <p:blipFill>
          <a:blip r:embed="rId4"/>
          <a:stretch>
            <a:fillRect/>
          </a:stretch>
        </p:blipFill>
        <p:spPr>
          <a:xfrm>
            <a:off x="712841" y="1387011"/>
            <a:ext cx="5307379" cy="2925762"/>
          </a:xfrm>
          <a:prstGeom prst="rect">
            <a:avLst/>
          </a:prstGeom>
        </p:spPr>
      </p:pic>
      <p:pic>
        <p:nvPicPr>
          <p:cNvPr id="14" name="Picture 13">
            <a:extLst>
              <a:ext uri="{FF2B5EF4-FFF2-40B4-BE49-F238E27FC236}">
                <a16:creationId xmlns:a16="http://schemas.microsoft.com/office/drawing/2014/main" id="{300E4430-323D-0540-88E0-4355B929AA58}"/>
              </a:ext>
            </a:extLst>
          </p:cNvPr>
          <p:cNvPicPr>
            <a:picLocks noChangeAspect="1"/>
          </p:cNvPicPr>
          <p:nvPr/>
        </p:nvPicPr>
        <p:blipFill>
          <a:blip r:embed="rId5"/>
          <a:stretch>
            <a:fillRect/>
          </a:stretch>
        </p:blipFill>
        <p:spPr>
          <a:xfrm>
            <a:off x="712841" y="1385973"/>
            <a:ext cx="5309263" cy="2926800"/>
          </a:xfrm>
          <a:prstGeom prst="rect">
            <a:avLst/>
          </a:prstGeom>
        </p:spPr>
      </p:pic>
      <p:sp>
        <p:nvSpPr>
          <p:cNvPr id="3" name="Right Triangle 2">
            <a:extLst>
              <a:ext uri="{FF2B5EF4-FFF2-40B4-BE49-F238E27FC236}">
                <a16:creationId xmlns:a16="http://schemas.microsoft.com/office/drawing/2014/main" id="{7AE06639-1568-AA87-9695-77080232F3C0}"/>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6773642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
                                        <p:tgtEl>
                                          <p:spTgt spid="7"/>
                                        </p:tgtEl>
                                      </p:cBhvr>
                                    </p:animEffect>
                                    <p:anim calcmode="lin" valueType="num">
                                      <p:cBhvr>
                                        <p:cTn id="8" dur="400" fill="hold"/>
                                        <p:tgtEl>
                                          <p:spTgt spid="7"/>
                                        </p:tgtEl>
                                        <p:attrNameLst>
                                          <p:attrName>ppt_x</p:attrName>
                                        </p:attrNameLst>
                                      </p:cBhvr>
                                      <p:tavLst>
                                        <p:tav tm="0">
                                          <p:val>
                                            <p:strVal val="#ppt_x"/>
                                          </p:val>
                                        </p:tav>
                                        <p:tav tm="100000">
                                          <p:val>
                                            <p:strVal val="#ppt_x"/>
                                          </p:val>
                                        </p:tav>
                                      </p:tavLst>
                                    </p:anim>
                                    <p:anim calcmode="lin" valueType="num">
                                      <p:cBhvr>
                                        <p:cTn id="9" dur="400" fill="hold"/>
                                        <p:tgtEl>
                                          <p:spTgt spid="7"/>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2" presetID="1" presetClass="entr" presetSubtype="0" fill="hold" nodeType="withEffect">
                                  <p:stCondLst>
                                    <p:cond delay="100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7"/>
                                        </p:tgtEl>
                                        <p:attrNameLst>
                                          <p:attrName>style.visibility</p:attrName>
                                        </p:attrNameLst>
                                      </p:cBhvr>
                                      <p:to>
                                        <p:strVal val="hidden"/>
                                      </p:to>
                                    </p:set>
                                  </p:childTnLst>
                                </p:cTn>
                              </p:par>
                              <p:par>
                                <p:cTn id="18" presetID="1" presetClass="exit" presetSubtype="0" fill="hold" nodeType="withEffect">
                                  <p:stCondLst>
                                    <p:cond delay="1000"/>
                                  </p:stCondLst>
                                  <p:childTnLst>
                                    <p:set>
                                      <p:cBhvr>
                                        <p:cTn id="19" dur="1" fill="hold">
                                          <p:stCondLst>
                                            <p:cond delay="0"/>
                                          </p:stCondLst>
                                        </p:cTn>
                                        <p:tgtEl>
                                          <p:spTgt spid="4"/>
                                        </p:tgtEl>
                                        <p:attrNameLst>
                                          <p:attrName>style.visibility</p:attrName>
                                        </p:attrNameLst>
                                      </p:cBhvr>
                                      <p:to>
                                        <p:strVal val="hidden"/>
                                      </p:to>
                                    </p:set>
                                  </p:childTnLst>
                                </p:cTn>
                              </p:par>
                              <p:par>
                                <p:cTn id="20" presetID="43" presetClass="exit" presetSubtype="0" fill="hold" nodeType="withEffect">
                                  <p:stCondLst>
                                    <p:cond delay="0"/>
                                  </p:stCondLst>
                                  <p:childTnLst>
                                    <p:anim calcmode="lin" valueType="num">
                                      <p:cBhvr>
                                        <p:cTn id="21" dur="600" decel="50000">
                                          <p:stCondLst>
                                            <p:cond delay="0"/>
                                          </p:stCondLst>
                                        </p:cTn>
                                        <p:tgtEl>
                                          <p:spTgt spid="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2" dur="400">
                                          <p:stCondLst>
                                            <p:cond delay="600"/>
                                          </p:stCondLst>
                                        </p:cTn>
                                        <p:tgtEl>
                                          <p:spTgt spid="7"/>
                                        </p:tgtEl>
                                        <p:attrNameLst>
                                          <p:attrName>ppt_x</p:attrName>
                                        </p:attrNameLst>
                                      </p:cBhvr>
                                      <p:tavLst>
                                        <p:tav tm="0">
                                          <p:val>
                                            <p:strVal val="ppt_x"/>
                                          </p:val>
                                        </p:tav>
                                        <p:tav tm="100000">
                                          <p:val>
                                            <p:strVal val="ppt_x"/>
                                          </p:val>
                                        </p:tav>
                                      </p:tavLst>
                                    </p:anim>
                                    <p:anim calcmode="lin" valueType="num">
                                      <p:cBhvr>
                                        <p:cTn id="23" dur="600" decel="50000">
                                          <p:stCondLst>
                                            <p:cond delay="0"/>
                                          </p:stCondLst>
                                        </p:cTn>
                                        <p:tgtEl>
                                          <p:spTgt spid="7"/>
                                        </p:tgtEl>
                                        <p:attrNameLst>
                                          <p:attrName>ppt_y</p:attrName>
                                        </p:attrNameLst>
                                      </p:cBhvr>
                                      <p:tavLst>
                                        <p:tav tm="0">
                                          <p:val>
                                            <p:strVal val="ppt_y"/>
                                          </p:val>
                                        </p:tav>
                                        <p:tav tm="5000">
                                          <p:val>
                                            <p:strVal val="ppt_y+0.0019"/>
                                          </p:val>
                                        </p:tav>
                                        <p:tav tm="10000">
                                          <p:val>
                                            <p:strVal val="ppt_y+0.0076"/>
                                          </p:val>
                                        </p:tav>
                                        <p:tav tm="15000">
                                          <p:val>
                                            <p:strVal val="ppt_y+0.0169"/>
                                          </p:val>
                                        </p:tav>
                                        <p:tav tm="20000">
                                          <p:val>
                                            <p:strVal val="ppt_y+0.0296"/>
                                          </p:val>
                                        </p:tav>
                                        <p:tav tm="25000">
                                          <p:val>
                                            <p:strVal val="ppt_y+0.0454"/>
                                          </p:val>
                                        </p:tav>
                                        <p:tav tm="30000">
                                          <p:val>
                                            <p:strVal val="ppt_y+0.0639"/>
                                          </p:val>
                                        </p:tav>
                                        <p:tav tm="35000">
                                          <p:val>
                                            <p:strVal val="ppt_y+0.0846"/>
                                          </p:val>
                                        </p:tav>
                                        <p:tav tm="40000">
                                          <p:val>
                                            <p:strVal val="ppt_y+0.1071"/>
                                          </p:val>
                                        </p:tav>
                                        <p:tav tm="45000">
                                          <p:val>
                                            <p:strVal val="ppt_y+0.1307"/>
                                          </p:val>
                                        </p:tav>
                                        <p:tav tm="50000">
                                          <p:val>
                                            <p:strVal val="ppt_y+0.155"/>
                                          </p:val>
                                        </p:tav>
                                        <p:tav tm="55000">
                                          <p:val>
                                            <p:strVal val="ppt_y+0.1792"/>
                                          </p:val>
                                        </p:tav>
                                        <p:tav tm="60000">
                                          <p:val>
                                            <p:strVal val="ppt_y+0.2029"/>
                                          </p:val>
                                        </p:tav>
                                        <p:tav tm="65000">
                                          <p:val>
                                            <p:strVal val="ppt_y+0.2253"/>
                                          </p:val>
                                        </p:tav>
                                        <p:tav tm="70000">
                                          <p:val>
                                            <p:strVal val="ppt_y+0.2461"/>
                                          </p:val>
                                        </p:tav>
                                        <p:tav tm="75000">
                                          <p:val>
                                            <p:strVal val="ppt_y+0.2646"/>
                                          </p:val>
                                        </p:tav>
                                        <p:tav tm="80000">
                                          <p:val>
                                            <p:strVal val="ppt_y+0.2804"/>
                                          </p:val>
                                        </p:tav>
                                        <p:tav tm="85000">
                                          <p:val>
                                            <p:strVal val="ppt_y+0.2931"/>
                                          </p:val>
                                        </p:tav>
                                        <p:tav tm="90000">
                                          <p:val>
                                            <p:strVal val="ppt_y+0.3024"/>
                                          </p:val>
                                        </p:tav>
                                        <p:tav tm="95000">
                                          <p:val>
                                            <p:strVal val="ppt_y+0.308"/>
                                          </p:val>
                                        </p:tav>
                                        <p:tav tm="100000">
                                          <p:val>
                                            <p:strVal val="ppt_y+0.31"/>
                                          </p:val>
                                        </p:tav>
                                      </p:tavLst>
                                    </p:anim>
                                    <p:anim calcmode="lin" valueType="num">
                                      <p:cBhvr>
                                        <p:cTn id="24" dur="400">
                                          <p:stCondLst>
                                            <p:cond delay="600"/>
                                          </p:stCondLst>
                                        </p:cTn>
                                        <p:tgtEl>
                                          <p:spTgt spid="7"/>
                                        </p:tgtEl>
                                        <p:attrNameLst>
                                          <p:attrName>ppt_y</p:attrName>
                                        </p:attrNameLst>
                                      </p:cBhvr>
                                      <p:tavLst>
                                        <p:tav tm="0">
                                          <p:val>
                                            <p:strVal val="ppt_y"/>
                                          </p:val>
                                        </p:tav>
                                        <p:tav tm="100000">
                                          <p:val>
                                            <p:strVal val="ppt_y"/>
                                          </p:val>
                                        </p:tav>
                                      </p:tavLst>
                                    </p:anim>
                                    <p:animEffect transition="out" filter="fade">
                                      <p:cBhvr>
                                        <p:cTn id="25" dur="100">
                                          <p:stCondLst>
                                            <p:cond delay="900"/>
                                          </p:stCondLst>
                                        </p:cTn>
                                        <p:tgtEl>
                                          <p:spTgt spid="7"/>
                                        </p:tgtEl>
                                      </p:cBhvr>
                                    </p:animEffect>
                                    <p:set>
                                      <p:cBhvr>
                                        <p:cTn id="26" dur="1" fill="hold">
                                          <p:stCondLst>
                                            <p:cond delay="999"/>
                                          </p:stCondLst>
                                        </p:cTn>
                                        <p:tgtEl>
                                          <p:spTgt spid="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43"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
                                        <p:tgtEl>
                                          <p:spTgt spid="14"/>
                                        </p:tgtEl>
                                      </p:cBhvr>
                                    </p:animEffect>
                                    <p:anim calcmode="lin" valueType="num">
                                      <p:cBhvr>
                                        <p:cTn id="32" dur="400" fill="hold"/>
                                        <p:tgtEl>
                                          <p:spTgt spid="14"/>
                                        </p:tgtEl>
                                        <p:attrNameLst>
                                          <p:attrName>ppt_x</p:attrName>
                                        </p:attrNameLst>
                                      </p:cBhvr>
                                      <p:tavLst>
                                        <p:tav tm="0">
                                          <p:val>
                                            <p:strVal val="#ppt_x"/>
                                          </p:val>
                                        </p:tav>
                                        <p:tav tm="100000">
                                          <p:val>
                                            <p:strVal val="#ppt_x"/>
                                          </p:val>
                                        </p:tav>
                                      </p:tavLst>
                                    </p:anim>
                                    <p:anim calcmode="lin" valueType="num">
                                      <p:cBhvr>
                                        <p:cTn id="33" dur="400" fill="hold"/>
                                        <p:tgtEl>
                                          <p:spTgt spid="14"/>
                                        </p:tgtEl>
                                        <p:attrNameLst>
                                          <p:attrName>ppt_y</p:attrName>
                                        </p:attrNameLst>
                                      </p:cBhvr>
                                      <p:tavLst>
                                        <p:tav tm="0">
                                          <p:val>
                                            <p:strVal val="#ppt_y+0.31"/>
                                          </p:val>
                                        </p:tav>
                                        <p:tav tm="100000">
                                          <p:val>
                                            <p:strVal val="#ppt_y+0.31"/>
                                          </p:val>
                                        </p:tav>
                                      </p:tavLst>
                                    </p:anim>
                                    <p:anim calcmode="lin" valueType="num">
                                      <p:cBhvr>
                                        <p:cTn id="34" dur="600" decel="50000" fill="hold">
                                          <p:stCondLst>
                                            <p:cond delay="400"/>
                                          </p:stCondLst>
                                        </p:cTn>
                                        <p:tgtEl>
                                          <p:spTgt spid="1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5" dur="600" decel="50000" fill="hold">
                                          <p:stCondLst>
                                            <p:cond delay="400"/>
                                          </p:stCondLst>
                                        </p:cTn>
                                        <p:tgtEl>
                                          <p:spTgt spid="1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36" presetID="1" presetClass="entr" presetSubtype="0" fill="hold" nodeType="withEffect">
                                  <p:stCondLst>
                                    <p:cond delay="1000"/>
                                  </p:stCondLst>
                                  <p:childTnLst>
                                    <p:set>
                                      <p:cBhvr>
                                        <p:cTn id="37" dur="1" fill="hold">
                                          <p:stCondLst>
                                            <p:cond delay="0"/>
                                          </p:stCondLst>
                                        </p:cTn>
                                        <p:tgtEl>
                                          <p:spTgt spid="4"/>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2" presetClass="entr" presetSubtype="6" fill="hold" grpId="0"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additive="base">
                                        <p:cTn id="46" dur="500" fill="hold"/>
                                        <p:tgtEl>
                                          <p:spTgt spid="3"/>
                                        </p:tgtEl>
                                        <p:attrNameLst>
                                          <p:attrName>ppt_x</p:attrName>
                                        </p:attrNameLst>
                                      </p:cBhvr>
                                      <p:tavLst>
                                        <p:tav tm="0">
                                          <p:val>
                                            <p:strVal val="1+#ppt_w/2"/>
                                          </p:val>
                                        </p:tav>
                                        <p:tav tm="100000">
                                          <p:val>
                                            <p:strVal val="#ppt_x"/>
                                          </p:val>
                                        </p:tav>
                                      </p:tavLst>
                                    </p:anim>
                                    <p:anim calcmode="lin" valueType="num">
                                      <p:cBhvr additive="base">
                                        <p:cTn id="4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293AE8-0C68-A14F-AF18-13EFDCDACE0F}"/>
              </a:ext>
            </a:extLst>
          </p:cNvPr>
          <p:cNvSpPr>
            <a:spLocks noGrp="1"/>
          </p:cNvSpPr>
          <p:nvPr>
            <p:ph idx="1"/>
          </p:nvPr>
        </p:nvSpPr>
        <p:spPr>
          <a:xfrm>
            <a:off x="409357" y="2638380"/>
            <a:ext cx="11373286" cy="2308194"/>
          </a:xfrm>
        </p:spPr>
        <p:txBody>
          <a:bodyPr>
            <a:normAutofit fontScale="92500"/>
          </a:bodyPr>
          <a:lstStyle/>
          <a:p>
            <a:pPr marL="0" indent="0" algn="ctr">
              <a:buNone/>
            </a:pPr>
            <a:r>
              <a:rPr lang="en-US" sz="5400" dirty="0"/>
              <a:t>Information is a non-material fundamental entity and </a:t>
            </a:r>
            <a:r>
              <a:rPr lang="en-US" sz="5400" b="1" dirty="0"/>
              <a:t>not a property of matter</a:t>
            </a:r>
          </a:p>
        </p:txBody>
      </p:sp>
      <p:grpSp>
        <p:nvGrpSpPr>
          <p:cNvPr id="4" name="Group 3">
            <a:extLst>
              <a:ext uri="{FF2B5EF4-FFF2-40B4-BE49-F238E27FC236}">
                <a16:creationId xmlns:a16="http://schemas.microsoft.com/office/drawing/2014/main" id="{DDFF8545-E4A9-F34B-8A63-168EE26DE714}"/>
              </a:ext>
            </a:extLst>
          </p:cNvPr>
          <p:cNvGrpSpPr/>
          <p:nvPr/>
        </p:nvGrpSpPr>
        <p:grpSpPr>
          <a:xfrm>
            <a:off x="0" y="0"/>
            <a:ext cx="12192000" cy="1288973"/>
            <a:chOff x="0" y="0"/>
            <a:chExt cx="12192000" cy="1215025"/>
          </a:xfrm>
        </p:grpSpPr>
        <p:sp>
          <p:nvSpPr>
            <p:cNvPr id="5" name="Rectangular Callout 4">
              <a:extLst>
                <a:ext uri="{FF2B5EF4-FFF2-40B4-BE49-F238E27FC236}">
                  <a16:creationId xmlns:a16="http://schemas.microsoft.com/office/drawing/2014/main" id="{D88802B0-CB9F-814B-AB48-752C74528941}"/>
                </a:ext>
              </a:extLst>
            </p:cNvPr>
            <p:cNvSpPr/>
            <p:nvPr/>
          </p:nvSpPr>
          <p:spPr>
            <a:xfrm>
              <a:off x="1490598" y="0"/>
              <a:ext cx="3181611" cy="1215025"/>
            </a:xfrm>
            <a:prstGeom prst="wedgeRectCallout">
              <a:avLst>
                <a:gd name="adj1" fmla="val -21246"/>
                <a:gd name="adj2" fmla="val 84149"/>
              </a:avLst>
            </a:prstGeom>
            <a:solidFill>
              <a:srgbClr val="FF7B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569E073-C888-834D-B36E-DD7A7AE2886D}"/>
                </a:ext>
              </a:extLst>
            </p:cNvPr>
            <p:cNvSpPr/>
            <p:nvPr/>
          </p:nvSpPr>
          <p:spPr>
            <a:xfrm>
              <a:off x="0" y="0"/>
              <a:ext cx="12192000" cy="1215025"/>
            </a:xfrm>
            <a:prstGeom prst="rect">
              <a:avLst/>
            </a:prstGeom>
            <a:solidFill>
              <a:srgbClr val="FF7B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9016AB0-5F63-FF46-8367-41D24442496C}"/>
              </a:ext>
            </a:extLst>
          </p:cNvPr>
          <p:cNvSpPr>
            <a:spLocks noGrp="1"/>
          </p:cNvSpPr>
          <p:nvPr>
            <p:ph type="title"/>
          </p:nvPr>
        </p:nvSpPr>
        <p:spPr>
          <a:xfrm>
            <a:off x="810000" y="0"/>
            <a:ext cx="10571998" cy="1288972"/>
          </a:xfrm>
        </p:spPr>
        <p:txBody>
          <a:bodyPr anchor="ctr"/>
          <a:lstStyle/>
          <a:p>
            <a:r>
              <a:rPr lang="en-US" dirty="0">
                <a:effectLst>
                  <a:outerShdw blurRad="50800" dist="38100" dir="13500000" algn="br" rotWithShape="0">
                    <a:prstClr val="black">
                      <a:alpha val="40000"/>
                    </a:prstClr>
                  </a:outerShdw>
                </a:effectLst>
              </a:rPr>
              <a:t>2</a:t>
            </a:r>
            <a:r>
              <a:rPr lang="en-US" baseline="30000" dirty="0">
                <a:effectLst>
                  <a:outerShdw blurRad="50800" dist="38100" dir="13500000" algn="br" rotWithShape="0">
                    <a:prstClr val="black">
                      <a:alpha val="40000"/>
                    </a:prstClr>
                  </a:outerShdw>
                </a:effectLst>
              </a:rPr>
              <a:t>nd</a:t>
            </a:r>
            <a:r>
              <a:rPr lang="en-US" dirty="0">
                <a:effectLst>
                  <a:outerShdw blurRad="50800" dist="38100" dir="13500000" algn="br" rotWithShape="0">
                    <a:prstClr val="black">
                      <a:alpha val="40000"/>
                    </a:prstClr>
                  </a:outerShdw>
                </a:effectLst>
              </a:rPr>
              <a:t> </a:t>
            </a:r>
            <a:r>
              <a:rPr lang="en-US" dirty="0">
                <a:solidFill>
                  <a:srgbClr val="FFFF00"/>
                </a:solidFill>
                <a:effectLst>
                  <a:outerShdw blurRad="50800" dist="38100" dir="13500000" algn="br" rotWithShape="0">
                    <a:prstClr val="black">
                      <a:alpha val="40000"/>
                    </a:prstClr>
                  </a:outerShdw>
                </a:effectLst>
              </a:rPr>
              <a:t>Nature law </a:t>
            </a:r>
            <a:r>
              <a:rPr lang="en-US" dirty="0">
                <a:effectLst>
                  <a:outerShdw blurRad="50800" dist="38100" dir="13500000" algn="br" rotWithShape="0">
                    <a:prstClr val="black">
                      <a:alpha val="40000"/>
                    </a:prstClr>
                  </a:outerShdw>
                </a:effectLst>
              </a:rPr>
              <a:t>of Information</a:t>
            </a:r>
          </a:p>
        </p:txBody>
      </p:sp>
      <p:sp>
        <p:nvSpPr>
          <p:cNvPr id="7" name="Right Triangle 6">
            <a:extLst>
              <a:ext uri="{FF2B5EF4-FFF2-40B4-BE49-F238E27FC236}">
                <a16:creationId xmlns:a16="http://schemas.microsoft.com/office/drawing/2014/main" id="{8A7313E3-0CD4-4657-FE0B-FE7CE3DBBAFA}"/>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7633068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1+#ppt_w/2"/>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3D13CA-2E2B-2A45-ADB3-E74EE6FB6278}"/>
              </a:ext>
            </a:extLst>
          </p:cNvPr>
          <p:cNvSpPr>
            <a:spLocks noGrp="1"/>
          </p:cNvSpPr>
          <p:nvPr>
            <p:ph sz="quarter" idx="13"/>
          </p:nvPr>
        </p:nvSpPr>
        <p:spPr>
          <a:xfrm>
            <a:off x="771367" y="2922141"/>
            <a:ext cx="10649263" cy="2256732"/>
          </a:xfrm>
        </p:spPr>
        <p:txBody>
          <a:bodyPr>
            <a:noAutofit/>
          </a:bodyPr>
          <a:lstStyle/>
          <a:p>
            <a:pPr marL="0" indent="0">
              <a:buNone/>
            </a:pPr>
            <a:r>
              <a:rPr lang="en-US" sz="5400" dirty="0"/>
              <a:t>Any given chain of information can be traced back to an</a:t>
            </a:r>
            <a:r>
              <a:rPr lang="en-US" sz="5400" b="1" dirty="0"/>
              <a:t> intelligent source</a:t>
            </a:r>
            <a:r>
              <a:rPr lang="en-US" sz="5400" dirty="0"/>
              <a:t> </a:t>
            </a:r>
          </a:p>
        </p:txBody>
      </p:sp>
      <p:grpSp>
        <p:nvGrpSpPr>
          <p:cNvPr id="4" name="Group 3">
            <a:extLst>
              <a:ext uri="{FF2B5EF4-FFF2-40B4-BE49-F238E27FC236}">
                <a16:creationId xmlns:a16="http://schemas.microsoft.com/office/drawing/2014/main" id="{D9FD7773-94FD-2450-7691-FF76584C58F3}"/>
              </a:ext>
            </a:extLst>
          </p:cNvPr>
          <p:cNvGrpSpPr/>
          <p:nvPr/>
        </p:nvGrpSpPr>
        <p:grpSpPr>
          <a:xfrm>
            <a:off x="0" y="0"/>
            <a:ext cx="12192000" cy="1288973"/>
            <a:chOff x="0" y="0"/>
            <a:chExt cx="12192000" cy="1215025"/>
          </a:xfrm>
        </p:grpSpPr>
        <p:sp>
          <p:nvSpPr>
            <p:cNvPr id="5" name="Rectangular Callout 4">
              <a:extLst>
                <a:ext uri="{FF2B5EF4-FFF2-40B4-BE49-F238E27FC236}">
                  <a16:creationId xmlns:a16="http://schemas.microsoft.com/office/drawing/2014/main" id="{4A87BDC1-D529-D8A3-3B51-1644A454C57B}"/>
                </a:ext>
              </a:extLst>
            </p:cNvPr>
            <p:cNvSpPr/>
            <p:nvPr/>
          </p:nvSpPr>
          <p:spPr>
            <a:xfrm>
              <a:off x="1490598" y="0"/>
              <a:ext cx="3181611" cy="1215025"/>
            </a:xfrm>
            <a:prstGeom prst="wedgeRectCallout">
              <a:avLst>
                <a:gd name="adj1" fmla="val -21246"/>
                <a:gd name="adj2" fmla="val 84149"/>
              </a:avLst>
            </a:prstGeom>
            <a:solidFill>
              <a:srgbClr val="FF7B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155D932-5A7F-EBA9-EAF0-C5DA711A5A6F}"/>
                </a:ext>
              </a:extLst>
            </p:cNvPr>
            <p:cNvSpPr/>
            <p:nvPr/>
          </p:nvSpPr>
          <p:spPr>
            <a:xfrm>
              <a:off x="0" y="0"/>
              <a:ext cx="12192000" cy="1215025"/>
            </a:xfrm>
            <a:prstGeom prst="rect">
              <a:avLst/>
            </a:prstGeom>
            <a:solidFill>
              <a:srgbClr val="FF7B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itle 1">
            <a:extLst>
              <a:ext uri="{FF2B5EF4-FFF2-40B4-BE49-F238E27FC236}">
                <a16:creationId xmlns:a16="http://schemas.microsoft.com/office/drawing/2014/main" id="{438B71F0-FD28-B55A-C582-95CF7CC6AC0D}"/>
              </a:ext>
            </a:extLst>
          </p:cNvPr>
          <p:cNvSpPr txBox="1">
            <a:spLocks/>
          </p:cNvSpPr>
          <p:nvPr/>
        </p:nvSpPr>
        <p:spPr>
          <a:xfrm>
            <a:off x="0" y="0"/>
            <a:ext cx="12192000" cy="12889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effectLst>
                  <a:outerShdw blurRad="50800" dist="38100" dir="13500000" algn="br" rotWithShape="0">
                    <a:prstClr val="black">
                      <a:alpha val="40000"/>
                    </a:prstClr>
                  </a:outerShdw>
                </a:effectLst>
              </a:rPr>
              <a:t>9</a:t>
            </a:r>
            <a:r>
              <a:rPr lang="en-US" baseline="30000" dirty="0">
                <a:effectLst>
                  <a:outerShdw blurRad="50800" dist="38100" dir="13500000" algn="br" rotWithShape="0">
                    <a:prstClr val="black">
                      <a:alpha val="40000"/>
                    </a:prstClr>
                  </a:outerShdw>
                </a:effectLst>
              </a:rPr>
              <a:t>th</a:t>
            </a:r>
            <a:r>
              <a:rPr lang="en-US" dirty="0">
                <a:effectLst>
                  <a:outerShdw blurRad="50800" dist="38100" dir="13500000" algn="br" rotWithShape="0">
                    <a:prstClr val="black">
                      <a:alpha val="40000"/>
                    </a:prstClr>
                  </a:outerShdw>
                </a:effectLst>
              </a:rPr>
              <a:t>  </a:t>
            </a:r>
            <a:r>
              <a:rPr lang="en-US" sz="4800" cap="all" dirty="0">
                <a:solidFill>
                  <a:srgbClr val="FFFF00"/>
                </a:solidFill>
                <a:effectLst>
                  <a:outerShdw blurRad="50800" dist="38100" dir="13500000" algn="br" rotWithShape="0">
                    <a:prstClr val="black">
                      <a:alpha val="40000"/>
                    </a:prstClr>
                  </a:outerShdw>
                </a:effectLst>
              </a:rPr>
              <a:t>Nature law </a:t>
            </a:r>
            <a:r>
              <a:rPr lang="en-US" sz="4800" cap="all" dirty="0">
                <a:effectLst>
                  <a:outerShdw blurRad="50800" dist="38100" dir="13500000" algn="br" rotWithShape="0">
                    <a:prstClr val="black">
                      <a:alpha val="40000"/>
                    </a:prstClr>
                  </a:outerShdw>
                </a:effectLst>
              </a:rPr>
              <a:t>of Information</a:t>
            </a:r>
          </a:p>
        </p:txBody>
      </p:sp>
      <p:sp>
        <p:nvSpPr>
          <p:cNvPr id="2" name="Right Triangle 1">
            <a:extLst>
              <a:ext uri="{FF2B5EF4-FFF2-40B4-BE49-F238E27FC236}">
                <a16:creationId xmlns:a16="http://schemas.microsoft.com/office/drawing/2014/main" id="{A3D6819B-70B6-4134-462F-68F57A1F0D15}"/>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6321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67F0E55-D9B7-3996-5125-3F62AA2AC7F5}"/>
              </a:ext>
            </a:extLst>
          </p:cNvPr>
          <p:cNvGrpSpPr/>
          <p:nvPr/>
        </p:nvGrpSpPr>
        <p:grpSpPr>
          <a:xfrm>
            <a:off x="0" y="0"/>
            <a:ext cx="12192000" cy="1288973"/>
            <a:chOff x="0" y="0"/>
            <a:chExt cx="12192000" cy="1288973"/>
          </a:xfrm>
        </p:grpSpPr>
        <p:sp>
          <p:nvSpPr>
            <p:cNvPr id="6" name="Rectangular Callout 4">
              <a:extLst>
                <a:ext uri="{FF2B5EF4-FFF2-40B4-BE49-F238E27FC236}">
                  <a16:creationId xmlns:a16="http://schemas.microsoft.com/office/drawing/2014/main" id="{8D5E6756-B5C8-6A5A-7C62-DDCE712263F4}"/>
                </a:ext>
              </a:extLst>
            </p:cNvPr>
            <p:cNvSpPr/>
            <p:nvPr/>
          </p:nvSpPr>
          <p:spPr>
            <a:xfrm>
              <a:off x="1490598" y="0"/>
              <a:ext cx="3181611" cy="1288973"/>
            </a:xfrm>
            <a:prstGeom prst="wedgeRectCallout">
              <a:avLst>
                <a:gd name="adj1" fmla="val -21246"/>
                <a:gd name="adj2" fmla="val 84149"/>
              </a:avLst>
            </a:prstGeom>
            <a:solidFill>
              <a:srgbClr val="FF7B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50913BE-4F7A-7709-4A32-8A0734755537}"/>
                </a:ext>
              </a:extLst>
            </p:cNvPr>
            <p:cNvSpPr/>
            <p:nvPr/>
          </p:nvSpPr>
          <p:spPr>
            <a:xfrm>
              <a:off x="0" y="0"/>
              <a:ext cx="12192000" cy="1288973"/>
            </a:xfrm>
            <a:prstGeom prst="rect">
              <a:avLst/>
            </a:prstGeom>
            <a:solidFill>
              <a:srgbClr val="FF7B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4070A03D-2A7E-3D7C-3FAC-F67122CCC819}"/>
              </a:ext>
            </a:extLst>
          </p:cNvPr>
          <p:cNvSpPr>
            <a:spLocks noGrp="1"/>
          </p:cNvSpPr>
          <p:nvPr>
            <p:ph sz="quarter" idx="13"/>
          </p:nvPr>
        </p:nvSpPr>
        <p:spPr/>
        <p:txBody>
          <a:bodyPr>
            <a:normAutofit lnSpcReduction="10000"/>
          </a:bodyPr>
          <a:lstStyle/>
          <a:p>
            <a:pPr marL="0" indent="0">
              <a:buNone/>
            </a:pPr>
            <a:r>
              <a:rPr lang="en-US" sz="9600" dirty="0"/>
              <a:t>The creation can be traced back to the creator</a:t>
            </a:r>
          </a:p>
        </p:txBody>
      </p:sp>
      <p:sp>
        <p:nvSpPr>
          <p:cNvPr id="4" name="Rectangular Callout 4">
            <a:extLst>
              <a:ext uri="{FF2B5EF4-FFF2-40B4-BE49-F238E27FC236}">
                <a16:creationId xmlns:a16="http://schemas.microsoft.com/office/drawing/2014/main" id="{7C98163F-D860-DA92-4F6D-4773AF3AB86F}"/>
              </a:ext>
            </a:extLst>
          </p:cNvPr>
          <p:cNvSpPr/>
          <p:nvPr/>
        </p:nvSpPr>
        <p:spPr>
          <a:xfrm>
            <a:off x="1490598" y="0"/>
            <a:ext cx="3181611" cy="1288973"/>
          </a:xfrm>
          <a:prstGeom prst="wedgeRectCallout">
            <a:avLst>
              <a:gd name="adj1" fmla="val -21246"/>
              <a:gd name="adj2" fmla="val 84149"/>
            </a:avLst>
          </a:prstGeom>
          <a:solidFill>
            <a:srgbClr val="FF7B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408DBF-93B5-79E0-DA36-A931F08AF652}"/>
              </a:ext>
            </a:extLst>
          </p:cNvPr>
          <p:cNvSpPr>
            <a:spLocks noGrp="1"/>
          </p:cNvSpPr>
          <p:nvPr>
            <p:ph type="title"/>
          </p:nvPr>
        </p:nvSpPr>
        <p:spPr>
          <a:xfrm>
            <a:off x="456572" y="113009"/>
            <a:ext cx="11278225" cy="1003154"/>
          </a:xfrm>
        </p:spPr>
        <p:txBody>
          <a:bodyPr>
            <a:normAutofit fontScale="90000"/>
          </a:bodyPr>
          <a:lstStyle/>
          <a:p>
            <a:r>
              <a:rPr lang="en-US" sz="7200" dirty="0"/>
              <a:t>Creation</a:t>
            </a:r>
            <a:endParaRPr lang="en-US" dirty="0"/>
          </a:p>
        </p:txBody>
      </p:sp>
      <p:sp>
        <p:nvSpPr>
          <p:cNvPr id="5" name="Right Triangle 4">
            <a:extLst>
              <a:ext uri="{FF2B5EF4-FFF2-40B4-BE49-F238E27FC236}">
                <a16:creationId xmlns:a16="http://schemas.microsoft.com/office/drawing/2014/main" id="{E139E0A7-23EE-2DA9-65C1-1A7F385197CF}"/>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15930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D83D0-B0CE-A693-7743-850B07B64F7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322A0B4-32AB-7755-A888-2FAAC548D46D}"/>
              </a:ext>
            </a:extLst>
          </p:cNvPr>
          <p:cNvSpPr/>
          <p:nvPr/>
        </p:nvSpPr>
        <p:spPr>
          <a:xfrm>
            <a:off x="0" y="0"/>
            <a:ext cx="12192000" cy="68580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DA95761-00F1-3CA2-397A-C26E0135BE6F}"/>
              </a:ext>
            </a:extLst>
          </p:cNvPr>
          <p:cNvSpPr>
            <a:spLocks noGrp="1"/>
          </p:cNvSpPr>
          <p:nvPr>
            <p:ph type="title"/>
          </p:nvPr>
        </p:nvSpPr>
        <p:spPr>
          <a:xfrm>
            <a:off x="343694" y="2101850"/>
            <a:ext cx="11504612" cy="2654300"/>
          </a:xfrm>
        </p:spPr>
        <p:txBody>
          <a:bodyPr>
            <a:normAutofit/>
          </a:bodyPr>
          <a:lstStyle/>
          <a:p>
            <a:r>
              <a:rPr lang="en-US" sz="8800" b="1" cap="none" dirty="0">
                <a:ln w="22225">
                  <a:solidFill>
                    <a:schemeClr val="accent2"/>
                  </a:solidFill>
                  <a:prstDash val="solid"/>
                </a:ln>
                <a:solidFill>
                  <a:schemeClr val="accent2">
                    <a:lumMod val="40000"/>
                    <a:lumOff val="60000"/>
                  </a:schemeClr>
                </a:solidFill>
              </a:rPr>
              <a:t>THE CONNECTION</a:t>
            </a:r>
            <a:br>
              <a:rPr lang="en-US" sz="8800" b="1" cap="none" dirty="0">
                <a:ln w="22225">
                  <a:solidFill>
                    <a:schemeClr val="accent2"/>
                  </a:solidFill>
                  <a:prstDash val="solid"/>
                </a:ln>
                <a:solidFill>
                  <a:schemeClr val="accent2">
                    <a:lumMod val="40000"/>
                    <a:lumOff val="60000"/>
                  </a:schemeClr>
                </a:solidFill>
              </a:rPr>
            </a:br>
            <a:r>
              <a:rPr lang="en-US" sz="8800" b="1" cap="none" dirty="0">
                <a:ln w="22225">
                  <a:solidFill>
                    <a:schemeClr val="accent2"/>
                  </a:solidFill>
                  <a:prstDash val="solid"/>
                </a:ln>
                <a:solidFill>
                  <a:schemeClr val="accent2">
                    <a:lumMod val="40000"/>
                    <a:lumOff val="60000"/>
                  </a:schemeClr>
                </a:solidFill>
              </a:rPr>
              <a:t>Body and Soul</a:t>
            </a:r>
            <a:endParaRPr lang="en-GB" sz="8800" b="1" cap="none"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39292147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ide view of a person's body&#10;&#10;Description automatically generated">
            <a:extLst>
              <a:ext uri="{FF2B5EF4-FFF2-40B4-BE49-F238E27FC236}">
                <a16:creationId xmlns:a16="http://schemas.microsoft.com/office/drawing/2014/main" id="{1731F1F7-27BA-8278-19C9-3067116E98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3493" y="1271866"/>
            <a:ext cx="6078507" cy="5565820"/>
          </a:xfrm>
          <a:prstGeom prst="rect">
            <a:avLst/>
          </a:prstGeom>
        </p:spPr>
      </p:pic>
      <p:grpSp>
        <p:nvGrpSpPr>
          <p:cNvPr id="3" name="Group 2">
            <a:extLst>
              <a:ext uri="{FF2B5EF4-FFF2-40B4-BE49-F238E27FC236}">
                <a16:creationId xmlns:a16="http://schemas.microsoft.com/office/drawing/2014/main" id="{B72120EC-4299-20A6-286D-F919C1B8E2DF}"/>
              </a:ext>
            </a:extLst>
          </p:cNvPr>
          <p:cNvGrpSpPr/>
          <p:nvPr/>
        </p:nvGrpSpPr>
        <p:grpSpPr>
          <a:xfrm>
            <a:off x="0" y="-17108"/>
            <a:ext cx="12192000" cy="1288974"/>
            <a:chOff x="0" y="1002985"/>
            <a:chExt cx="12192000" cy="1215025"/>
          </a:xfrm>
        </p:grpSpPr>
        <p:sp>
          <p:nvSpPr>
            <p:cNvPr id="4" name="Rectangular Callout 4">
              <a:extLst>
                <a:ext uri="{FF2B5EF4-FFF2-40B4-BE49-F238E27FC236}">
                  <a16:creationId xmlns:a16="http://schemas.microsoft.com/office/drawing/2014/main" id="{7C5DDB4C-CE2B-A009-F6B0-C350C799719F}"/>
                </a:ext>
              </a:extLst>
            </p:cNvPr>
            <p:cNvSpPr/>
            <p:nvPr/>
          </p:nvSpPr>
          <p:spPr>
            <a:xfrm>
              <a:off x="1465941" y="1002985"/>
              <a:ext cx="3181611" cy="1215025"/>
            </a:xfrm>
            <a:prstGeom prst="wedgeRectCallout">
              <a:avLst>
                <a:gd name="adj1" fmla="val -21246"/>
                <a:gd name="adj2" fmla="val 84149"/>
              </a:avLst>
            </a:prstGeom>
            <a:solidFill>
              <a:srgbClr val="FF7B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5D904F2-7A00-01A4-61F0-CCA76A9FE686}"/>
                </a:ext>
              </a:extLst>
            </p:cNvPr>
            <p:cNvSpPr/>
            <p:nvPr/>
          </p:nvSpPr>
          <p:spPr>
            <a:xfrm>
              <a:off x="0" y="1002985"/>
              <a:ext cx="12192000" cy="1215025"/>
            </a:xfrm>
            <a:prstGeom prst="rect">
              <a:avLst/>
            </a:prstGeom>
            <a:solidFill>
              <a:srgbClr val="FF7B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FE3AE97-B9ED-4F4C-2A47-51C7176F3101}"/>
              </a:ext>
            </a:extLst>
          </p:cNvPr>
          <p:cNvSpPr>
            <a:spLocks noGrp="1"/>
          </p:cNvSpPr>
          <p:nvPr>
            <p:ph type="title"/>
          </p:nvPr>
        </p:nvSpPr>
        <p:spPr>
          <a:xfrm>
            <a:off x="0" y="125802"/>
            <a:ext cx="12192000" cy="1003154"/>
          </a:xfrm>
        </p:spPr>
        <p:txBody>
          <a:bodyPr>
            <a:normAutofit/>
          </a:bodyPr>
          <a:lstStyle/>
          <a:p>
            <a:r>
              <a:rPr lang="en-US" dirty="0"/>
              <a:t>Heart Brain Connection </a:t>
            </a:r>
          </a:p>
        </p:txBody>
      </p:sp>
      <p:sp>
        <p:nvSpPr>
          <p:cNvPr id="6" name="Right Triangle 5">
            <a:extLst>
              <a:ext uri="{FF2B5EF4-FFF2-40B4-BE49-F238E27FC236}">
                <a16:creationId xmlns:a16="http://schemas.microsoft.com/office/drawing/2014/main" id="{7F250759-EDD2-7388-7C60-55629A39B9AF}"/>
              </a:ext>
            </a:extLst>
          </p:cNvPr>
          <p:cNvSpPr/>
          <p:nvPr/>
        </p:nvSpPr>
        <p:spPr>
          <a:xfrm rot="5400000">
            <a:off x="0" y="-1"/>
            <a:ext cx="1554480" cy="1554480"/>
          </a:xfrm>
          <a:prstGeom prst="rtTriangle">
            <a:avLst/>
          </a:prstGeom>
          <a:solidFill>
            <a:srgbClr val="FF7BDD"/>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8477CEC7-9369-C6F7-DFED-BEE28D93DB67}"/>
              </a:ext>
            </a:extLst>
          </p:cNvPr>
          <p:cNvSpPr txBox="1"/>
          <p:nvPr/>
        </p:nvSpPr>
        <p:spPr>
          <a:xfrm>
            <a:off x="504825" y="1697389"/>
            <a:ext cx="5299075" cy="4154984"/>
          </a:xfrm>
          <a:prstGeom prst="rect">
            <a:avLst/>
          </a:prstGeom>
          <a:noFill/>
        </p:spPr>
        <p:txBody>
          <a:bodyPr wrap="square">
            <a:spAutoFit/>
          </a:bodyPr>
          <a:lstStyle/>
          <a:p>
            <a:r>
              <a:rPr lang="en-US" sz="6600" dirty="0"/>
              <a:t>Mat 15:19 	 For out of the heart come evil thoughts... </a:t>
            </a:r>
            <a:endParaRPr lang="en-GB" sz="6600" dirty="0"/>
          </a:p>
        </p:txBody>
      </p:sp>
    </p:spTree>
    <p:extLst>
      <p:ext uri="{BB962C8B-B14F-4D97-AF65-F5344CB8AC3E}">
        <p14:creationId xmlns:p14="http://schemas.microsoft.com/office/powerpoint/2010/main" val="15864133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8827CF-FC46-1309-0E62-D5319133B905}"/>
              </a:ext>
            </a:extLst>
          </p:cNvPr>
          <p:cNvSpPr>
            <a:spLocks noGrp="1"/>
          </p:cNvSpPr>
          <p:nvPr>
            <p:ph idx="1"/>
          </p:nvPr>
        </p:nvSpPr>
        <p:spPr/>
        <p:txBody>
          <a:bodyPr/>
          <a:lstStyle/>
          <a:p>
            <a:r>
              <a:rPr lang="en-US" dirty="0"/>
              <a:t>Mat 15:18 But the </a:t>
            </a:r>
            <a:r>
              <a:rPr lang="en-US" dirty="0">
                <a:highlight>
                  <a:srgbClr val="FF93E3"/>
                </a:highlight>
              </a:rPr>
              <a:t>things</a:t>
            </a:r>
            <a:r>
              <a:rPr lang="en-US" dirty="0"/>
              <a:t> that come out of the </a:t>
            </a:r>
            <a:r>
              <a:rPr lang="en-US" dirty="0">
                <a:highlight>
                  <a:srgbClr val="2FA3EE"/>
                </a:highlight>
              </a:rPr>
              <a:t>mouth</a:t>
            </a:r>
            <a:r>
              <a:rPr lang="en-US" dirty="0"/>
              <a:t> come from the </a:t>
            </a:r>
            <a:r>
              <a:rPr lang="en-US" dirty="0">
                <a:highlight>
                  <a:srgbClr val="FF93E3"/>
                </a:highlight>
              </a:rPr>
              <a:t>heart</a:t>
            </a:r>
            <a:r>
              <a:rPr lang="en-US" dirty="0"/>
              <a:t>, and these make a man ‘</a:t>
            </a:r>
            <a:r>
              <a:rPr lang="en-US" dirty="0">
                <a:highlight>
                  <a:srgbClr val="FFEC7E"/>
                </a:highlight>
              </a:rPr>
              <a:t>unclean</a:t>
            </a:r>
            <a:r>
              <a:rPr lang="en-US" dirty="0"/>
              <a:t>’. </a:t>
            </a:r>
            <a:endParaRPr lang="en-GB" dirty="0"/>
          </a:p>
        </p:txBody>
      </p:sp>
      <p:sp>
        <p:nvSpPr>
          <p:cNvPr id="4" name="Right Triangle 3">
            <a:extLst>
              <a:ext uri="{FF2B5EF4-FFF2-40B4-BE49-F238E27FC236}">
                <a16:creationId xmlns:a16="http://schemas.microsoft.com/office/drawing/2014/main" id="{00CEFA88-5498-6216-17FD-97DA75E3E8F2}"/>
              </a:ext>
            </a:extLst>
          </p:cNvPr>
          <p:cNvSpPr/>
          <p:nvPr/>
        </p:nvSpPr>
        <p:spPr>
          <a:xfrm rot="10800000">
            <a:off x="10637520" y="6956"/>
            <a:ext cx="1554480" cy="1554480"/>
          </a:xfrm>
          <a:prstGeom prst="rtTriangle">
            <a:avLst/>
          </a:prstGeom>
          <a:solidFill>
            <a:srgbClr val="FF7BDD"/>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5" name="Right Triangle 4">
            <a:extLst>
              <a:ext uri="{FF2B5EF4-FFF2-40B4-BE49-F238E27FC236}">
                <a16:creationId xmlns:a16="http://schemas.microsoft.com/office/drawing/2014/main" id="{08461CDC-3637-0D2C-E9DA-E4AE366C4335}"/>
              </a:ext>
            </a:extLst>
          </p:cNvPr>
          <p:cNvSpPr/>
          <p:nvPr/>
        </p:nvSpPr>
        <p:spPr>
          <a:xfrm>
            <a:off x="-2858" y="5292392"/>
            <a:ext cx="1554480" cy="1554480"/>
          </a:xfrm>
          <a:prstGeom prst="rtTriangle">
            <a:avLst/>
          </a:prstGeom>
          <a:solidFill>
            <a:srgbClr val="FFEC7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6" name="Right Triangle 5">
            <a:extLst>
              <a:ext uri="{FF2B5EF4-FFF2-40B4-BE49-F238E27FC236}">
                <a16:creationId xmlns:a16="http://schemas.microsoft.com/office/drawing/2014/main" id="{65DF6765-D084-80C5-B559-0CC8CE40B86C}"/>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024588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Right Triangle 116">
            <a:extLst>
              <a:ext uri="{FF2B5EF4-FFF2-40B4-BE49-F238E27FC236}">
                <a16:creationId xmlns:a16="http://schemas.microsoft.com/office/drawing/2014/main" id="{42B049DE-FEF1-356B-A6ED-DA1B74A46F61}"/>
              </a:ext>
            </a:extLst>
          </p:cNvPr>
          <p:cNvSpPr/>
          <p:nvPr/>
        </p:nvSpPr>
        <p:spPr>
          <a:xfrm rot="10800000">
            <a:off x="10637520" y="6956"/>
            <a:ext cx="1554480" cy="1554480"/>
          </a:xfrm>
          <a:prstGeom prst="rtTriangle">
            <a:avLst/>
          </a:prstGeom>
          <a:solidFill>
            <a:srgbClr val="FF7BDD"/>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8" name="Free-form: Shape 7">
            <a:extLst>
              <a:ext uri="{FF2B5EF4-FFF2-40B4-BE49-F238E27FC236}">
                <a16:creationId xmlns:a16="http://schemas.microsoft.com/office/drawing/2014/main" id="{D0D1BB40-1CFC-27E8-C98E-7A4BA4F80BB3}"/>
              </a:ext>
            </a:extLst>
          </p:cNvPr>
          <p:cNvSpPr/>
          <p:nvPr/>
        </p:nvSpPr>
        <p:spPr>
          <a:xfrm>
            <a:off x="7273925" y="1935480"/>
            <a:ext cx="498475" cy="3560445"/>
          </a:xfrm>
          <a:custGeom>
            <a:avLst/>
            <a:gdLst>
              <a:gd name="connsiteX0" fmla="*/ 130175 w 498475"/>
              <a:gd name="connsiteY0" fmla="*/ 3175 h 3527425"/>
              <a:gd name="connsiteX1" fmla="*/ 73025 w 498475"/>
              <a:gd name="connsiteY1" fmla="*/ 107950 h 3527425"/>
              <a:gd name="connsiteX2" fmla="*/ 57150 w 498475"/>
              <a:gd name="connsiteY2" fmla="*/ 200025 h 3527425"/>
              <a:gd name="connsiteX3" fmla="*/ 76200 w 498475"/>
              <a:gd name="connsiteY3" fmla="*/ 304800 h 3527425"/>
              <a:gd name="connsiteX4" fmla="*/ 107950 w 498475"/>
              <a:gd name="connsiteY4" fmla="*/ 361950 h 3527425"/>
              <a:gd name="connsiteX5" fmla="*/ 66675 w 498475"/>
              <a:gd name="connsiteY5" fmla="*/ 463550 h 3527425"/>
              <a:gd name="connsiteX6" fmla="*/ 57150 w 498475"/>
              <a:gd name="connsiteY6" fmla="*/ 590550 h 3527425"/>
              <a:gd name="connsiteX7" fmla="*/ 53975 w 498475"/>
              <a:gd name="connsiteY7" fmla="*/ 688975 h 3527425"/>
              <a:gd name="connsiteX8" fmla="*/ 66675 w 498475"/>
              <a:gd name="connsiteY8" fmla="*/ 758825 h 3527425"/>
              <a:gd name="connsiteX9" fmla="*/ 88900 w 498475"/>
              <a:gd name="connsiteY9" fmla="*/ 882650 h 3527425"/>
              <a:gd name="connsiteX10" fmla="*/ 92075 w 498475"/>
              <a:gd name="connsiteY10" fmla="*/ 968375 h 3527425"/>
              <a:gd name="connsiteX11" fmla="*/ 44450 w 498475"/>
              <a:gd name="connsiteY11" fmla="*/ 1168400 h 3527425"/>
              <a:gd name="connsiteX12" fmla="*/ 9525 w 498475"/>
              <a:gd name="connsiteY12" fmla="*/ 1323975 h 3527425"/>
              <a:gd name="connsiteX13" fmla="*/ 0 w 498475"/>
              <a:gd name="connsiteY13" fmla="*/ 1527175 h 3527425"/>
              <a:gd name="connsiteX14" fmla="*/ 9525 w 498475"/>
              <a:gd name="connsiteY14" fmla="*/ 1663700 h 3527425"/>
              <a:gd name="connsiteX15" fmla="*/ 22225 w 498475"/>
              <a:gd name="connsiteY15" fmla="*/ 1755775 h 3527425"/>
              <a:gd name="connsiteX16" fmla="*/ 63500 w 498475"/>
              <a:gd name="connsiteY16" fmla="*/ 1885950 h 3527425"/>
              <a:gd name="connsiteX17" fmla="*/ 95250 w 498475"/>
              <a:gd name="connsiteY17" fmla="*/ 2073275 h 3527425"/>
              <a:gd name="connsiteX18" fmla="*/ 98425 w 498475"/>
              <a:gd name="connsiteY18" fmla="*/ 2438400 h 3527425"/>
              <a:gd name="connsiteX19" fmla="*/ 104775 w 498475"/>
              <a:gd name="connsiteY19" fmla="*/ 2876550 h 3527425"/>
              <a:gd name="connsiteX20" fmla="*/ 120650 w 498475"/>
              <a:gd name="connsiteY20" fmla="*/ 3527425 h 3527425"/>
              <a:gd name="connsiteX21" fmla="*/ 384175 w 498475"/>
              <a:gd name="connsiteY21" fmla="*/ 3527425 h 3527425"/>
              <a:gd name="connsiteX22" fmla="*/ 393700 w 498475"/>
              <a:gd name="connsiteY22" fmla="*/ 2933700 h 3527425"/>
              <a:gd name="connsiteX23" fmla="*/ 396875 w 498475"/>
              <a:gd name="connsiteY23" fmla="*/ 2232025 h 3527425"/>
              <a:gd name="connsiteX24" fmla="*/ 403225 w 498475"/>
              <a:gd name="connsiteY24" fmla="*/ 2060575 h 3527425"/>
              <a:gd name="connsiteX25" fmla="*/ 434975 w 498475"/>
              <a:gd name="connsiteY25" fmla="*/ 1882775 h 3527425"/>
              <a:gd name="connsiteX26" fmla="*/ 473075 w 498475"/>
              <a:gd name="connsiteY26" fmla="*/ 1793875 h 3527425"/>
              <a:gd name="connsiteX27" fmla="*/ 488950 w 498475"/>
              <a:gd name="connsiteY27" fmla="*/ 1701800 h 3527425"/>
              <a:gd name="connsiteX28" fmla="*/ 498475 w 498475"/>
              <a:gd name="connsiteY28" fmla="*/ 1520825 h 3527425"/>
              <a:gd name="connsiteX29" fmla="*/ 485775 w 498475"/>
              <a:gd name="connsiteY29" fmla="*/ 1343025 h 3527425"/>
              <a:gd name="connsiteX30" fmla="*/ 457200 w 498475"/>
              <a:gd name="connsiteY30" fmla="*/ 1165225 h 3527425"/>
              <a:gd name="connsiteX31" fmla="*/ 409575 w 498475"/>
              <a:gd name="connsiteY31" fmla="*/ 993775 h 3527425"/>
              <a:gd name="connsiteX32" fmla="*/ 396875 w 498475"/>
              <a:gd name="connsiteY32" fmla="*/ 965200 h 3527425"/>
              <a:gd name="connsiteX33" fmla="*/ 400050 w 498475"/>
              <a:gd name="connsiteY33" fmla="*/ 882650 h 3527425"/>
              <a:gd name="connsiteX34" fmla="*/ 431800 w 498475"/>
              <a:gd name="connsiteY34" fmla="*/ 806450 h 3527425"/>
              <a:gd name="connsiteX35" fmla="*/ 434975 w 498475"/>
              <a:gd name="connsiteY35" fmla="*/ 717550 h 3527425"/>
              <a:gd name="connsiteX36" fmla="*/ 431800 w 498475"/>
              <a:gd name="connsiteY36" fmla="*/ 466725 h 3527425"/>
              <a:gd name="connsiteX37" fmla="*/ 419100 w 498475"/>
              <a:gd name="connsiteY37" fmla="*/ 434975 h 3527425"/>
              <a:gd name="connsiteX38" fmla="*/ 396875 w 498475"/>
              <a:gd name="connsiteY38" fmla="*/ 403225 h 3527425"/>
              <a:gd name="connsiteX39" fmla="*/ 390525 w 498475"/>
              <a:gd name="connsiteY39" fmla="*/ 349250 h 3527425"/>
              <a:gd name="connsiteX40" fmla="*/ 415925 w 498475"/>
              <a:gd name="connsiteY40" fmla="*/ 307975 h 3527425"/>
              <a:gd name="connsiteX41" fmla="*/ 434975 w 498475"/>
              <a:gd name="connsiteY41" fmla="*/ 222250 h 3527425"/>
              <a:gd name="connsiteX42" fmla="*/ 434975 w 498475"/>
              <a:gd name="connsiteY42" fmla="*/ 149225 h 3527425"/>
              <a:gd name="connsiteX43" fmla="*/ 409575 w 498475"/>
              <a:gd name="connsiteY43" fmla="*/ 57150 h 3527425"/>
              <a:gd name="connsiteX44" fmla="*/ 358775 w 498475"/>
              <a:gd name="connsiteY44" fmla="*/ 0 h 3527425"/>
              <a:gd name="connsiteX45" fmla="*/ 130175 w 498475"/>
              <a:gd name="connsiteY45" fmla="*/ 3175 h 3527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98475" h="3527425">
                <a:moveTo>
                  <a:pt x="130175" y="3175"/>
                </a:moveTo>
                <a:lnTo>
                  <a:pt x="73025" y="107950"/>
                </a:lnTo>
                <a:lnTo>
                  <a:pt x="57150" y="200025"/>
                </a:lnTo>
                <a:lnTo>
                  <a:pt x="76200" y="304800"/>
                </a:lnTo>
                <a:lnTo>
                  <a:pt x="107950" y="361950"/>
                </a:lnTo>
                <a:lnTo>
                  <a:pt x="66675" y="463550"/>
                </a:lnTo>
                <a:lnTo>
                  <a:pt x="57150" y="590550"/>
                </a:lnTo>
                <a:lnTo>
                  <a:pt x="53975" y="688975"/>
                </a:lnTo>
                <a:lnTo>
                  <a:pt x="66675" y="758825"/>
                </a:lnTo>
                <a:lnTo>
                  <a:pt x="88900" y="882650"/>
                </a:lnTo>
                <a:lnTo>
                  <a:pt x="92075" y="968375"/>
                </a:lnTo>
                <a:lnTo>
                  <a:pt x="44450" y="1168400"/>
                </a:lnTo>
                <a:lnTo>
                  <a:pt x="9525" y="1323975"/>
                </a:lnTo>
                <a:lnTo>
                  <a:pt x="0" y="1527175"/>
                </a:lnTo>
                <a:lnTo>
                  <a:pt x="9525" y="1663700"/>
                </a:lnTo>
                <a:lnTo>
                  <a:pt x="22225" y="1755775"/>
                </a:lnTo>
                <a:lnTo>
                  <a:pt x="63500" y="1885950"/>
                </a:lnTo>
                <a:lnTo>
                  <a:pt x="95250" y="2073275"/>
                </a:lnTo>
                <a:cubicBezTo>
                  <a:pt x="96308" y="2194983"/>
                  <a:pt x="97367" y="2316692"/>
                  <a:pt x="98425" y="2438400"/>
                </a:cubicBezTo>
                <a:cubicBezTo>
                  <a:pt x="100542" y="2584450"/>
                  <a:pt x="102658" y="2730500"/>
                  <a:pt x="104775" y="2876550"/>
                </a:cubicBezTo>
                <a:lnTo>
                  <a:pt x="120650" y="3527425"/>
                </a:lnTo>
                <a:lnTo>
                  <a:pt x="384175" y="3527425"/>
                </a:lnTo>
                <a:lnTo>
                  <a:pt x="393700" y="2933700"/>
                </a:lnTo>
                <a:cubicBezTo>
                  <a:pt x="394758" y="2699808"/>
                  <a:pt x="395817" y="2465917"/>
                  <a:pt x="396875" y="2232025"/>
                </a:cubicBezTo>
                <a:lnTo>
                  <a:pt x="403225" y="2060575"/>
                </a:lnTo>
                <a:lnTo>
                  <a:pt x="434975" y="1882775"/>
                </a:lnTo>
                <a:lnTo>
                  <a:pt x="473075" y="1793875"/>
                </a:lnTo>
                <a:lnTo>
                  <a:pt x="488950" y="1701800"/>
                </a:lnTo>
                <a:lnTo>
                  <a:pt x="498475" y="1520825"/>
                </a:lnTo>
                <a:lnTo>
                  <a:pt x="485775" y="1343025"/>
                </a:lnTo>
                <a:lnTo>
                  <a:pt x="457200" y="1165225"/>
                </a:lnTo>
                <a:lnTo>
                  <a:pt x="409575" y="993775"/>
                </a:lnTo>
                <a:lnTo>
                  <a:pt x="396875" y="965200"/>
                </a:lnTo>
                <a:lnTo>
                  <a:pt x="400050" y="882650"/>
                </a:lnTo>
                <a:lnTo>
                  <a:pt x="431800" y="806450"/>
                </a:lnTo>
                <a:lnTo>
                  <a:pt x="434975" y="717550"/>
                </a:lnTo>
                <a:cubicBezTo>
                  <a:pt x="433917" y="633942"/>
                  <a:pt x="432858" y="550333"/>
                  <a:pt x="431800" y="466725"/>
                </a:cubicBezTo>
                <a:lnTo>
                  <a:pt x="419100" y="434975"/>
                </a:lnTo>
                <a:lnTo>
                  <a:pt x="396875" y="403225"/>
                </a:lnTo>
                <a:lnTo>
                  <a:pt x="390525" y="349250"/>
                </a:lnTo>
                <a:lnTo>
                  <a:pt x="415925" y="307975"/>
                </a:lnTo>
                <a:lnTo>
                  <a:pt x="434975" y="222250"/>
                </a:lnTo>
                <a:lnTo>
                  <a:pt x="434975" y="149225"/>
                </a:lnTo>
                <a:lnTo>
                  <a:pt x="409575" y="57150"/>
                </a:lnTo>
                <a:lnTo>
                  <a:pt x="358775" y="0"/>
                </a:lnTo>
                <a:lnTo>
                  <a:pt x="130175" y="3175"/>
                </a:lnTo>
                <a:close/>
              </a:path>
            </a:pathLst>
          </a:custGeom>
          <a:solidFill>
            <a:srgbClr val="FED2CF">
              <a:alpha val="60000"/>
            </a:srgbClr>
          </a:solidFill>
          <a:ln>
            <a:solidFill>
              <a:srgbClr val="D4969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0" name="Group 89">
            <a:extLst>
              <a:ext uri="{FF2B5EF4-FFF2-40B4-BE49-F238E27FC236}">
                <a16:creationId xmlns:a16="http://schemas.microsoft.com/office/drawing/2014/main" id="{F860915D-2865-91E2-6134-BCF8473D4DF5}"/>
              </a:ext>
            </a:extLst>
          </p:cNvPr>
          <p:cNvGrpSpPr/>
          <p:nvPr/>
        </p:nvGrpSpPr>
        <p:grpSpPr>
          <a:xfrm>
            <a:off x="9850490" y="4486572"/>
            <a:ext cx="1757310" cy="1981978"/>
            <a:chOff x="9850490" y="4486572"/>
            <a:chExt cx="1757310" cy="1981978"/>
          </a:xfrm>
          <a:gradFill>
            <a:gsLst>
              <a:gs pos="0">
                <a:schemeClr val="accent1">
                  <a:lumMod val="5000"/>
                  <a:lumOff val="95000"/>
                </a:schemeClr>
              </a:gs>
              <a:gs pos="16000">
                <a:schemeClr val="accent1">
                  <a:lumMod val="40000"/>
                  <a:lumOff val="60000"/>
                </a:schemeClr>
              </a:gs>
              <a:gs pos="48000">
                <a:srgbClr val="0070C0"/>
              </a:gs>
              <a:gs pos="77000">
                <a:srgbClr val="002060"/>
              </a:gs>
            </a:gsLst>
            <a:lin ang="20400000" scaled="0"/>
          </a:gradFill>
        </p:grpSpPr>
        <p:sp>
          <p:nvSpPr>
            <p:cNvPr id="41" name="Free-form: Shape 40">
              <a:extLst>
                <a:ext uri="{FF2B5EF4-FFF2-40B4-BE49-F238E27FC236}">
                  <a16:creationId xmlns:a16="http://schemas.microsoft.com/office/drawing/2014/main" id="{B7496D2F-0922-DF95-F1D8-D420C8236DD6}"/>
                </a:ext>
              </a:extLst>
            </p:cNvPr>
            <p:cNvSpPr/>
            <p:nvPr/>
          </p:nvSpPr>
          <p:spPr>
            <a:xfrm>
              <a:off x="9850490" y="4567767"/>
              <a:ext cx="1757310" cy="1900783"/>
            </a:xfrm>
            <a:custGeom>
              <a:avLst/>
              <a:gdLst>
                <a:gd name="connsiteX0" fmla="*/ 186267 w 1752600"/>
                <a:gd name="connsiteY0" fmla="*/ 1845733 h 1896533"/>
                <a:gd name="connsiteX1" fmla="*/ 173567 w 1752600"/>
                <a:gd name="connsiteY1" fmla="*/ 1574800 h 1896533"/>
                <a:gd name="connsiteX2" fmla="*/ 50800 w 1752600"/>
                <a:gd name="connsiteY2" fmla="*/ 1278466 h 1896533"/>
                <a:gd name="connsiteX3" fmla="*/ 0 w 1752600"/>
                <a:gd name="connsiteY3" fmla="*/ 1054100 h 1896533"/>
                <a:gd name="connsiteX4" fmla="*/ 4233 w 1752600"/>
                <a:gd name="connsiteY4" fmla="*/ 863600 h 1896533"/>
                <a:gd name="connsiteX5" fmla="*/ 59267 w 1752600"/>
                <a:gd name="connsiteY5" fmla="*/ 643466 h 1896533"/>
                <a:gd name="connsiteX6" fmla="*/ 143933 w 1752600"/>
                <a:gd name="connsiteY6" fmla="*/ 499533 h 1896533"/>
                <a:gd name="connsiteX7" fmla="*/ 156633 w 1752600"/>
                <a:gd name="connsiteY7" fmla="*/ 321733 h 1896533"/>
                <a:gd name="connsiteX8" fmla="*/ 148167 w 1752600"/>
                <a:gd name="connsiteY8" fmla="*/ 12700 h 1896533"/>
                <a:gd name="connsiteX9" fmla="*/ 309033 w 1752600"/>
                <a:gd name="connsiteY9" fmla="*/ 84666 h 1896533"/>
                <a:gd name="connsiteX10" fmla="*/ 584200 w 1752600"/>
                <a:gd name="connsiteY10" fmla="*/ 118533 h 1896533"/>
                <a:gd name="connsiteX11" fmla="*/ 808567 w 1752600"/>
                <a:gd name="connsiteY11" fmla="*/ 93133 h 1896533"/>
                <a:gd name="connsiteX12" fmla="*/ 948267 w 1752600"/>
                <a:gd name="connsiteY12" fmla="*/ 42333 h 1896533"/>
                <a:gd name="connsiteX13" fmla="*/ 927100 w 1752600"/>
                <a:gd name="connsiteY13" fmla="*/ 0 h 1896533"/>
                <a:gd name="connsiteX14" fmla="*/ 1227667 w 1752600"/>
                <a:gd name="connsiteY14" fmla="*/ 33866 h 1896533"/>
                <a:gd name="connsiteX15" fmla="*/ 1418167 w 1752600"/>
                <a:gd name="connsiteY15" fmla="*/ 93133 h 1896533"/>
                <a:gd name="connsiteX16" fmla="*/ 1490133 w 1752600"/>
                <a:gd name="connsiteY16" fmla="*/ 198966 h 1896533"/>
                <a:gd name="connsiteX17" fmla="*/ 1566333 w 1752600"/>
                <a:gd name="connsiteY17" fmla="*/ 325966 h 1896533"/>
                <a:gd name="connsiteX18" fmla="*/ 1587500 w 1752600"/>
                <a:gd name="connsiteY18" fmla="*/ 427566 h 1896533"/>
                <a:gd name="connsiteX19" fmla="*/ 1672167 w 1752600"/>
                <a:gd name="connsiteY19" fmla="*/ 512233 h 1896533"/>
                <a:gd name="connsiteX20" fmla="*/ 1752600 w 1752600"/>
                <a:gd name="connsiteY20" fmla="*/ 558800 h 1896533"/>
                <a:gd name="connsiteX21" fmla="*/ 1672167 w 1752600"/>
                <a:gd name="connsiteY21" fmla="*/ 613833 h 1896533"/>
                <a:gd name="connsiteX22" fmla="*/ 1553633 w 1752600"/>
                <a:gd name="connsiteY22" fmla="*/ 740833 h 1896533"/>
                <a:gd name="connsiteX23" fmla="*/ 1308100 w 1752600"/>
                <a:gd name="connsiteY23" fmla="*/ 1037166 h 1896533"/>
                <a:gd name="connsiteX24" fmla="*/ 1011767 w 1752600"/>
                <a:gd name="connsiteY24" fmla="*/ 1138766 h 1896533"/>
                <a:gd name="connsiteX25" fmla="*/ 778933 w 1752600"/>
                <a:gd name="connsiteY25" fmla="*/ 1231900 h 1896533"/>
                <a:gd name="connsiteX26" fmla="*/ 635000 w 1752600"/>
                <a:gd name="connsiteY26" fmla="*/ 1358900 h 1896533"/>
                <a:gd name="connsiteX27" fmla="*/ 520700 w 1752600"/>
                <a:gd name="connsiteY27" fmla="*/ 1536700 h 1896533"/>
                <a:gd name="connsiteX28" fmla="*/ 524933 w 1752600"/>
                <a:gd name="connsiteY28" fmla="*/ 1828800 h 1896533"/>
                <a:gd name="connsiteX29" fmla="*/ 406400 w 1752600"/>
                <a:gd name="connsiteY29" fmla="*/ 1896533 h 1896533"/>
                <a:gd name="connsiteX30" fmla="*/ 186267 w 1752600"/>
                <a:gd name="connsiteY30" fmla="*/ 1845733 h 1896533"/>
                <a:gd name="connsiteX0" fmla="*/ 186267 w 1752600"/>
                <a:gd name="connsiteY0" fmla="*/ 1845733 h 1896533"/>
                <a:gd name="connsiteX1" fmla="*/ 173567 w 1752600"/>
                <a:gd name="connsiteY1" fmla="*/ 1574800 h 1896533"/>
                <a:gd name="connsiteX2" fmla="*/ 50800 w 1752600"/>
                <a:gd name="connsiteY2" fmla="*/ 1278466 h 1896533"/>
                <a:gd name="connsiteX3" fmla="*/ 0 w 1752600"/>
                <a:gd name="connsiteY3" fmla="*/ 1054100 h 1896533"/>
                <a:gd name="connsiteX4" fmla="*/ 4233 w 1752600"/>
                <a:gd name="connsiteY4" fmla="*/ 863600 h 1896533"/>
                <a:gd name="connsiteX5" fmla="*/ 59267 w 1752600"/>
                <a:gd name="connsiteY5" fmla="*/ 643466 h 1896533"/>
                <a:gd name="connsiteX6" fmla="*/ 143933 w 1752600"/>
                <a:gd name="connsiteY6" fmla="*/ 499533 h 1896533"/>
                <a:gd name="connsiteX7" fmla="*/ 156633 w 1752600"/>
                <a:gd name="connsiteY7" fmla="*/ 321733 h 1896533"/>
                <a:gd name="connsiteX8" fmla="*/ 148167 w 1752600"/>
                <a:gd name="connsiteY8" fmla="*/ 12700 h 1896533"/>
                <a:gd name="connsiteX9" fmla="*/ 309033 w 1752600"/>
                <a:gd name="connsiteY9" fmla="*/ 84666 h 1896533"/>
                <a:gd name="connsiteX10" fmla="*/ 584200 w 1752600"/>
                <a:gd name="connsiteY10" fmla="*/ 118533 h 1896533"/>
                <a:gd name="connsiteX11" fmla="*/ 808567 w 1752600"/>
                <a:gd name="connsiteY11" fmla="*/ 93133 h 1896533"/>
                <a:gd name="connsiteX12" fmla="*/ 948267 w 1752600"/>
                <a:gd name="connsiteY12" fmla="*/ 42333 h 1896533"/>
                <a:gd name="connsiteX13" fmla="*/ 927100 w 1752600"/>
                <a:gd name="connsiteY13" fmla="*/ 0 h 1896533"/>
                <a:gd name="connsiteX14" fmla="*/ 1227667 w 1752600"/>
                <a:gd name="connsiteY14" fmla="*/ 33866 h 1896533"/>
                <a:gd name="connsiteX15" fmla="*/ 1418167 w 1752600"/>
                <a:gd name="connsiteY15" fmla="*/ 93133 h 1896533"/>
                <a:gd name="connsiteX16" fmla="*/ 1490133 w 1752600"/>
                <a:gd name="connsiteY16" fmla="*/ 198966 h 1896533"/>
                <a:gd name="connsiteX17" fmla="*/ 1566333 w 1752600"/>
                <a:gd name="connsiteY17" fmla="*/ 325966 h 1896533"/>
                <a:gd name="connsiteX18" fmla="*/ 1587500 w 1752600"/>
                <a:gd name="connsiteY18" fmla="*/ 427566 h 1896533"/>
                <a:gd name="connsiteX19" fmla="*/ 1672167 w 1752600"/>
                <a:gd name="connsiteY19" fmla="*/ 512233 h 1896533"/>
                <a:gd name="connsiteX20" fmla="*/ 1752600 w 1752600"/>
                <a:gd name="connsiteY20" fmla="*/ 558800 h 1896533"/>
                <a:gd name="connsiteX21" fmla="*/ 1672167 w 1752600"/>
                <a:gd name="connsiteY21" fmla="*/ 613833 h 1896533"/>
                <a:gd name="connsiteX22" fmla="*/ 1553633 w 1752600"/>
                <a:gd name="connsiteY22" fmla="*/ 740833 h 1896533"/>
                <a:gd name="connsiteX23" fmla="*/ 1308100 w 1752600"/>
                <a:gd name="connsiteY23" fmla="*/ 1037166 h 1896533"/>
                <a:gd name="connsiteX24" fmla="*/ 1011767 w 1752600"/>
                <a:gd name="connsiteY24" fmla="*/ 1138766 h 1896533"/>
                <a:gd name="connsiteX25" fmla="*/ 778933 w 1752600"/>
                <a:gd name="connsiteY25" fmla="*/ 1231900 h 1896533"/>
                <a:gd name="connsiteX26" fmla="*/ 635000 w 1752600"/>
                <a:gd name="connsiteY26" fmla="*/ 1358900 h 1896533"/>
                <a:gd name="connsiteX27" fmla="*/ 520700 w 1752600"/>
                <a:gd name="connsiteY27" fmla="*/ 1536700 h 1896533"/>
                <a:gd name="connsiteX28" fmla="*/ 524933 w 1752600"/>
                <a:gd name="connsiteY28" fmla="*/ 1828800 h 1896533"/>
                <a:gd name="connsiteX29" fmla="*/ 406400 w 1752600"/>
                <a:gd name="connsiteY29" fmla="*/ 1896533 h 1896533"/>
                <a:gd name="connsiteX30" fmla="*/ 186267 w 1752600"/>
                <a:gd name="connsiteY30" fmla="*/ 1845733 h 1896533"/>
                <a:gd name="connsiteX0" fmla="*/ 186267 w 1752600"/>
                <a:gd name="connsiteY0" fmla="*/ 1845733 h 1896533"/>
                <a:gd name="connsiteX1" fmla="*/ 173567 w 1752600"/>
                <a:gd name="connsiteY1" fmla="*/ 1574800 h 1896533"/>
                <a:gd name="connsiteX2" fmla="*/ 50800 w 1752600"/>
                <a:gd name="connsiteY2" fmla="*/ 1278466 h 1896533"/>
                <a:gd name="connsiteX3" fmla="*/ 0 w 1752600"/>
                <a:gd name="connsiteY3" fmla="*/ 1054100 h 1896533"/>
                <a:gd name="connsiteX4" fmla="*/ 4233 w 1752600"/>
                <a:gd name="connsiteY4" fmla="*/ 863600 h 1896533"/>
                <a:gd name="connsiteX5" fmla="*/ 59267 w 1752600"/>
                <a:gd name="connsiteY5" fmla="*/ 643466 h 1896533"/>
                <a:gd name="connsiteX6" fmla="*/ 143933 w 1752600"/>
                <a:gd name="connsiteY6" fmla="*/ 499533 h 1896533"/>
                <a:gd name="connsiteX7" fmla="*/ 156633 w 1752600"/>
                <a:gd name="connsiteY7" fmla="*/ 321733 h 1896533"/>
                <a:gd name="connsiteX8" fmla="*/ 148167 w 1752600"/>
                <a:gd name="connsiteY8" fmla="*/ 12700 h 1896533"/>
                <a:gd name="connsiteX9" fmla="*/ 309033 w 1752600"/>
                <a:gd name="connsiteY9" fmla="*/ 84666 h 1896533"/>
                <a:gd name="connsiteX10" fmla="*/ 584200 w 1752600"/>
                <a:gd name="connsiteY10" fmla="*/ 118533 h 1896533"/>
                <a:gd name="connsiteX11" fmla="*/ 808567 w 1752600"/>
                <a:gd name="connsiteY11" fmla="*/ 93133 h 1896533"/>
                <a:gd name="connsiteX12" fmla="*/ 927100 w 1752600"/>
                <a:gd name="connsiteY12" fmla="*/ 0 h 1896533"/>
                <a:gd name="connsiteX13" fmla="*/ 1227667 w 1752600"/>
                <a:gd name="connsiteY13" fmla="*/ 33866 h 1896533"/>
                <a:gd name="connsiteX14" fmla="*/ 1418167 w 1752600"/>
                <a:gd name="connsiteY14" fmla="*/ 93133 h 1896533"/>
                <a:gd name="connsiteX15" fmla="*/ 1490133 w 1752600"/>
                <a:gd name="connsiteY15" fmla="*/ 198966 h 1896533"/>
                <a:gd name="connsiteX16" fmla="*/ 1566333 w 1752600"/>
                <a:gd name="connsiteY16" fmla="*/ 325966 h 1896533"/>
                <a:gd name="connsiteX17" fmla="*/ 1587500 w 1752600"/>
                <a:gd name="connsiteY17" fmla="*/ 427566 h 1896533"/>
                <a:gd name="connsiteX18" fmla="*/ 1672167 w 1752600"/>
                <a:gd name="connsiteY18" fmla="*/ 512233 h 1896533"/>
                <a:gd name="connsiteX19" fmla="*/ 1752600 w 1752600"/>
                <a:gd name="connsiteY19" fmla="*/ 558800 h 1896533"/>
                <a:gd name="connsiteX20" fmla="*/ 1672167 w 1752600"/>
                <a:gd name="connsiteY20" fmla="*/ 613833 h 1896533"/>
                <a:gd name="connsiteX21" fmla="*/ 1553633 w 1752600"/>
                <a:gd name="connsiteY21" fmla="*/ 740833 h 1896533"/>
                <a:gd name="connsiteX22" fmla="*/ 1308100 w 1752600"/>
                <a:gd name="connsiteY22" fmla="*/ 1037166 h 1896533"/>
                <a:gd name="connsiteX23" fmla="*/ 1011767 w 1752600"/>
                <a:gd name="connsiteY23" fmla="*/ 1138766 h 1896533"/>
                <a:gd name="connsiteX24" fmla="*/ 778933 w 1752600"/>
                <a:gd name="connsiteY24" fmla="*/ 1231900 h 1896533"/>
                <a:gd name="connsiteX25" fmla="*/ 635000 w 1752600"/>
                <a:gd name="connsiteY25" fmla="*/ 1358900 h 1896533"/>
                <a:gd name="connsiteX26" fmla="*/ 520700 w 1752600"/>
                <a:gd name="connsiteY26" fmla="*/ 1536700 h 1896533"/>
                <a:gd name="connsiteX27" fmla="*/ 524933 w 1752600"/>
                <a:gd name="connsiteY27" fmla="*/ 1828800 h 1896533"/>
                <a:gd name="connsiteX28" fmla="*/ 406400 w 1752600"/>
                <a:gd name="connsiteY28" fmla="*/ 1896533 h 1896533"/>
                <a:gd name="connsiteX29" fmla="*/ 186267 w 1752600"/>
                <a:gd name="connsiteY29" fmla="*/ 1845733 h 1896533"/>
                <a:gd name="connsiteX0" fmla="*/ 186267 w 1752600"/>
                <a:gd name="connsiteY0" fmla="*/ 1845733 h 1896533"/>
                <a:gd name="connsiteX1" fmla="*/ 173567 w 1752600"/>
                <a:gd name="connsiteY1" fmla="*/ 1574800 h 1896533"/>
                <a:gd name="connsiteX2" fmla="*/ 50800 w 1752600"/>
                <a:gd name="connsiteY2" fmla="*/ 1278466 h 1896533"/>
                <a:gd name="connsiteX3" fmla="*/ 0 w 1752600"/>
                <a:gd name="connsiteY3" fmla="*/ 1054100 h 1896533"/>
                <a:gd name="connsiteX4" fmla="*/ 4233 w 1752600"/>
                <a:gd name="connsiteY4" fmla="*/ 863600 h 1896533"/>
                <a:gd name="connsiteX5" fmla="*/ 59267 w 1752600"/>
                <a:gd name="connsiteY5" fmla="*/ 643466 h 1896533"/>
                <a:gd name="connsiteX6" fmla="*/ 143933 w 1752600"/>
                <a:gd name="connsiteY6" fmla="*/ 499533 h 1896533"/>
                <a:gd name="connsiteX7" fmla="*/ 156633 w 1752600"/>
                <a:gd name="connsiteY7" fmla="*/ 321733 h 1896533"/>
                <a:gd name="connsiteX8" fmla="*/ 148167 w 1752600"/>
                <a:gd name="connsiteY8" fmla="*/ 12700 h 1896533"/>
                <a:gd name="connsiteX9" fmla="*/ 309033 w 1752600"/>
                <a:gd name="connsiteY9" fmla="*/ 84666 h 1896533"/>
                <a:gd name="connsiteX10" fmla="*/ 584200 w 1752600"/>
                <a:gd name="connsiteY10" fmla="*/ 118533 h 1896533"/>
                <a:gd name="connsiteX11" fmla="*/ 808567 w 1752600"/>
                <a:gd name="connsiteY11" fmla="*/ 93133 h 1896533"/>
                <a:gd name="connsiteX12" fmla="*/ 927100 w 1752600"/>
                <a:gd name="connsiteY12" fmla="*/ 0 h 1896533"/>
                <a:gd name="connsiteX13" fmla="*/ 1227667 w 1752600"/>
                <a:gd name="connsiteY13" fmla="*/ 33866 h 1896533"/>
                <a:gd name="connsiteX14" fmla="*/ 1418167 w 1752600"/>
                <a:gd name="connsiteY14" fmla="*/ 93133 h 1896533"/>
                <a:gd name="connsiteX15" fmla="*/ 1490133 w 1752600"/>
                <a:gd name="connsiteY15" fmla="*/ 198966 h 1896533"/>
                <a:gd name="connsiteX16" fmla="*/ 1566333 w 1752600"/>
                <a:gd name="connsiteY16" fmla="*/ 325966 h 1896533"/>
                <a:gd name="connsiteX17" fmla="*/ 1587500 w 1752600"/>
                <a:gd name="connsiteY17" fmla="*/ 427566 h 1896533"/>
                <a:gd name="connsiteX18" fmla="*/ 1672167 w 1752600"/>
                <a:gd name="connsiteY18" fmla="*/ 512233 h 1896533"/>
                <a:gd name="connsiteX19" fmla="*/ 1752600 w 1752600"/>
                <a:gd name="connsiteY19" fmla="*/ 558800 h 1896533"/>
                <a:gd name="connsiteX20" fmla="*/ 1672167 w 1752600"/>
                <a:gd name="connsiteY20" fmla="*/ 613833 h 1896533"/>
                <a:gd name="connsiteX21" fmla="*/ 1553633 w 1752600"/>
                <a:gd name="connsiteY21" fmla="*/ 740833 h 1896533"/>
                <a:gd name="connsiteX22" fmla="*/ 1308100 w 1752600"/>
                <a:gd name="connsiteY22" fmla="*/ 1037166 h 1896533"/>
                <a:gd name="connsiteX23" fmla="*/ 1011767 w 1752600"/>
                <a:gd name="connsiteY23" fmla="*/ 1138766 h 1896533"/>
                <a:gd name="connsiteX24" fmla="*/ 778933 w 1752600"/>
                <a:gd name="connsiteY24" fmla="*/ 1231900 h 1896533"/>
                <a:gd name="connsiteX25" fmla="*/ 635000 w 1752600"/>
                <a:gd name="connsiteY25" fmla="*/ 1358900 h 1896533"/>
                <a:gd name="connsiteX26" fmla="*/ 520700 w 1752600"/>
                <a:gd name="connsiteY26" fmla="*/ 1536700 h 1896533"/>
                <a:gd name="connsiteX27" fmla="*/ 524933 w 1752600"/>
                <a:gd name="connsiteY27" fmla="*/ 1828800 h 1896533"/>
                <a:gd name="connsiteX28" fmla="*/ 406400 w 1752600"/>
                <a:gd name="connsiteY28" fmla="*/ 1896533 h 1896533"/>
                <a:gd name="connsiteX29" fmla="*/ 186267 w 1752600"/>
                <a:gd name="connsiteY29" fmla="*/ 1845733 h 1896533"/>
                <a:gd name="connsiteX0" fmla="*/ 186267 w 1752600"/>
                <a:gd name="connsiteY0" fmla="*/ 1845733 h 1896533"/>
                <a:gd name="connsiteX1" fmla="*/ 173567 w 1752600"/>
                <a:gd name="connsiteY1" fmla="*/ 1574800 h 1896533"/>
                <a:gd name="connsiteX2" fmla="*/ 50800 w 1752600"/>
                <a:gd name="connsiteY2" fmla="*/ 1278466 h 1896533"/>
                <a:gd name="connsiteX3" fmla="*/ 0 w 1752600"/>
                <a:gd name="connsiteY3" fmla="*/ 1054100 h 1896533"/>
                <a:gd name="connsiteX4" fmla="*/ 4233 w 1752600"/>
                <a:gd name="connsiteY4" fmla="*/ 863600 h 1896533"/>
                <a:gd name="connsiteX5" fmla="*/ 59267 w 1752600"/>
                <a:gd name="connsiteY5" fmla="*/ 643466 h 1896533"/>
                <a:gd name="connsiteX6" fmla="*/ 143933 w 1752600"/>
                <a:gd name="connsiteY6" fmla="*/ 499533 h 1896533"/>
                <a:gd name="connsiteX7" fmla="*/ 156633 w 1752600"/>
                <a:gd name="connsiteY7" fmla="*/ 321733 h 1896533"/>
                <a:gd name="connsiteX8" fmla="*/ 148167 w 1752600"/>
                <a:gd name="connsiteY8" fmla="*/ 12700 h 1896533"/>
                <a:gd name="connsiteX9" fmla="*/ 309033 w 1752600"/>
                <a:gd name="connsiteY9" fmla="*/ 84666 h 1896533"/>
                <a:gd name="connsiteX10" fmla="*/ 584200 w 1752600"/>
                <a:gd name="connsiteY10" fmla="*/ 118533 h 1896533"/>
                <a:gd name="connsiteX11" fmla="*/ 808567 w 1752600"/>
                <a:gd name="connsiteY11" fmla="*/ 93133 h 1896533"/>
                <a:gd name="connsiteX12" fmla="*/ 927100 w 1752600"/>
                <a:gd name="connsiteY12" fmla="*/ 0 h 1896533"/>
                <a:gd name="connsiteX13" fmla="*/ 1227667 w 1752600"/>
                <a:gd name="connsiteY13" fmla="*/ 33866 h 1896533"/>
                <a:gd name="connsiteX14" fmla="*/ 1418167 w 1752600"/>
                <a:gd name="connsiteY14" fmla="*/ 93133 h 1896533"/>
                <a:gd name="connsiteX15" fmla="*/ 1490133 w 1752600"/>
                <a:gd name="connsiteY15" fmla="*/ 198966 h 1896533"/>
                <a:gd name="connsiteX16" fmla="*/ 1566333 w 1752600"/>
                <a:gd name="connsiteY16" fmla="*/ 325966 h 1896533"/>
                <a:gd name="connsiteX17" fmla="*/ 1587500 w 1752600"/>
                <a:gd name="connsiteY17" fmla="*/ 427566 h 1896533"/>
                <a:gd name="connsiteX18" fmla="*/ 1672167 w 1752600"/>
                <a:gd name="connsiteY18" fmla="*/ 512233 h 1896533"/>
                <a:gd name="connsiteX19" fmla="*/ 1752600 w 1752600"/>
                <a:gd name="connsiteY19" fmla="*/ 558800 h 1896533"/>
                <a:gd name="connsiteX20" fmla="*/ 1672167 w 1752600"/>
                <a:gd name="connsiteY20" fmla="*/ 613833 h 1896533"/>
                <a:gd name="connsiteX21" fmla="*/ 1553633 w 1752600"/>
                <a:gd name="connsiteY21" fmla="*/ 740833 h 1896533"/>
                <a:gd name="connsiteX22" fmla="*/ 1308100 w 1752600"/>
                <a:gd name="connsiteY22" fmla="*/ 1037166 h 1896533"/>
                <a:gd name="connsiteX23" fmla="*/ 1011767 w 1752600"/>
                <a:gd name="connsiteY23" fmla="*/ 1138766 h 1896533"/>
                <a:gd name="connsiteX24" fmla="*/ 778933 w 1752600"/>
                <a:gd name="connsiteY24" fmla="*/ 1231900 h 1896533"/>
                <a:gd name="connsiteX25" fmla="*/ 635000 w 1752600"/>
                <a:gd name="connsiteY25" fmla="*/ 1358900 h 1896533"/>
                <a:gd name="connsiteX26" fmla="*/ 520700 w 1752600"/>
                <a:gd name="connsiteY26" fmla="*/ 1536700 h 1896533"/>
                <a:gd name="connsiteX27" fmla="*/ 524933 w 1752600"/>
                <a:gd name="connsiteY27" fmla="*/ 1828800 h 1896533"/>
                <a:gd name="connsiteX28" fmla="*/ 406400 w 1752600"/>
                <a:gd name="connsiteY28" fmla="*/ 1896533 h 1896533"/>
                <a:gd name="connsiteX29" fmla="*/ 186267 w 1752600"/>
                <a:gd name="connsiteY29" fmla="*/ 1845733 h 1896533"/>
                <a:gd name="connsiteX0" fmla="*/ 186267 w 1752600"/>
                <a:gd name="connsiteY0" fmla="*/ 1845733 h 1896533"/>
                <a:gd name="connsiteX1" fmla="*/ 173567 w 1752600"/>
                <a:gd name="connsiteY1" fmla="*/ 1574800 h 1896533"/>
                <a:gd name="connsiteX2" fmla="*/ 50800 w 1752600"/>
                <a:gd name="connsiteY2" fmla="*/ 1278466 h 1896533"/>
                <a:gd name="connsiteX3" fmla="*/ 0 w 1752600"/>
                <a:gd name="connsiteY3" fmla="*/ 1054100 h 1896533"/>
                <a:gd name="connsiteX4" fmla="*/ 4233 w 1752600"/>
                <a:gd name="connsiteY4" fmla="*/ 863600 h 1896533"/>
                <a:gd name="connsiteX5" fmla="*/ 59267 w 1752600"/>
                <a:gd name="connsiteY5" fmla="*/ 643466 h 1896533"/>
                <a:gd name="connsiteX6" fmla="*/ 143933 w 1752600"/>
                <a:gd name="connsiteY6" fmla="*/ 499533 h 1896533"/>
                <a:gd name="connsiteX7" fmla="*/ 156633 w 1752600"/>
                <a:gd name="connsiteY7" fmla="*/ 321733 h 1896533"/>
                <a:gd name="connsiteX8" fmla="*/ 148167 w 1752600"/>
                <a:gd name="connsiteY8" fmla="*/ 12700 h 1896533"/>
                <a:gd name="connsiteX9" fmla="*/ 309033 w 1752600"/>
                <a:gd name="connsiteY9" fmla="*/ 84666 h 1896533"/>
                <a:gd name="connsiteX10" fmla="*/ 584200 w 1752600"/>
                <a:gd name="connsiteY10" fmla="*/ 118533 h 1896533"/>
                <a:gd name="connsiteX11" fmla="*/ 808567 w 1752600"/>
                <a:gd name="connsiteY11" fmla="*/ 93133 h 1896533"/>
                <a:gd name="connsiteX12" fmla="*/ 927100 w 1752600"/>
                <a:gd name="connsiteY12" fmla="*/ 0 h 1896533"/>
                <a:gd name="connsiteX13" fmla="*/ 1227667 w 1752600"/>
                <a:gd name="connsiteY13" fmla="*/ 33866 h 1896533"/>
                <a:gd name="connsiteX14" fmla="*/ 1418167 w 1752600"/>
                <a:gd name="connsiteY14" fmla="*/ 93133 h 1896533"/>
                <a:gd name="connsiteX15" fmla="*/ 1490133 w 1752600"/>
                <a:gd name="connsiteY15" fmla="*/ 198966 h 1896533"/>
                <a:gd name="connsiteX16" fmla="*/ 1566333 w 1752600"/>
                <a:gd name="connsiteY16" fmla="*/ 325966 h 1896533"/>
                <a:gd name="connsiteX17" fmla="*/ 1587500 w 1752600"/>
                <a:gd name="connsiteY17" fmla="*/ 427566 h 1896533"/>
                <a:gd name="connsiteX18" fmla="*/ 1672167 w 1752600"/>
                <a:gd name="connsiteY18" fmla="*/ 512233 h 1896533"/>
                <a:gd name="connsiteX19" fmla="*/ 1752600 w 1752600"/>
                <a:gd name="connsiteY19" fmla="*/ 558800 h 1896533"/>
                <a:gd name="connsiteX20" fmla="*/ 1672167 w 1752600"/>
                <a:gd name="connsiteY20" fmla="*/ 613833 h 1896533"/>
                <a:gd name="connsiteX21" fmla="*/ 1553633 w 1752600"/>
                <a:gd name="connsiteY21" fmla="*/ 740833 h 1896533"/>
                <a:gd name="connsiteX22" fmla="*/ 1308100 w 1752600"/>
                <a:gd name="connsiteY22" fmla="*/ 1037166 h 1896533"/>
                <a:gd name="connsiteX23" fmla="*/ 1011767 w 1752600"/>
                <a:gd name="connsiteY23" fmla="*/ 1138766 h 1896533"/>
                <a:gd name="connsiteX24" fmla="*/ 778933 w 1752600"/>
                <a:gd name="connsiteY24" fmla="*/ 1231900 h 1896533"/>
                <a:gd name="connsiteX25" fmla="*/ 635000 w 1752600"/>
                <a:gd name="connsiteY25" fmla="*/ 1358900 h 1896533"/>
                <a:gd name="connsiteX26" fmla="*/ 520700 w 1752600"/>
                <a:gd name="connsiteY26" fmla="*/ 1536700 h 1896533"/>
                <a:gd name="connsiteX27" fmla="*/ 524933 w 1752600"/>
                <a:gd name="connsiteY27" fmla="*/ 1828800 h 1896533"/>
                <a:gd name="connsiteX28" fmla="*/ 406400 w 1752600"/>
                <a:gd name="connsiteY28" fmla="*/ 1896533 h 1896533"/>
                <a:gd name="connsiteX29" fmla="*/ 186267 w 1752600"/>
                <a:gd name="connsiteY29" fmla="*/ 1845733 h 1896533"/>
                <a:gd name="connsiteX0" fmla="*/ 186267 w 1752600"/>
                <a:gd name="connsiteY0" fmla="*/ 1845733 h 1896533"/>
                <a:gd name="connsiteX1" fmla="*/ 173567 w 1752600"/>
                <a:gd name="connsiteY1" fmla="*/ 1574800 h 1896533"/>
                <a:gd name="connsiteX2" fmla="*/ 50800 w 1752600"/>
                <a:gd name="connsiteY2" fmla="*/ 1278466 h 1896533"/>
                <a:gd name="connsiteX3" fmla="*/ 0 w 1752600"/>
                <a:gd name="connsiteY3" fmla="*/ 1054100 h 1896533"/>
                <a:gd name="connsiteX4" fmla="*/ 4233 w 1752600"/>
                <a:gd name="connsiteY4" fmla="*/ 863600 h 1896533"/>
                <a:gd name="connsiteX5" fmla="*/ 59267 w 1752600"/>
                <a:gd name="connsiteY5" fmla="*/ 643466 h 1896533"/>
                <a:gd name="connsiteX6" fmla="*/ 143933 w 1752600"/>
                <a:gd name="connsiteY6" fmla="*/ 499533 h 1896533"/>
                <a:gd name="connsiteX7" fmla="*/ 156633 w 1752600"/>
                <a:gd name="connsiteY7" fmla="*/ 321733 h 1896533"/>
                <a:gd name="connsiteX8" fmla="*/ 148167 w 1752600"/>
                <a:gd name="connsiteY8" fmla="*/ 12700 h 1896533"/>
                <a:gd name="connsiteX9" fmla="*/ 309033 w 1752600"/>
                <a:gd name="connsiteY9" fmla="*/ 84666 h 1896533"/>
                <a:gd name="connsiteX10" fmla="*/ 584200 w 1752600"/>
                <a:gd name="connsiteY10" fmla="*/ 118533 h 1896533"/>
                <a:gd name="connsiteX11" fmla="*/ 808567 w 1752600"/>
                <a:gd name="connsiteY11" fmla="*/ 93133 h 1896533"/>
                <a:gd name="connsiteX12" fmla="*/ 927100 w 1752600"/>
                <a:gd name="connsiteY12" fmla="*/ 0 h 1896533"/>
                <a:gd name="connsiteX13" fmla="*/ 1227667 w 1752600"/>
                <a:gd name="connsiteY13" fmla="*/ 33866 h 1896533"/>
                <a:gd name="connsiteX14" fmla="*/ 1418167 w 1752600"/>
                <a:gd name="connsiteY14" fmla="*/ 93133 h 1896533"/>
                <a:gd name="connsiteX15" fmla="*/ 1490133 w 1752600"/>
                <a:gd name="connsiteY15" fmla="*/ 198966 h 1896533"/>
                <a:gd name="connsiteX16" fmla="*/ 1566333 w 1752600"/>
                <a:gd name="connsiteY16" fmla="*/ 325966 h 1896533"/>
                <a:gd name="connsiteX17" fmla="*/ 1587500 w 1752600"/>
                <a:gd name="connsiteY17" fmla="*/ 427566 h 1896533"/>
                <a:gd name="connsiteX18" fmla="*/ 1672167 w 1752600"/>
                <a:gd name="connsiteY18" fmla="*/ 512233 h 1896533"/>
                <a:gd name="connsiteX19" fmla="*/ 1752600 w 1752600"/>
                <a:gd name="connsiteY19" fmla="*/ 558800 h 1896533"/>
                <a:gd name="connsiteX20" fmla="*/ 1672167 w 1752600"/>
                <a:gd name="connsiteY20" fmla="*/ 613833 h 1896533"/>
                <a:gd name="connsiteX21" fmla="*/ 1553633 w 1752600"/>
                <a:gd name="connsiteY21" fmla="*/ 740833 h 1896533"/>
                <a:gd name="connsiteX22" fmla="*/ 1308100 w 1752600"/>
                <a:gd name="connsiteY22" fmla="*/ 1037166 h 1896533"/>
                <a:gd name="connsiteX23" fmla="*/ 1011767 w 1752600"/>
                <a:gd name="connsiteY23" fmla="*/ 1138766 h 1896533"/>
                <a:gd name="connsiteX24" fmla="*/ 778933 w 1752600"/>
                <a:gd name="connsiteY24" fmla="*/ 1231900 h 1896533"/>
                <a:gd name="connsiteX25" fmla="*/ 635000 w 1752600"/>
                <a:gd name="connsiteY25" fmla="*/ 1358900 h 1896533"/>
                <a:gd name="connsiteX26" fmla="*/ 520700 w 1752600"/>
                <a:gd name="connsiteY26" fmla="*/ 1536700 h 1896533"/>
                <a:gd name="connsiteX27" fmla="*/ 524933 w 1752600"/>
                <a:gd name="connsiteY27" fmla="*/ 1828800 h 1896533"/>
                <a:gd name="connsiteX28" fmla="*/ 406400 w 1752600"/>
                <a:gd name="connsiteY28" fmla="*/ 1896533 h 1896533"/>
                <a:gd name="connsiteX29" fmla="*/ 186267 w 1752600"/>
                <a:gd name="connsiteY29" fmla="*/ 1845733 h 1896533"/>
                <a:gd name="connsiteX0" fmla="*/ 186267 w 1752600"/>
                <a:gd name="connsiteY0" fmla="*/ 1845733 h 1896533"/>
                <a:gd name="connsiteX1" fmla="*/ 173567 w 1752600"/>
                <a:gd name="connsiteY1" fmla="*/ 1574800 h 1896533"/>
                <a:gd name="connsiteX2" fmla="*/ 50800 w 1752600"/>
                <a:gd name="connsiteY2" fmla="*/ 1278466 h 1896533"/>
                <a:gd name="connsiteX3" fmla="*/ 0 w 1752600"/>
                <a:gd name="connsiteY3" fmla="*/ 1054100 h 1896533"/>
                <a:gd name="connsiteX4" fmla="*/ 4233 w 1752600"/>
                <a:gd name="connsiteY4" fmla="*/ 863600 h 1896533"/>
                <a:gd name="connsiteX5" fmla="*/ 59267 w 1752600"/>
                <a:gd name="connsiteY5" fmla="*/ 643466 h 1896533"/>
                <a:gd name="connsiteX6" fmla="*/ 143933 w 1752600"/>
                <a:gd name="connsiteY6" fmla="*/ 499533 h 1896533"/>
                <a:gd name="connsiteX7" fmla="*/ 156633 w 1752600"/>
                <a:gd name="connsiteY7" fmla="*/ 321733 h 1896533"/>
                <a:gd name="connsiteX8" fmla="*/ 148167 w 1752600"/>
                <a:gd name="connsiteY8" fmla="*/ 12700 h 1896533"/>
                <a:gd name="connsiteX9" fmla="*/ 309033 w 1752600"/>
                <a:gd name="connsiteY9" fmla="*/ 84666 h 1896533"/>
                <a:gd name="connsiteX10" fmla="*/ 584200 w 1752600"/>
                <a:gd name="connsiteY10" fmla="*/ 118533 h 1896533"/>
                <a:gd name="connsiteX11" fmla="*/ 808567 w 1752600"/>
                <a:gd name="connsiteY11" fmla="*/ 93133 h 1896533"/>
                <a:gd name="connsiteX12" fmla="*/ 927100 w 1752600"/>
                <a:gd name="connsiteY12" fmla="*/ 0 h 1896533"/>
                <a:gd name="connsiteX13" fmla="*/ 1227667 w 1752600"/>
                <a:gd name="connsiteY13" fmla="*/ 33866 h 1896533"/>
                <a:gd name="connsiteX14" fmla="*/ 1418167 w 1752600"/>
                <a:gd name="connsiteY14" fmla="*/ 93133 h 1896533"/>
                <a:gd name="connsiteX15" fmla="*/ 1490133 w 1752600"/>
                <a:gd name="connsiteY15" fmla="*/ 198966 h 1896533"/>
                <a:gd name="connsiteX16" fmla="*/ 1566333 w 1752600"/>
                <a:gd name="connsiteY16" fmla="*/ 325966 h 1896533"/>
                <a:gd name="connsiteX17" fmla="*/ 1587500 w 1752600"/>
                <a:gd name="connsiteY17" fmla="*/ 427566 h 1896533"/>
                <a:gd name="connsiteX18" fmla="*/ 1672167 w 1752600"/>
                <a:gd name="connsiteY18" fmla="*/ 512233 h 1896533"/>
                <a:gd name="connsiteX19" fmla="*/ 1752600 w 1752600"/>
                <a:gd name="connsiteY19" fmla="*/ 558800 h 1896533"/>
                <a:gd name="connsiteX20" fmla="*/ 1672167 w 1752600"/>
                <a:gd name="connsiteY20" fmla="*/ 613833 h 1896533"/>
                <a:gd name="connsiteX21" fmla="*/ 1553633 w 1752600"/>
                <a:gd name="connsiteY21" fmla="*/ 740833 h 1896533"/>
                <a:gd name="connsiteX22" fmla="*/ 1308100 w 1752600"/>
                <a:gd name="connsiteY22" fmla="*/ 1037166 h 1896533"/>
                <a:gd name="connsiteX23" fmla="*/ 1011767 w 1752600"/>
                <a:gd name="connsiteY23" fmla="*/ 1138766 h 1896533"/>
                <a:gd name="connsiteX24" fmla="*/ 778933 w 1752600"/>
                <a:gd name="connsiteY24" fmla="*/ 1231900 h 1896533"/>
                <a:gd name="connsiteX25" fmla="*/ 635000 w 1752600"/>
                <a:gd name="connsiteY25" fmla="*/ 1358900 h 1896533"/>
                <a:gd name="connsiteX26" fmla="*/ 520700 w 1752600"/>
                <a:gd name="connsiteY26" fmla="*/ 1536700 h 1896533"/>
                <a:gd name="connsiteX27" fmla="*/ 524933 w 1752600"/>
                <a:gd name="connsiteY27" fmla="*/ 1828800 h 1896533"/>
                <a:gd name="connsiteX28" fmla="*/ 406400 w 1752600"/>
                <a:gd name="connsiteY28" fmla="*/ 1896533 h 1896533"/>
                <a:gd name="connsiteX29" fmla="*/ 186267 w 1752600"/>
                <a:gd name="connsiteY29" fmla="*/ 1845733 h 1896533"/>
                <a:gd name="connsiteX0" fmla="*/ 186267 w 1752600"/>
                <a:gd name="connsiteY0" fmla="*/ 1845733 h 1896533"/>
                <a:gd name="connsiteX1" fmla="*/ 173567 w 1752600"/>
                <a:gd name="connsiteY1" fmla="*/ 1574800 h 1896533"/>
                <a:gd name="connsiteX2" fmla="*/ 50800 w 1752600"/>
                <a:gd name="connsiteY2" fmla="*/ 1278466 h 1896533"/>
                <a:gd name="connsiteX3" fmla="*/ 0 w 1752600"/>
                <a:gd name="connsiteY3" fmla="*/ 1054100 h 1896533"/>
                <a:gd name="connsiteX4" fmla="*/ 4233 w 1752600"/>
                <a:gd name="connsiteY4" fmla="*/ 863600 h 1896533"/>
                <a:gd name="connsiteX5" fmla="*/ 59267 w 1752600"/>
                <a:gd name="connsiteY5" fmla="*/ 643466 h 1896533"/>
                <a:gd name="connsiteX6" fmla="*/ 143933 w 1752600"/>
                <a:gd name="connsiteY6" fmla="*/ 499533 h 1896533"/>
                <a:gd name="connsiteX7" fmla="*/ 156633 w 1752600"/>
                <a:gd name="connsiteY7" fmla="*/ 321733 h 1896533"/>
                <a:gd name="connsiteX8" fmla="*/ 148167 w 1752600"/>
                <a:gd name="connsiteY8" fmla="*/ 12700 h 1896533"/>
                <a:gd name="connsiteX9" fmla="*/ 309033 w 1752600"/>
                <a:gd name="connsiteY9" fmla="*/ 84666 h 1896533"/>
                <a:gd name="connsiteX10" fmla="*/ 584200 w 1752600"/>
                <a:gd name="connsiteY10" fmla="*/ 118533 h 1896533"/>
                <a:gd name="connsiteX11" fmla="*/ 808567 w 1752600"/>
                <a:gd name="connsiteY11" fmla="*/ 93133 h 1896533"/>
                <a:gd name="connsiteX12" fmla="*/ 927100 w 1752600"/>
                <a:gd name="connsiteY12" fmla="*/ 0 h 1896533"/>
                <a:gd name="connsiteX13" fmla="*/ 1227667 w 1752600"/>
                <a:gd name="connsiteY13" fmla="*/ 33866 h 1896533"/>
                <a:gd name="connsiteX14" fmla="*/ 1418167 w 1752600"/>
                <a:gd name="connsiteY14" fmla="*/ 93133 h 1896533"/>
                <a:gd name="connsiteX15" fmla="*/ 1490133 w 1752600"/>
                <a:gd name="connsiteY15" fmla="*/ 198966 h 1896533"/>
                <a:gd name="connsiteX16" fmla="*/ 1566333 w 1752600"/>
                <a:gd name="connsiteY16" fmla="*/ 325966 h 1896533"/>
                <a:gd name="connsiteX17" fmla="*/ 1587500 w 1752600"/>
                <a:gd name="connsiteY17" fmla="*/ 427566 h 1896533"/>
                <a:gd name="connsiteX18" fmla="*/ 1672167 w 1752600"/>
                <a:gd name="connsiteY18" fmla="*/ 512233 h 1896533"/>
                <a:gd name="connsiteX19" fmla="*/ 1752600 w 1752600"/>
                <a:gd name="connsiteY19" fmla="*/ 558800 h 1896533"/>
                <a:gd name="connsiteX20" fmla="*/ 1672167 w 1752600"/>
                <a:gd name="connsiteY20" fmla="*/ 613833 h 1896533"/>
                <a:gd name="connsiteX21" fmla="*/ 1553633 w 1752600"/>
                <a:gd name="connsiteY21" fmla="*/ 740833 h 1896533"/>
                <a:gd name="connsiteX22" fmla="*/ 1308100 w 1752600"/>
                <a:gd name="connsiteY22" fmla="*/ 1037166 h 1896533"/>
                <a:gd name="connsiteX23" fmla="*/ 1011767 w 1752600"/>
                <a:gd name="connsiteY23" fmla="*/ 1138766 h 1896533"/>
                <a:gd name="connsiteX24" fmla="*/ 778933 w 1752600"/>
                <a:gd name="connsiteY24" fmla="*/ 1231900 h 1896533"/>
                <a:gd name="connsiteX25" fmla="*/ 635000 w 1752600"/>
                <a:gd name="connsiteY25" fmla="*/ 1358900 h 1896533"/>
                <a:gd name="connsiteX26" fmla="*/ 520700 w 1752600"/>
                <a:gd name="connsiteY26" fmla="*/ 1536700 h 1896533"/>
                <a:gd name="connsiteX27" fmla="*/ 524933 w 1752600"/>
                <a:gd name="connsiteY27" fmla="*/ 1828800 h 1896533"/>
                <a:gd name="connsiteX28" fmla="*/ 406400 w 1752600"/>
                <a:gd name="connsiteY28" fmla="*/ 1896533 h 1896533"/>
                <a:gd name="connsiteX29" fmla="*/ 186267 w 1752600"/>
                <a:gd name="connsiteY29" fmla="*/ 1845733 h 1896533"/>
                <a:gd name="connsiteX0" fmla="*/ 186267 w 1752600"/>
                <a:gd name="connsiteY0" fmla="*/ 1845733 h 1896533"/>
                <a:gd name="connsiteX1" fmla="*/ 173567 w 1752600"/>
                <a:gd name="connsiteY1" fmla="*/ 1574800 h 1896533"/>
                <a:gd name="connsiteX2" fmla="*/ 50800 w 1752600"/>
                <a:gd name="connsiteY2" fmla="*/ 1278466 h 1896533"/>
                <a:gd name="connsiteX3" fmla="*/ 0 w 1752600"/>
                <a:gd name="connsiteY3" fmla="*/ 1054100 h 1896533"/>
                <a:gd name="connsiteX4" fmla="*/ 4233 w 1752600"/>
                <a:gd name="connsiteY4" fmla="*/ 863600 h 1896533"/>
                <a:gd name="connsiteX5" fmla="*/ 59267 w 1752600"/>
                <a:gd name="connsiteY5" fmla="*/ 643466 h 1896533"/>
                <a:gd name="connsiteX6" fmla="*/ 143933 w 1752600"/>
                <a:gd name="connsiteY6" fmla="*/ 499533 h 1896533"/>
                <a:gd name="connsiteX7" fmla="*/ 156633 w 1752600"/>
                <a:gd name="connsiteY7" fmla="*/ 321733 h 1896533"/>
                <a:gd name="connsiteX8" fmla="*/ 148167 w 1752600"/>
                <a:gd name="connsiteY8" fmla="*/ 12700 h 1896533"/>
                <a:gd name="connsiteX9" fmla="*/ 309033 w 1752600"/>
                <a:gd name="connsiteY9" fmla="*/ 84666 h 1896533"/>
                <a:gd name="connsiteX10" fmla="*/ 584200 w 1752600"/>
                <a:gd name="connsiteY10" fmla="*/ 118533 h 1896533"/>
                <a:gd name="connsiteX11" fmla="*/ 808567 w 1752600"/>
                <a:gd name="connsiteY11" fmla="*/ 93133 h 1896533"/>
                <a:gd name="connsiteX12" fmla="*/ 927100 w 1752600"/>
                <a:gd name="connsiteY12" fmla="*/ 0 h 1896533"/>
                <a:gd name="connsiteX13" fmla="*/ 1227667 w 1752600"/>
                <a:gd name="connsiteY13" fmla="*/ 33866 h 1896533"/>
                <a:gd name="connsiteX14" fmla="*/ 1418167 w 1752600"/>
                <a:gd name="connsiteY14" fmla="*/ 93133 h 1896533"/>
                <a:gd name="connsiteX15" fmla="*/ 1490133 w 1752600"/>
                <a:gd name="connsiteY15" fmla="*/ 198966 h 1896533"/>
                <a:gd name="connsiteX16" fmla="*/ 1566333 w 1752600"/>
                <a:gd name="connsiteY16" fmla="*/ 325966 h 1896533"/>
                <a:gd name="connsiteX17" fmla="*/ 1587500 w 1752600"/>
                <a:gd name="connsiteY17" fmla="*/ 427566 h 1896533"/>
                <a:gd name="connsiteX18" fmla="*/ 1672167 w 1752600"/>
                <a:gd name="connsiteY18" fmla="*/ 512233 h 1896533"/>
                <a:gd name="connsiteX19" fmla="*/ 1752600 w 1752600"/>
                <a:gd name="connsiteY19" fmla="*/ 558800 h 1896533"/>
                <a:gd name="connsiteX20" fmla="*/ 1672167 w 1752600"/>
                <a:gd name="connsiteY20" fmla="*/ 613833 h 1896533"/>
                <a:gd name="connsiteX21" fmla="*/ 1553633 w 1752600"/>
                <a:gd name="connsiteY21" fmla="*/ 740833 h 1896533"/>
                <a:gd name="connsiteX22" fmla="*/ 1308100 w 1752600"/>
                <a:gd name="connsiteY22" fmla="*/ 1037166 h 1896533"/>
                <a:gd name="connsiteX23" fmla="*/ 1011767 w 1752600"/>
                <a:gd name="connsiteY23" fmla="*/ 1138766 h 1896533"/>
                <a:gd name="connsiteX24" fmla="*/ 778933 w 1752600"/>
                <a:gd name="connsiteY24" fmla="*/ 1231900 h 1896533"/>
                <a:gd name="connsiteX25" fmla="*/ 635000 w 1752600"/>
                <a:gd name="connsiteY25" fmla="*/ 1358900 h 1896533"/>
                <a:gd name="connsiteX26" fmla="*/ 520700 w 1752600"/>
                <a:gd name="connsiteY26" fmla="*/ 1536700 h 1896533"/>
                <a:gd name="connsiteX27" fmla="*/ 524933 w 1752600"/>
                <a:gd name="connsiteY27" fmla="*/ 1828800 h 1896533"/>
                <a:gd name="connsiteX28" fmla="*/ 406400 w 1752600"/>
                <a:gd name="connsiteY28" fmla="*/ 1896533 h 1896533"/>
                <a:gd name="connsiteX29" fmla="*/ 186267 w 1752600"/>
                <a:gd name="connsiteY29" fmla="*/ 1845733 h 1896533"/>
                <a:gd name="connsiteX0" fmla="*/ 186267 w 1752600"/>
                <a:gd name="connsiteY0" fmla="*/ 1845733 h 1896533"/>
                <a:gd name="connsiteX1" fmla="*/ 173567 w 1752600"/>
                <a:gd name="connsiteY1" fmla="*/ 1574800 h 1896533"/>
                <a:gd name="connsiteX2" fmla="*/ 50800 w 1752600"/>
                <a:gd name="connsiteY2" fmla="*/ 1278466 h 1896533"/>
                <a:gd name="connsiteX3" fmla="*/ 0 w 1752600"/>
                <a:gd name="connsiteY3" fmla="*/ 1054100 h 1896533"/>
                <a:gd name="connsiteX4" fmla="*/ 4233 w 1752600"/>
                <a:gd name="connsiteY4" fmla="*/ 863600 h 1896533"/>
                <a:gd name="connsiteX5" fmla="*/ 59267 w 1752600"/>
                <a:gd name="connsiteY5" fmla="*/ 643466 h 1896533"/>
                <a:gd name="connsiteX6" fmla="*/ 143933 w 1752600"/>
                <a:gd name="connsiteY6" fmla="*/ 499533 h 1896533"/>
                <a:gd name="connsiteX7" fmla="*/ 156633 w 1752600"/>
                <a:gd name="connsiteY7" fmla="*/ 321733 h 1896533"/>
                <a:gd name="connsiteX8" fmla="*/ 148167 w 1752600"/>
                <a:gd name="connsiteY8" fmla="*/ 12700 h 1896533"/>
                <a:gd name="connsiteX9" fmla="*/ 309033 w 1752600"/>
                <a:gd name="connsiteY9" fmla="*/ 84666 h 1896533"/>
                <a:gd name="connsiteX10" fmla="*/ 584200 w 1752600"/>
                <a:gd name="connsiteY10" fmla="*/ 118533 h 1896533"/>
                <a:gd name="connsiteX11" fmla="*/ 808567 w 1752600"/>
                <a:gd name="connsiteY11" fmla="*/ 93133 h 1896533"/>
                <a:gd name="connsiteX12" fmla="*/ 927100 w 1752600"/>
                <a:gd name="connsiteY12" fmla="*/ 0 h 1896533"/>
                <a:gd name="connsiteX13" fmla="*/ 1227667 w 1752600"/>
                <a:gd name="connsiteY13" fmla="*/ 33866 h 1896533"/>
                <a:gd name="connsiteX14" fmla="*/ 1418167 w 1752600"/>
                <a:gd name="connsiteY14" fmla="*/ 93133 h 1896533"/>
                <a:gd name="connsiteX15" fmla="*/ 1490133 w 1752600"/>
                <a:gd name="connsiteY15" fmla="*/ 198966 h 1896533"/>
                <a:gd name="connsiteX16" fmla="*/ 1566333 w 1752600"/>
                <a:gd name="connsiteY16" fmla="*/ 325966 h 1896533"/>
                <a:gd name="connsiteX17" fmla="*/ 1587500 w 1752600"/>
                <a:gd name="connsiteY17" fmla="*/ 427566 h 1896533"/>
                <a:gd name="connsiteX18" fmla="*/ 1672167 w 1752600"/>
                <a:gd name="connsiteY18" fmla="*/ 512233 h 1896533"/>
                <a:gd name="connsiteX19" fmla="*/ 1752600 w 1752600"/>
                <a:gd name="connsiteY19" fmla="*/ 558800 h 1896533"/>
                <a:gd name="connsiteX20" fmla="*/ 1672167 w 1752600"/>
                <a:gd name="connsiteY20" fmla="*/ 613833 h 1896533"/>
                <a:gd name="connsiteX21" fmla="*/ 1553633 w 1752600"/>
                <a:gd name="connsiteY21" fmla="*/ 740833 h 1896533"/>
                <a:gd name="connsiteX22" fmla="*/ 1308100 w 1752600"/>
                <a:gd name="connsiteY22" fmla="*/ 1037166 h 1896533"/>
                <a:gd name="connsiteX23" fmla="*/ 1011767 w 1752600"/>
                <a:gd name="connsiteY23" fmla="*/ 1138766 h 1896533"/>
                <a:gd name="connsiteX24" fmla="*/ 778933 w 1752600"/>
                <a:gd name="connsiteY24" fmla="*/ 1231900 h 1896533"/>
                <a:gd name="connsiteX25" fmla="*/ 635000 w 1752600"/>
                <a:gd name="connsiteY25" fmla="*/ 1358900 h 1896533"/>
                <a:gd name="connsiteX26" fmla="*/ 520700 w 1752600"/>
                <a:gd name="connsiteY26" fmla="*/ 1536700 h 1896533"/>
                <a:gd name="connsiteX27" fmla="*/ 524933 w 1752600"/>
                <a:gd name="connsiteY27" fmla="*/ 1828800 h 1896533"/>
                <a:gd name="connsiteX28" fmla="*/ 406400 w 1752600"/>
                <a:gd name="connsiteY28" fmla="*/ 1896533 h 1896533"/>
                <a:gd name="connsiteX29" fmla="*/ 186267 w 1752600"/>
                <a:gd name="connsiteY29" fmla="*/ 1845733 h 1896533"/>
                <a:gd name="connsiteX0" fmla="*/ 186267 w 1752600"/>
                <a:gd name="connsiteY0" fmla="*/ 1845733 h 1896533"/>
                <a:gd name="connsiteX1" fmla="*/ 173567 w 1752600"/>
                <a:gd name="connsiteY1" fmla="*/ 1574800 h 1896533"/>
                <a:gd name="connsiteX2" fmla="*/ 50800 w 1752600"/>
                <a:gd name="connsiteY2" fmla="*/ 1278466 h 1896533"/>
                <a:gd name="connsiteX3" fmla="*/ 0 w 1752600"/>
                <a:gd name="connsiteY3" fmla="*/ 1054100 h 1896533"/>
                <a:gd name="connsiteX4" fmla="*/ 4233 w 1752600"/>
                <a:gd name="connsiteY4" fmla="*/ 863600 h 1896533"/>
                <a:gd name="connsiteX5" fmla="*/ 59267 w 1752600"/>
                <a:gd name="connsiteY5" fmla="*/ 643466 h 1896533"/>
                <a:gd name="connsiteX6" fmla="*/ 143933 w 1752600"/>
                <a:gd name="connsiteY6" fmla="*/ 499533 h 1896533"/>
                <a:gd name="connsiteX7" fmla="*/ 156633 w 1752600"/>
                <a:gd name="connsiteY7" fmla="*/ 321733 h 1896533"/>
                <a:gd name="connsiteX8" fmla="*/ 148167 w 1752600"/>
                <a:gd name="connsiteY8" fmla="*/ 12700 h 1896533"/>
                <a:gd name="connsiteX9" fmla="*/ 309033 w 1752600"/>
                <a:gd name="connsiteY9" fmla="*/ 84666 h 1896533"/>
                <a:gd name="connsiteX10" fmla="*/ 584200 w 1752600"/>
                <a:gd name="connsiteY10" fmla="*/ 118533 h 1896533"/>
                <a:gd name="connsiteX11" fmla="*/ 808567 w 1752600"/>
                <a:gd name="connsiteY11" fmla="*/ 93133 h 1896533"/>
                <a:gd name="connsiteX12" fmla="*/ 927100 w 1752600"/>
                <a:gd name="connsiteY12" fmla="*/ 0 h 1896533"/>
                <a:gd name="connsiteX13" fmla="*/ 1227667 w 1752600"/>
                <a:gd name="connsiteY13" fmla="*/ 33866 h 1896533"/>
                <a:gd name="connsiteX14" fmla="*/ 1418167 w 1752600"/>
                <a:gd name="connsiteY14" fmla="*/ 93133 h 1896533"/>
                <a:gd name="connsiteX15" fmla="*/ 1490133 w 1752600"/>
                <a:gd name="connsiteY15" fmla="*/ 198966 h 1896533"/>
                <a:gd name="connsiteX16" fmla="*/ 1566333 w 1752600"/>
                <a:gd name="connsiteY16" fmla="*/ 325966 h 1896533"/>
                <a:gd name="connsiteX17" fmla="*/ 1587500 w 1752600"/>
                <a:gd name="connsiteY17" fmla="*/ 427566 h 1896533"/>
                <a:gd name="connsiteX18" fmla="*/ 1672167 w 1752600"/>
                <a:gd name="connsiteY18" fmla="*/ 512233 h 1896533"/>
                <a:gd name="connsiteX19" fmla="*/ 1752600 w 1752600"/>
                <a:gd name="connsiteY19" fmla="*/ 558800 h 1896533"/>
                <a:gd name="connsiteX20" fmla="*/ 1672167 w 1752600"/>
                <a:gd name="connsiteY20" fmla="*/ 613833 h 1896533"/>
                <a:gd name="connsiteX21" fmla="*/ 1553633 w 1752600"/>
                <a:gd name="connsiteY21" fmla="*/ 740833 h 1896533"/>
                <a:gd name="connsiteX22" fmla="*/ 1308100 w 1752600"/>
                <a:gd name="connsiteY22" fmla="*/ 1037166 h 1896533"/>
                <a:gd name="connsiteX23" fmla="*/ 1011767 w 1752600"/>
                <a:gd name="connsiteY23" fmla="*/ 1138766 h 1896533"/>
                <a:gd name="connsiteX24" fmla="*/ 778933 w 1752600"/>
                <a:gd name="connsiteY24" fmla="*/ 1231900 h 1896533"/>
                <a:gd name="connsiteX25" fmla="*/ 635000 w 1752600"/>
                <a:gd name="connsiteY25" fmla="*/ 1358900 h 1896533"/>
                <a:gd name="connsiteX26" fmla="*/ 520700 w 1752600"/>
                <a:gd name="connsiteY26" fmla="*/ 1536700 h 1896533"/>
                <a:gd name="connsiteX27" fmla="*/ 524933 w 1752600"/>
                <a:gd name="connsiteY27" fmla="*/ 1828800 h 1896533"/>
                <a:gd name="connsiteX28" fmla="*/ 406400 w 1752600"/>
                <a:gd name="connsiteY28" fmla="*/ 1896533 h 1896533"/>
                <a:gd name="connsiteX29" fmla="*/ 186267 w 1752600"/>
                <a:gd name="connsiteY29" fmla="*/ 1845733 h 1896533"/>
                <a:gd name="connsiteX0" fmla="*/ 186267 w 1752600"/>
                <a:gd name="connsiteY0" fmla="*/ 1845733 h 1896533"/>
                <a:gd name="connsiteX1" fmla="*/ 173567 w 1752600"/>
                <a:gd name="connsiteY1" fmla="*/ 1574800 h 1896533"/>
                <a:gd name="connsiteX2" fmla="*/ 50800 w 1752600"/>
                <a:gd name="connsiteY2" fmla="*/ 1278466 h 1896533"/>
                <a:gd name="connsiteX3" fmla="*/ 0 w 1752600"/>
                <a:gd name="connsiteY3" fmla="*/ 1054100 h 1896533"/>
                <a:gd name="connsiteX4" fmla="*/ 4233 w 1752600"/>
                <a:gd name="connsiteY4" fmla="*/ 863600 h 1896533"/>
                <a:gd name="connsiteX5" fmla="*/ 59267 w 1752600"/>
                <a:gd name="connsiteY5" fmla="*/ 643466 h 1896533"/>
                <a:gd name="connsiteX6" fmla="*/ 143933 w 1752600"/>
                <a:gd name="connsiteY6" fmla="*/ 499533 h 1896533"/>
                <a:gd name="connsiteX7" fmla="*/ 156633 w 1752600"/>
                <a:gd name="connsiteY7" fmla="*/ 321733 h 1896533"/>
                <a:gd name="connsiteX8" fmla="*/ 148167 w 1752600"/>
                <a:gd name="connsiteY8" fmla="*/ 12700 h 1896533"/>
                <a:gd name="connsiteX9" fmla="*/ 309033 w 1752600"/>
                <a:gd name="connsiteY9" fmla="*/ 84666 h 1896533"/>
                <a:gd name="connsiteX10" fmla="*/ 584200 w 1752600"/>
                <a:gd name="connsiteY10" fmla="*/ 118533 h 1896533"/>
                <a:gd name="connsiteX11" fmla="*/ 808567 w 1752600"/>
                <a:gd name="connsiteY11" fmla="*/ 93133 h 1896533"/>
                <a:gd name="connsiteX12" fmla="*/ 927100 w 1752600"/>
                <a:gd name="connsiteY12" fmla="*/ 0 h 1896533"/>
                <a:gd name="connsiteX13" fmla="*/ 1227667 w 1752600"/>
                <a:gd name="connsiteY13" fmla="*/ 33866 h 1896533"/>
                <a:gd name="connsiteX14" fmla="*/ 1418167 w 1752600"/>
                <a:gd name="connsiteY14" fmla="*/ 93133 h 1896533"/>
                <a:gd name="connsiteX15" fmla="*/ 1490133 w 1752600"/>
                <a:gd name="connsiteY15" fmla="*/ 198966 h 1896533"/>
                <a:gd name="connsiteX16" fmla="*/ 1566333 w 1752600"/>
                <a:gd name="connsiteY16" fmla="*/ 325966 h 1896533"/>
                <a:gd name="connsiteX17" fmla="*/ 1587500 w 1752600"/>
                <a:gd name="connsiteY17" fmla="*/ 427566 h 1896533"/>
                <a:gd name="connsiteX18" fmla="*/ 1672167 w 1752600"/>
                <a:gd name="connsiteY18" fmla="*/ 512233 h 1896533"/>
                <a:gd name="connsiteX19" fmla="*/ 1752600 w 1752600"/>
                <a:gd name="connsiteY19" fmla="*/ 558800 h 1896533"/>
                <a:gd name="connsiteX20" fmla="*/ 1672167 w 1752600"/>
                <a:gd name="connsiteY20" fmla="*/ 613833 h 1896533"/>
                <a:gd name="connsiteX21" fmla="*/ 1553633 w 1752600"/>
                <a:gd name="connsiteY21" fmla="*/ 740833 h 1896533"/>
                <a:gd name="connsiteX22" fmla="*/ 1308100 w 1752600"/>
                <a:gd name="connsiteY22" fmla="*/ 1037166 h 1896533"/>
                <a:gd name="connsiteX23" fmla="*/ 1011767 w 1752600"/>
                <a:gd name="connsiteY23" fmla="*/ 1138766 h 1896533"/>
                <a:gd name="connsiteX24" fmla="*/ 778933 w 1752600"/>
                <a:gd name="connsiteY24" fmla="*/ 1231900 h 1896533"/>
                <a:gd name="connsiteX25" fmla="*/ 635000 w 1752600"/>
                <a:gd name="connsiteY25" fmla="*/ 1358900 h 1896533"/>
                <a:gd name="connsiteX26" fmla="*/ 520700 w 1752600"/>
                <a:gd name="connsiteY26" fmla="*/ 1536700 h 1896533"/>
                <a:gd name="connsiteX27" fmla="*/ 524933 w 1752600"/>
                <a:gd name="connsiteY27" fmla="*/ 1828800 h 1896533"/>
                <a:gd name="connsiteX28" fmla="*/ 406400 w 1752600"/>
                <a:gd name="connsiteY28" fmla="*/ 1896533 h 1896533"/>
                <a:gd name="connsiteX29" fmla="*/ 186267 w 1752600"/>
                <a:gd name="connsiteY29" fmla="*/ 1845733 h 1896533"/>
                <a:gd name="connsiteX0" fmla="*/ 190977 w 1757310"/>
                <a:gd name="connsiteY0" fmla="*/ 1845733 h 1896533"/>
                <a:gd name="connsiteX1" fmla="*/ 178277 w 1757310"/>
                <a:gd name="connsiteY1" fmla="*/ 1574800 h 1896533"/>
                <a:gd name="connsiteX2" fmla="*/ 55510 w 1757310"/>
                <a:gd name="connsiteY2" fmla="*/ 1278466 h 1896533"/>
                <a:gd name="connsiteX3" fmla="*/ 4710 w 1757310"/>
                <a:gd name="connsiteY3" fmla="*/ 1054100 h 1896533"/>
                <a:gd name="connsiteX4" fmla="*/ 8943 w 1757310"/>
                <a:gd name="connsiteY4" fmla="*/ 863600 h 1896533"/>
                <a:gd name="connsiteX5" fmla="*/ 63977 w 1757310"/>
                <a:gd name="connsiteY5" fmla="*/ 643466 h 1896533"/>
                <a:gd name="connsiteX6" fmla="*/ 148643 w 1757310"/>
                <a:gd name="connsiteY6" fmla="*/ 499533 h 1896533"/>
                <a:gd name="connsiteX7" fmla="*/ 161343 w 1757310"/>
                <a:gd name="connsiteY7" fmla="*/ 321733 h 1896533"/>
                <a:gd name="connsiteX8" fmla="*/ 152877 w 1757310"/>
                <a:gd name="connsiteY8" fmla="*/ 12700 h 1896533"/>
                <a:gd name="connsiteX9" fmla="*/ 313743 w 1757310"/>
                <a:gd name="connsiteY9" fmla="*/ 84666 h 1896533"/>
                <a:gd name="connsiteX10" fmla="*/ 588910 w 1757310"/>
                <a:gd name="connsiteY10" fmla="*/ 118533 h 1896533"/>
                <a:gd name="connsiteX11" fmla="*/ 813277 w 1757310"/>
                <a:gd name="connsiteY11" fmla="*/ 93133 h 1896533"/>
                <a:gd name="connsiteX12" fmla="*/ 931810 w 1757310"/>
                <a:gd name="connsiteY12" fmla="*/ 0 h 1896533"/>
                <a:gd name="connsiteX13" fmla="*/ 1232377 w 1757310"/>
                <a:gd name="connsiteY13" fmla="*/ 33866 h 1896533"/>
                <a:gd name="connsiteX14" fmla="*/ 1422877 w 1757310"/>
                <a:gd name="connsiteY14" fmla="*/ 93133 h 1896533"/>
                <a:gd name="connsiteX15" fmla="*/ 1494843 w 1757310"/>
                <a:gd name="connsiteY15" fmla="*/ 198966 h 1896533"/>
                <a:gd name="connsiteX16" fmla="*/ 1571043 w 1757310"/>
                <a:gd name="connsiteY16" fmla="*/ 325966 h 1896533"/>
                <a:gd name="connsiteX17" fmla="*/ 1592210 w 1757310"/>
                <a:gd name="connsiteY17" fmla="*/ 427566 h 1896533"/>
                <a:gd name="connsiteX18" fmla="*/ 1676877 w 1757310"/>
                <a:gd name="connsiteY18" fmla="*/ 512233 h 1896533"/>
                <a:gd name="connsiteX19" fmla="*/ 1757310 w 1757310"/>
                <a:gd name="connsiteY19" fmla="*/ 558800 h 1896533"/>
                <a:gd name="connsiteX20" fmla="*/ 1676877 w 1757310"/>
                <a:gd name="connsiteY20" fmla="*/ 613833 h 1896533"/>
                <a:gd name="connsiteX21" fmla="*/ 1558343 w 1757310"/>
                <a:gd name="connsiteY21" fmla="*/ 740833 h 1896533"/>
                <a:gd name="connsiteX22" fmla="*/ 1312810 w 1757310"/>
                <a:gd name="connsiteY22" fmla="*/ 1037166 h 1896533"/>
                <a:gd name="connsiteX23" fmla="*/ 1016477 w 1757310"/>
                <a:gd name="connsiteY23" fmla="*/ 1138766 h 1896533"/>
                <a:gd name="connsiteX24" fmla="*/ 783643 w 1757310"/>
                <a:gd name="connsiteY24" fmla="*/ 1231900 h 1896533"/>
                <a:gd name="connsiteX25" fmla="*/ 639710 w 1757310"/>
                <a:gd name="connsiteY25" fmla="*/ 1358900 h 1896533"/>
                <a:gd name="connsiteX26" fmla="*/ 525410 w 1757310"/>
                <a:gd name="connsiteY26" fmla="*/ 1536700 h 1896533"/>
                <a:gd name="connsiteX27" fmla="*/ 529643 w 1757310"/>
                <a:gd name="connsiteY27" fmla="*/ 1828800 h 1896533"/>
                <a:gd name="connsiteX28" fmla="*/ 411110 w 1757310"/>
                <a:gd name="connsiteY28" fmla="*/ 1896533 h 1896533"/>
                <a:gd name="connsiteX29" fmla="*/ 190977 w 1757310"/>
                <a:gd name="connsiteY29" fmla="*/ 1845733 h 1896533"/>
                <a:gd name="connsiteX0" fmla="*/ 190977 w 1757310"/>
                <a:gd name="connsiteY0" fmla="*/ 1845733 h 1896533"/>
                <a:gd name="connsiteX1" fmla="*/ 178277 w 1757310"/>
                <a:gd name="connsiteY1" fmla="*/ 1574800 h 1896533"/>
                <a:gd name="connsiteX2" fmla="*/ 55510 w 1757310"/>
                <a:gd name="connsiteY2" fmla="*/ 1278466 h 1896533"/>
                <a:gd name="connsiteX3" fmla="*/ 4710 w 1757310"/>
                <a:gd name="connsiteY3" fmla="*/ 1054100 h 1896533"/>
                <a:gd name="connsiteX4" fmla="*/ 8943 w 1757310"/>
                <a:gd name="connsiteY4" fmla="*/ 863600 h 1896533"/>
                <a:gd name="connsiteX5" fmla="*/ 63977 w 1757310"/>
                <a:gd name="connsiteY5" fmla="*/ 643466 h 1896533"/>
                <a:gd name="connsiteX6" fmla="*/ 148643 w 1757310"/>
                <a:gd name="connsiteY6" fmla="*/ 499533 h 1896533"/>
                <a:gd name="connsiteX7" fmla="*/ 161343 w 1757310"/>
                <a:gd name="connsiteY7" fmla="*/ 321733 h 1896533"/>
                <a:gd name="connsiteX8" fmla="*/ 152877 w 1757310"/>
                <a:gd name="connsiteY8" fmla="*/ 12700 h 1896533"/>
                <a:gd name="connsiteX9" fmla="*/ 313743 w 1757310"/>
                <a:gd name="connsiteY9" fmla="*/ 84666 h 1896533"/>
                <a:gd name="connsiteX10" fmla="*/ 588910 w 1757310"/>
                <a:gd name="connsiteY10" fmla="*/ 118533 h 1896533"/>
                <a:gd name="connsiteX11" fmla="*/ 813277 w 1757310"/>
                <a:gd name="connsiteY11" fmla="*/ 93133 h 1896533"/>
                <a:gd name="connsiteX12" fmla="*/ 931810 w 1757310"/>
                <a:gd name="connsiteY12" fmla="*/ 0 h 1896533"/>
                <a:gd name="connsiteX13" fmla="*/ 1232377 w 1757310"/>
                <a:gd name="connsiteY13" fmla="*/ 33866 h 1896533"/>
                <a:gd name="connsiteX14" fmla="*/ 1422877 w 1757310"/>
                <a:gd name="connsiteY14" fmla="*/ 93133 h 1896533"/>
                <a:gd name="connsiteX15" fmla="*/ 1494843 w 1757310"/>
                <a:gd name="connsiteY15" fmla="*/ 198966 h 1896533"/>
                <a:gd name="connsiteX16" fmla="*/ 1571043 w 1757310"/>
                <a:gd name="connsiteY16" fmla="*/ 325966 h 1896533"/>
                <a:gd name="connsiteX17" fmla="*/ 1592210 w 1757310"/>
                <a:gd name="connsiteY17" fmla="*/ 427566 h 1896533"/>
                <a:gd name="connsiteX18" fmla="*/ 1676877 w 1757310"/>
                <a:gd name="connsiteY18" fmla="*/ 512233 h 1896533"/>
                <a:gd name="connsiteX19" fmla="*/ 1757310 w 1757310"/>
                <a:gd name="connsiteY19" fmla="*/ 558800 h 1896533"/>
                <a:gd name="connsiteX20" fmla="*/ 1676877 w 1757310"/>
                <a:gd name="connsiteY20" fmla="*/ 613833 h 1896533"/>
                <a:gd name="connsiteX21" fmla="*/ 1558343 w 1757310"/>
                <a:gd name="connsiteY21" fmla="*/ 740833 h 1896533"/>
                <a:gd name="connsiteX22" fmla="*/ 1312810 w 1757310"/>
                <a:gd name="connsiteY22" fmla="*/ 1037166 h 1896533"/>
                <a:gd name="connsiteX23" fmla="*/ 1016477 w 1757310"/>
                <a:gd name="connsiteY23" fmla="*/ 1138766 h 1896533"/>
                <a:gd name="connsiteX24" fmla="*/ 783643 w 1757310"/>
                <a:gd name="connsiteY24" fmla="*/ 1231900 h 1896533"/>
                <a:gd name="connsiteX25" fmla="*/ 639710 w 1757310"/>
                <a:gd name="connsiteY25" fmla="*/ 1358900 h 1896533"/>
                <a:gd name="connsiteX26" fmla="*/ 525410 w 1757310"/>
                <a:gd name="connsiteY26" fmla="*/ 1536700 h 1896533"/>
                <a:gd name="connsiteX27" fmla="*/ 529643 w 1757310"/>
                <a:gd name="connsiteY27" fmla="*/ 1828800 h 1896533"/>
                <a:gd name="connsiteX28" fmla="*/ 411110 w 1757310"/>
                <a:gd name="connsiteY28" fmla="*/ 1896533 h 1896533"/>
                <a:gd name="connsiteX29" fmla="*/ 190977 w 1757310"/>
                <a:gd name="connsiteY29" fmla="*/ 1845733 h 1896533"/>
                <a:gd name="connsiteX0" fmla="*/ 190977 w 1757310"/>
                <a:gd name="connsiteY0" fmla="*/ 1845733 h 1896533"/>
                <a:gd name="connsiteX1" fmla="*/ 178277 w 1757310"/>
                <a:gd name="connsiteY1" fmla="*/ 1574800 h 1896533"/>
                <a:gd name="connsiteX2" fmla="*/ 55510 w 1757310"/>
                <a:gd name="connsiteY2" fmla="*/ 1278466 h 1896533"/>
                <a:gd name="connsiteX3" fmla="*/ 4710 w 1757310"/>
                <a:gd name="connsiteY3" fmla="*/ 1054100 h 1896533"/>
                <a:gd name="connsiteX4" fmla="*/ 8943 w 1757310"/>
                <a:gd name="connsiteY4" fmla="*/ 863600 h 1896533"/>
                <a:gd name="connsiteX5" fmla="*/ 63977 w 1757310"/>
                <a:gd name="connsiteY5" fmla="*/ 643466 h 1896533"/>
                <a:gd name="connsiteX6" fmla="*/ 148643 w 1757310"/>
                <a:gd name="connsiteY6" fmla="*/ 499533 h 1896533"/>
                <a:gd name="connsiteX7" fmla="*/ 161343 w 1757310"/>
                <a:gd name="connsiteY7" fmla="*/ 321733 h 1896533"/>
                <a:gd name="connsiteX8" fmla="*/ 152877 w 1757310"/>
                <a:gd name="connsiteY8" fmla="*/ 12700 h 1896533"/>
                <a:gd name="connsiteX9" fmla="*/ 313743 w 1757310"/>
                <a:gd name="connsiteY9" fmla="*/ 84666 h 1896533"/>
                <a:gd name="connsiteX10" fmla="*/ 588910 w 1757310"/>
                <a:gd name="connsiteY10" fmla="*/ 118533 h 1896533"/>
                <a:gd name="connsiteX11" fmla="*/ 813277 w 1757310"/>
                <a:gd name="connsiteY11" fmla="*/ 93133 h 1896533"/>
                <a:gd name="connsiteX12" fmla="*/ 931810 w 1757310"/>
                <a:gd name="connsiteY12" fmla="*/ 0 h 1896533"/>
                <a:gd name="connsiteX13" fmla="*/ 1232377 w 1757310"/>
                <a:gd name="connsiteY13" fmla="*/ 33866 h 1896533"/>
                <a:gd name="connsiteX14" fmla="*/ 1422877 w 1757310"/>
                <a:gd name="connsiteY14" fmla="*/ 93133 h 1896533"/>
                <a:gd name="connsiteX15" fmla="*/ 1494843 w 1757310"/>
                <a:gd name="connsiteY15" fmla="*/ 198966 h 1896533"/>
                <a:gd name="connsiteX16" fmla="*/ 1571043 w 1757310"/>
                <a:gd name="connsiteY16" fmla="*/ 325966 h 1896533"/>
                <a:gd name="connsiteX17" fmla="*/ 1592210 w 1757310"/>
                <a:gd name="connsiteY17" fmla="*/ 427566 h 1896533"/>
                <a:gd name="connsiteX18" fmla="*/ 1676877 w 1757310"/>
                <a:gd name="connsiteY18" fmla="*/ 512233 h 1896533"/>
                <a:gd name="connsiteX19" fmla="*/ 1757310 w 1757310"/>
                <a:gd name="connsiteY19" fmla="*/ 558800 h 1896533"/>
                <a:gd name="connsiteX20" fmla="*/ 1676877 w 1757310"/>
                <a:gd name="connsiteY20" fmla="*/ 613833 h 1896533"/>
                <a:gd name="connsiteX21" fmla="*/ 1558343 w 1757310"/>
                <a:gd name="connsiteY21" fmla="*/ 740833 h 1896533"/>
                <a:gd name="connsiteX22" fmla="*/ 1312810 w 1757310"/>
                <a:gd name="connsiteY22" fmla="*/ 1037166 h 1896533"/>
                <a:gd name="connsiteX23" fmla="*/ 1016477 w 1757310"/>
                <a:gd name="connsiteY23" fmla="*/ 1138766 h 1896533"/>
                <a:gd name="connsiteX24" fmla="*/ 783643 w 1757310"/>
                <a:gd name="connsiteY24" fmla="*/ 1231900 h 1896533"/>
                <a:gd name="connsiteX25" fmla="*/ 639710 w 1757310"/>
                <a:gd name="connsiteY25" fmla="*/ 1358900 h 1896533"/>
                <a:gd name="connsiteX26" fmla="*/ 525410 w 1757310"/>
                <a:gd name="connsiteY26" fmla="*/ 1536700 h 1896533"/>
                <a:gd name="connsiteX27" fmla="*/ 529643 w 1757310"/>
                <a:gd name="connsiteY27" fmla="*/ 1828800 h 1896533"/>
                <a:gd name="connsiteX28" fmla="*/ 411110 w 1757310"/>
                <a:gd name="connsiteY28" fmla="*/ 1896533 h 1896533"/>
                <a:gd name="connsiteX29" fmla="*/ 190977 w 1757310"/>
                <a:gd name="connsiteY29" fmla="*/ 1845733 h 1896533"/>
                <a:gd name="connsiteX0" fmla="*/ 190977 w 1757310"/>
                <a:gd name="connsiteY0" fmla="*/ 1845733 h 1896533"/>
                <a:gd name="connsiteX1" fmla="*/ 178277 w 1757310"/>
                <a:gd name="connsiteY1" fmla="*/ 1574800 h 1896533"/>
                <a:gd name="connsiteX2" fmla="*/ 55510 w 1757310"/>
                <a:gd name="connsiteY2" fmla="*/ 1278466 h 1896533"/>
                <a:gd name="connsiteX3" fmla="*/ 4710 w 1757310"/>
                <a:gd name="connsiteY3" fmla="*/ 1054100 h 1896533"/>
                <a:gd name="connsiteX4" fmla="*/ 8943 w 1757310"/>
                <a:gd name="connsiteY4" fmla="*/ 863600 h 1896533"/>
                <a:gd name="connsiteX5" fmla="*/ 63977 w 1757310"/>
                <a:gd name="connsiteY5" fmla="*/ 643466 h 1896533"/>
                <a:gd name="connsiteX6" fmla="*/ 148643 w 1757310"/>
                <a:gd name="connsiteY6" fmla="*/ 499533 h 1896533"/>
                <a:gd name="connsiteX7" fmla="*/ 161343 w 1757310"/>
                <a:gd name="connsiteY7" fmla="*/ 321733 h 1896533"/>
                <a:gd name="connsiteX8" fmla="*/ 152877 w 1757310"/>
                <a:gd name="connsiteY8" fmla="*/ 12700 h 1896533"/>
                <a:gd name="connsiteX9" fmla="*/ 313743 w 1757310"/>
                <a:gd name="connsiteY9" fmla="*/ 84666 h 1896533"/>
                <a:gd name="connsiteX10" fmla="*/ 588910 w 1757310"/>
                <a:gd name="connsiteY10" fmla="*/ 118533 h 1896533"/>
                <a:gd name="connsiteX11" fmla="*/ 813277 w 1757310"/>
                <a:gd name="connsiteY11" fmla="*/ 93133 h 1896533"/>
                <a:gd name="connsiteX12" fmla="*/ 931810 w 1757310"/>
                <a:gd name="connsiteY12" fmla="*/ 0 h 1896533"/>
                <a:gd name="connsiteX13" fmla="*/ 1232377 w 1757310"/>
                <a:gd name="connsiteY13" fmla="*/ 33866 h 1896533"/>
                <a:gd name="connsiteX14" fmla="*/ 1422877 w 1757310"/>
                <a:gd name="connsiteY14" fmla="*/ 93133 h 1896533"/>
                <a:gd name="connsiteX15" fmla="*/ 1494843 w 1757310"/>
                <a:gd name="connsiteY15" fmla="*/ 198966 h 1896533"/>
                <a:gd name="connsiteX16" fmla="*/ 1571043 w 1757310"/>
                <a:gd name="connsiteY16" fmla="*/ 325966 h 1896533"/>
                <a:gd name="connsiteX17" fmla="*/ 1592210 w 1757310"/>
                <a:gd name="connsiteY17" fmla="*/ 427566 h 1896533"/>
                <a:gd name="connsiteX18" fmla="*/ 1676877 w 1757310"/>
                <a:gd name="connsiteY18" fmla="*/ 512233 h 1896533"/>
                <a:gd name="connsiteX19" fmla="*/ 1757310 w 1757310"/>
                <a:gd name="connsiteY19" fmla="*/ 558800 h 1896533"/>
                <a:gd name="connsiteX20" fmla="*/ 1676877 w 1757310"/>
                <a:gd name="connsiteY20" fmla="*/ 613833 h 1896533"/>
                <a:gd name="connsiteX21" fmla="*/ 1558343 w 1757310"/>
                <a:gd name="connsiteY21" fmla="*/ 740833 h 1896533"/>
                <a:gd name="connsiteX22" fmla="*/ 1312810 w 1757310"/>
                <a:gd name="connsiteY22" fmla="*/ 1037166 h 1896533"/>
                <a:gd name="connsiteX23" fmla="*/ 1016477 w 1757310"/>
                <a:gd name="connsiteY23" fmla="*/ 1138766 h 1896533"/>
                <a:gd name="connsiteX24" fmla="*/ 783643 w 1757310"/>
                <a:gd name="connsiteY24" fmla="*/ 1231900 h 1896533"/>
                <a:gd name="connsiteX25" fmla="*/ 639710 w 1757310"/>
                <a:gd name="connsiteY25" fmla="*/ 1358900 h 1896533"/>
                <a:gd name="connsiteX26" fmla="*/ 525410 w 1757310"/>
                <a:gd name="connsiteY26" fmla="*/ 1536700 h 1896533"/>
                <a:gd name="connsiteX27" fmla="*/ 529643 w 1757310"/>
                <a:gd name="connsiteY27" fmla="*/ 1828800 h 1896533"/>
                <a:gd name="connsiteX28" fmla="*/ 411110 w 1757310"/>
                <a:gd name="connsiteY28" fmla="*/ 1896533 h 1896533"/>
                <a:gd name="connsiteX29" fmla="*/ 190977 w 1757310"/>
                <a:gd name="connsiteY29" fmla="*/ 1845733 h 1896533"/>
                <a:gd name="connsiteX0" fmla="*/ 190977 w 1757310"/>
                <a:gd name="connsiteY0" fmla="*/ 1845733 h 1896533"/>
                <a:gd name="connsiteX1" fmla="*/ 178277 w 1757310"/>
                <a:gd name="connsiteY1" fmla="*/ 1574800 h 1896533"/>
                <a:gd name="connsiteX2" fmla="*/ 55510 w 1757310"/>
                <a:gd name="connsiteY2" fmla="*/ 1278466 h 1896533"/>
                <a:gd name="connsiteX3" fmla="*/ 4710 w 1757310"/>
                <a:gd name="connsiteY3" fmla="*/ 1054100 h 1896533"/>
                <a:gd name="connsiteX4" fmla="*/ 8943 w 1757310"/>
                <a:gd name="connsiteY4" fmla="*/ 863600 h 1896533"/>
                <a:gd name="connsiteX5" fmla="*/ 63977 w 1757310"/>
                <a:gd name="connsiteY5" fmla="*/ 643466 h 1896533"/>
                <a:gd name="connsiteX6" fmla="*/ 148643 w 1757310"/>
                <a:gd name="connsiteY6" fmla="*/ 499533 h 1896533"/>
                <a:gd name="connsiteX7" fmla="*/ 161343 w 1757310"/>
                <a:gd name="connsiteY7" fmla="*/ 321733 h 1896533"/>
                <a:gd name="connsiteX8" fmla="*/ 152877 w 1757310"/>
                <a:gd name="connsiteY8" fmla="*/ 12700 h 1896533"/>
                <a:gd name="connsiteX9" fmla="*/ 313743 w 1757310"/>
                <a:gd name="connsiteY9" fmla="*/ 84666 h 1896533"/>
                <a:gd name="connsiteX10" fmla="*/ 588910 w 1757310"/>
                <a:gd name="connsiteY10" fmla="*/ 118533 h 1896533"/>
                <a:gd name="connsiteX11" fmla="*/ 813277 w 1757310"/>
                <a:gd name="connsiteY11" fmla="*/ 93133 h 1896533"/>
                <a:gd name="connsiteX12" fmla="*/ 931810 w 1757310"/>
                <a:gd name="connsiteY12" fmla="*/ 0 h 1896533"/>
                <a:gd name="connsiteX13" fmla="*/ 1232377 w 1757310"/>
                <a:gd name="connsiteY13" fmla="*/ 33866 h 1896533"/>
                <a:gd name="connsiteX14" fmla="*/ 1422877 w 1757310"/>
                <a:gd name="connsiteY14" fmla="*/ 93133 h 1896533"/>
                <a:gd name="connsiteX15" fmla="*/ 1494843 w 1757310"/>
                <a:gd name="connsiteY15" fmla="*/ 198966 h 1896533"/>
                <a:gd name="connsiteX16" fmla="*/ 1571043 w 1757310"/>
                <a:gd name="connsiteY16" fmla="*/ 325966 h 1896533"/>
                <a:gd name="connsiteX17" fmla="*/ 1592210 w 1757310"/>
                <a:gd name="connsiteY17" fmla="*/ 427566 h 1896533"/>
                <a:gd name="connsiteX18" fmla="*/ 1676877 w 1757310"/>
                <a:gd name="connsiteY18" fmla="*/ 512233 h 1896533"/>
                <a:gd name="connsiteX19" fmla="*/ 1757310 w 1757310"/>
                <a:gd name="connsiteY19" fmla="*/ 558800 h 1896533"/>
                <a:gd name="connsiteX20" fmla="*/ 1676877 w 1757310"/>
                <a:gd name="connsiteY20" fmla="*/ 613833 h 1896533"/>
                <a:gd name="connsiteX21" fmla="*/ 1558343 w 1757310"/>
                <a:gd name="connsiteY21" fmla="*/ 740833 h 1896533"/>
                <a:gd name="connsiteX22" fmla="*/ 1312810 w 1757310"/>
                <a:gd name="connsiteY22" fmla="*/ 1037166 h 1896533"/>
                <a:gd name="connsiteX23" fmla="*/ 1016477 w 1757310"/>
                <a:gd name="connsiteY23" fmla="*/ 1138766 h 1896533"/>
                <a:gd name="connsiteX24" fmla="*/ 783643 w 1757310"/>
                <a:gd name="connsiteY24" fmla="*/ 1231900 h 1896533"/>
                <a:gd name="connsiteX25" fmla="*/ 639710 w 1757310"/>
                <a:gd name="connsiteY25" fmla="*/ 1358900 h 1896533"/>
                <a:gd name="connsiteX26" fmla="*/ 525410 w 1757310"/>
                <a:gd name="connsiteY26" fmla="*/ 1536700 h 1896533"/>
                <a:gd name="connsiteX27" fmla="*/ 529643 w 1757310"/>
                <a:gd name="connsiteY27" fmla="*/ 1828800 h 1896533"/>
                <a:gd name="connsiteX28" fmla="*/ 411110 w 1757310"/>
                <a:gd name="connsiteY28" fmla="*/ 1896533 h 1896533"/>
                <a:gd name="connsiteX29" fmla="*/ 190977 w 1757310"/>
                <a:gd name="connsiteY29" fmla="*/ 1845733 h 1896533"/>
                <a:gd name="connsiteX0" fmla="*/ 190977 w 1757310"/>
                <a:gd name="connsiteY0" fmla="*/ 1845733 h 1900766"/>
                <a:gd name="connsiteX1" fmla="*/ 178277 w 1757310"/>
                <a:gd name="connsiteY1" fmla="*/ 1574800 h 1900766"/>
                <a:gd name="connsiteX2" fmla="*/ 55510 w 1757310"/>
                <a:gd name="connsiteY2" fmla="*/ 1278466 h 1900766"/>
                <a:gd name="connsiteX3" fmla="*/ 4710 w 1757310"/>
                <a:gd name="connsiteY3" fmla="*/ 1054100 h 1900766"/>
                <a:gd name="connsiteX4" fmla="*/ 8943 w 1757310"/>
                <a:gd name="connsiteY4" fmla="*/ 863600 h 1900766"/>
                <a:gd name="connsiteX5" fmla="*/ 63977 w 1757310"/>
                <a:gd name="connsiteY5" fmla="*/ 643466 h 1900766"/>
                <a:gd name="connsiteX6" fmla="*/ 148643 w 1757310"/>
                <a:gd name="connsiteY6" fmla="*/ 499533 h 1900766"/>
                <a:gd name="connsiteX7" fmla="*/ 161343 w 1757310"/>
                <a:gd name="connsiteY7" fmla="*/ 321733 h 1900766"/>
                <a:gd name="connsiteX8" fmla="*/ 152877 w 1757310"/>
                <a:gd name="connsiteY8" fmla="*/ 12700 h 1900766"/>
                <a:gd name="connsiteX9" fmla="*/ 313743 w 1757310"/>
                <a:gd name="connsiteY9" fmla="*/ 84666 h 1900766"/>
                <a:gd name="connsiteX10" fmla="*/ 588910 w 1757310"/>
                <a:gd name="connsiteY10" fmla="*/ 118533 h 1900766"/>
                <a:gd name="connsiteX11" fmla="*/ 813277 w 1757310"/>
                <a:gd name="connsiteY11" fmla="*/ 93133 h 1900766"/>
                <a:gd name="connsiteX12" fmla="*/ 931810 w 1757310"/>
                <a:gd name="connsiteY12" fmla="*/ 0 h 1900766"/>
                <a:gd name="connsiteX13" fmla="*/ 1232377 w 1757310"/>
                <a:gd name="connsiteY13" fmla="*/ 33866 h 1900766"/>
                <a:gd name="connsiteX14" fmla="*/ 1422877 w 1757310"/>
                <a:gd name="connsiteY14" fmla="*/ 93133 h 1900766"/>
                <a:gd name="connsiteX15" fmla="*/ 1494843 w 1757310"/>
                <a:gd name="connsiteY15" fmla="*/ 198966 h 1900766"/>
                <a:gd name="connsiteX16" fmla="*/ 1571043 w 1757310"/>
                <a:gd name="connsiteY16" fmla="*/ 325966 h 1900766"/>
                <a:gd name="connsiteX17" fmla="*/ 1592210 w 1757310"/>
                <a:gd name="connsiteY17" fmla="*/ 427566 h 1900766"/>
                <a:gd name="connsiteX18" fmla="*/ 1676877 w 1757310"/>
                <a:gd name="connsiteY18" fmla="*/ 512233 h 1900766"/>
                <a:gd name="connsiteX19" fmla="*/ 1757310 w 1757310"/>
                <a:gd name="connsiteY19" fmla="*/ 558800 h 1900766"/>
                <a:gd name="connsiteX20" fmla="*/ 1676877 w 1757310"/>
                <a:gd name="connsiteY20" fmla="*/ 613833 h 1900766"/>
                <a:gd name="connsiteX21" fmla="*/ 1558343 w 1757310"/>
                <a:gd name="connsiteY21" fmla="*/ 740833 h 1900766"/>
                <a:gd name="connsiteX22" fmla="*/ 1312810 w 1757310"/>
                <a:gd name="connsiteY22" fmla="*/ 1037166 h 1900766"/>
                <a:gd name="connsiteX23" fmla="*/ 1016477 w 1757310"/>
                <a:gd name="connsiteY23" fmla="*/ 1138766 h 1900766"/>
                <a:gd name="connsiteX24" fmla="*/ 783643 w 1757310"/>
                <a:gd name="connsiteY24" fmla="*/ 1231900 h 1900766"/>
                <a:gd name="connsiteX25" fmla="*/ 639710 w 1757310"/>
                <a:gd name="connsiteY25" fmla="*/ 1358900 h 1900766"/>
                <a:gd name="connsiteX26" fmla="*/ 525410 w 1757310"/>
                <a:gd name="connsiteY26" fmla="*/ 1536700 h 1900766"/>
                <a:gd name="connsiteX27" fmla="*/ 529643 w 1757310"/>
                <a:gd name="connsiteY27" fmla="*/ 1828800 h 1900766"/>
                <a:gd name="connsiteX28" fmla="*/ 375126 w 1757310"/>
                <a:gd name="connsiteY28" fmla="*/ 1900766 h 1900766"/>
                <a:gd name="connsiteX29" fmla="*/ 190977 w 1757310"/>
                <a:gd name="connsiteY29" fmla="*/ 1845733 h 1900766"/>
                <a:gd name="connsiteX0" fmla="*/ 190977 w 1757310"/>
                <a:gd name="connsiteY0" fmla="*/ 1845733 h 1901457"/>
                <a:gd name="connsiteX1" fmla="*/ 178277 w 1757310"/>
                <a:gd name="connsiteY1" fmla="*/ 1574800 h 1901457"/>
                <a:gd name="connsiteX2" fmla="*/ 55510 w 1757310"/>
                <a:gd name="connsiteY2" fmla="*/ 1278466 h 1901457"/>
                <a:gd name="connsiteX3" fmla="*/ 4710 w 1757310"/>
                <a:gd name="connsiteY3" fmla="*/ 1054100 h 1901457"/>
                <a:gd name="connsiteX4" fmla="*/ 8943 w 1757310"/>
                <a:gd name="connsiteY4" fmla="*/ 863600 h 1901457"/>
                <a:gd name="connsiteX5" fmla="*/ 63977 w 1757310"/>
                <a:gd name="connsiteY5" fmla="*/ 643466 h 1901457"/>
                <a:gd name="connsiteX6" fmla="*/ 148643 w 1757310"/>
                <a:gd name="connsiteY6" fmla="*/ 499533 h 1901457"/>
                <a:gd name="connsiteX7" fmla="*/ 161343 w 1757310"/>
                <a:gd name="connsiteY7" fmla="*/ 321733 h 1901457"/>
                <a:gd name="connsiteX8" fmla="*/ 152877 w 1757310"/>
                <a:gd name="connsiteY8" fmla="*/ 12700 h 1901457"/>
                <a:gd name="connsiteX9" fmla="*/ 313743 w 1757310"/>
                <a:gd name="connsiteY9" fmla="*/ 84666 h 1901457"/>
                <a:gd name="connsiteX10" fmla="*/ 588910 w 1757310"/>
                <a:gd name="connsiteY10" fmla="*/ 118533 h 1901457"/>
                <a:gd name="connsiteX11" fmla="*/ 813277 w 1757310"/>
                <a:gd name="connsiteY11" fmla="*/ 93133 h 1901457"/>
                <a:gd name="connsiteX12" fmla="*/ 931810 w 1757310"/>
                <a:gd name="connsiteY12" fmla="*/ 0 h 1901457"/>
                <a:gd name="connsiteX13" fmla="*/ 1232377 w 1757310"/>
                <a:gd name="connsiteY13" fmla="*/ 33866 h 1901457"/>
                <a:gd name="connsiteX14" fmla="*/ 1422877 w 1757310"/>
                <a:gd name="connsiteY14" fmla="*/ 93133 h 1901457"/>
                <a:gd name="connsiteX15" fmla="*/ 1494843 w 1757310"/>
                <a:gd name="connsiteY15" fmla="*/ 198966 h 1901457"/>
                <a:gd name="connsiteX16" fmla="*/ 1571043 w 1757310"/>
                <a:gd name="connsiteY16" fmla="*/ 325966 h 1901457"/>
                <a:gd name="connsiteX17" fmla="*/ 1592210 w 1757310"/>
                <a:gd name="connsiteY17" fmla="*/ 427566 h 1901457"/>
                <a:gd name="connsiteX18" fmla="*/ 1676877 w 1757310"/>
                <a:gd name="connsiteY18" fmla="*/ 512233 h 1901457"/>
                <a:gd name="connsiteX19" fmla="*/ 1757310 w 1757310"/>
                <a:gd name="connsiteY19" fmla="*/ 558800 h 1901457"/>
                <a:gd name="connsiteX20" fmla="*/ 1676877 w 1757310"/>
                <a:gd name="connsiteY20" fmla="*/ 613833 h 1901457"/>
                <a:gd name="connsiteX21" fmla="*/ 1558343 w 1757310"/>
                <a:gd name="connsiteY21" fmla="*/ 740833 h 1901457"/>
                <a:gd name="connsiteX22" fmla="*/ 1312810 w 1757310"/>
                <a:gd name="connsiteY22" fmla="*/ 1037166 h 1901457"/>
                <a:gd name="connsiteX23" fmla="*/ 1016477 w 1757310"/>
                <a:gd name="connsiteY23" fmla="*/ 1138766 h 1901457"/>
                <a:gd name="connsiteX24" fmla="*/ 783643 w 1757310"/>
                <a:gd name="connsiteY24" fmla="*/ 1231900 h 1901457"/>
                <a:gd name="connsiteX25" fmla="*/ 639710 w 1757310"/>
                <a:gd name="connsiteY25" fmla="*/ 1358900 h 1901457"/>
                <a:gd name="connsiteX26" fmla="*/ 525410 w 1757310"/>
                <a:gd name="connsiteY26" fmla="*/ 1536700 h 1901457"/>
                <a:gd name="connsiteX27" fmla="*/ 529643 w 1757310"/>
                <a:gd name="connsiteY27" fmla="*/ 1828800 h 1901457"/>
                <a:gd name="connsiteX28" fmla="*/ 375126 w 1757310"/>
                <a:gd name="connsiteY28" fmla="*/ 1900766 h 1901457"/>
                <a:gd name="connsiteX29" fmla="*/ 190977 w 1757310"/>
                <a:gd name="connsiteY29" fmla="*/ 1845733 h 1901457"/>
                <a:gd name="connsiteX0" fmla="*/ 190977 w 1757310"/>
                <a:gd name="connsiteY0" fmla="*/ 1845733 h 1900868"/>
                <a:gd name="connsiteX1" fmla="*/ 178277 w 1757310"/>
                <a:gd name="connsiteY1" fmla="*/ 1574800 h 1900868"/>
                <a:gd name="connsiteX2" fmla="*/ 55510 w 1757310"/>
                <a:gd name="connsiteY2" fmla="*/ 1278466 h 1900868"/>
                <a:gd name="connsiteX3" fmla="*/ 4710 w 1757310"/>
                <a:gd name="connsiteY3" fmla="*/ 1054100 h 1900868"/>
                <a:gd name="connsiteX4" fmla="*/ 8943 w 1757310"/>
                <a:gd name="connsiteY4" fmla="*/ 863600 h 1900868"/>
                <a:gd name="connsiteX5" fmla="*/ 63977 w 1757310"/>
                <a:gd name="connsiteY5" fmla="*/ 643466 h 1900868"/>
                <a:gd name="connsiteX6" fmla="*/ 148643 w 1757310"/>
                <a:gd name="connsiteY6" fmla="*/ 499533 h 1900868"/>
                <a:gd name="connsiteX7" fmla="*/ 161343 w 1757310"/>
                <a:gd name="connsiteY7" fmla="*/ 321733 h 1900868"/>
                <a:gd name="connsiteX8" fmla="*/ 152877 w 1757310"/>
                <a:gd name="connsiteY8" fmla="*/ 12700 h 1900868"/>
                <a:gd name="connsiteX9" fmla="*/ 313743 w 1757310"/>
                <a:gd name="connsiteY9" fmla="*/ 84666 h 1900868"/>
                <a:gd name="connsiteX10" fmla="*/ 588910 w 1757310"/>
                <a:gd name="connsiteY10" fmla="*/ 118533 h 1900868"/>
                <a:gd name="connsiteX11" fmla="*/ 813277 w 1757310"/>
                <a:gd name="connsiteY11" fmla="*/ 93133 h 1900868"/>
                <a:gd name="connsiteX12" fmla="*/ 931810 w 1757310"/>
                <a:gd name="connsiteY12" fmla="*/ 0 h 1900868"/>
                <a:gd name="connsiteX13" fmla="*/ 1232377 w 1757310"/>
                <a:gd name="connsiteY13" fmla="*/ 33866 h 1900868"/>
                <a:gd name="connsiteX14" fmla="*/ 1422877 w 1757310"/>
                <a:gd name="connsiteY14" fmla="*/ 93133 h 1900868"/>
                <a:gd name="connsiteX15" fmla="*/ 1494843 w 1757310"/>
                <a:gd name="connsiteY15" fmla="*/ 198966 h 1900868"/>
                <a:gd name="connsiteX16" fmla="*/ 1571043 w 1757310"/>
                <a:gd name="connsiteY16" fmla="*/ 325966 h 1900868"/>
                <a:gd name="connsiteX17" fmla="*/ 1592210 w 1757310"/>
                <a:gd name="connsiteY17" fmla="*/ 427566 h 1900868"/>
                <a:gd name="connsiteX18" fmla="*/ 1676877 w 1757310"/>
                <a:gd name="connsiteY18" fmla="*/ 512233 h 1900868"/>
                <a:gd name="connsiteX19" fmla="*/ 1757310 w 1757310"/>
                <a:gd name="connsiteY19" fmla="*/ 558800 h 1900868"/>
                <a:gd name="connsiteX20" fmla="*/ 1676877 w 1757310"/>
                <a:gd name="connsiteY20" fmla="*/ 613833 h 1900868"/>
                <a:gd name="connsiteX21" fmla="*/ 1558343 w 1757310"/>
                <a:gd name="connsiteY21" fmla="*/ 740833 h 1900868"/>
                <a:gd name="connsiteX22" fmla="*/ 1312810 w 1757310"/>
                <a:gd name="connsiteY22" fmla="*/ 1037166 h 1900868"/>
                <a:gd name="connsiteX23" fmla="*/ 1016477 w 1757310"/>
                <a:gd name="connsiteY23" fmla="*/ 1138766 h 1900868"/>
                <a:gd name="connsiteX24" fmla="*/ 783643 w 1757310"/>
                <a:gd name="connsiteY24" fmla="*/ 1231900 h 1900868"/>
                <a:gd name="connsiteX25" fmla="*/ 639710 w 1757310"/>
                <a:gd name="connsiteY25" fmla="*/ 1358900 h 1900868"/>
                <a:gd name="connsiteX26" fmla="*/ 525410 w 1757310"/>
                <a:gd name="connsiteY26" fmla="*/ 1536700 h 1900868"/>
                <a:gd name="connsiteX27" fmla="*/ 529643 w 1757310"/>
                <a:gd name="connsiteY27" fmla="*/ 1828800 h 1900868"/>
                <a:gd name="connsiteX28" fmla="*/ 375126 w 1757310"/>
                <a:gd name="connsiteY28" fmla="*/ 1900766 h 1900868"/>
                <a:gd name="connsiteX29" fmla="*/ 190977 w 1757310"/>
                <a:gd name="connsiteY29" fmla="*/ 1845733 h 1900868"/>
                <a:gd name="connsiteX0" fmla="*/ 190977 w 1757310"/>
                <a:gd name="connsiteY0" fmla="*/ 1845733 h 1900783"/>
                <a:gd name="connsiteX1" fmla="*/ 178277 w 1757310"/>
                <a:gd name="connsiteY1" fmla="*/ 1574800 h 1900783"/>
                <a:gd name="connsiteX2" fmla="*/ 55510 w 1757310"/>
                <a:gd name="connsiteY2" fmla="*/ 1278466 h 1900783"/>
                <a:gd name="connsiteX3" fmla="*/ 4710 w 1757310"/>
                <a:gd name="connsiteY3" fmla="*/ 1054100 h 1900783"/>
                <a:gd name="connsiteX4" fmla="*/ 8943 w 1757310"/>
                <a:gd name="connsiteY4" fmla="*/ 863600 h 1900783"/>
                <a:gd name="connsiteX5" fmla="*/ 63977 w 1757310"/>
                <a:gd name="connsiteY5" fmla="*/ 643466 h 1900783"/>
                <a:gd name="connsiteX6" fmla="*/ 148643 w 1757310"/>
                <a:gd name="connsiteY6" fmla="*/ 499533 h 1900783"/>
                <a:gd name="connsiteX7" fmla="*/ 161343 w 1757310"/>
                <a:gd name="connsiteY7" fmla="*/ 321733 h 1900783"/>
                <a:gd name="connsiteX8" fmla="*/ 152877 w 1757310"/>
                <a:gd name="connsiteY8" fmla="*/ 12700 h 1900783"/>
                <a:gd name="connsiteX9" fmla="*/ 313743 w 1757310"/>
                <a:gd name="connsiteY9" fmla="*/ 84666 h 1900783"/>
                <a:gd name="connsiteX10" fmla="*/ 588910 w 1757310"/>
                <a:gd name="connsiteY10" fmla="*/ 118533 h 1900783"/>
                <a:gd name="connsiteX11" fmla="*/ 813277 w 1757310"/>
                <a:gd name="connsiteY11" fmla="*/ 93133 h 1900783"/>
                <a:gd name="connsiteX12" fmla="*/ 931810 w 1757310"/>
                <a:gd name="connsiteY12" fmla="*/ 0 h 1900783"/>
                <a:gd name="connsiteX13" fmla="*/ 1232377 w 1757310"/>
                <a:gd name="connsiteY13" fmla="*/ 33866 h 1900783"/>
                <a:gd name="connsiteX14" fmla="*/ 1422877 w 1757310"/>
                <a:gd name="connsiteY14" fmla="*/ 93133 h 1900783"/>
                <a:gd name="connsiteX15" fmla="*/ 1494843 w 1757310"/>
                <a:gd name="connsiteY15" fmla="*/ 198966 h 1900783"/>
                <a:gd name="connsiteX16" fmla="*/ 1571043 w 1757310"/>
                <a:gd name="connsiteY16" fmla="*/ 325966 h 1900783"/>
                <a:gd name="connsiteX17" fmla="*/ 1592210 w 1757310"/>
                <a:gd name="connsiteY17" fmla="*/ 427566 h 1900783"/>
                <a:gd name="connsiteX18" fmla="*/ 1676877 w 1757310"/>
                <a:gd name="connsiteY18" fmla="*/ 512233 h 1900783"/>
                <a:gd name="connsiteX19" fmla="*/ 1757310 w 1757310"/>
                <a:gd name="connsiteY19" fmla="*/ 558800 h 1900783"/>
                <a:gd name="connsiteX20" fmla="*/ 1676877 w 1757310"/>
                <a:gd name="connsiteY20" fmla="*/ 613833 h 1900783"/>
                <a:gd name="connsiteX21" fmla="*/ 1558343 w 1757310"/>
                <a:gd name="connsiteY21" fmla="*/ 740833 h 1900783"/>
                <a:gd name="connsiteX22" fmla="*/ 1312810 w 1757310"/>
                <a:gd name="connsiteY22" fmla="*/ 1037166 h 1900783"/>
                <a:gd name="connsiteX23" fmla="*/ 1016477 w 1757310"/>
                <a:gd name="connsiteY23" fmla="*/ 1138766 h 1900783"/>
                <a:gd name="connsiteX24" fmla="*/ 783643 w 1757310"/>
                <a:gd name="connsiteY24" fmla="*/ 1231900 h 1900783"/>
                <a:gd name="connsiteX25" fmla="*/ 639710 w 1757310"/>
                <a:gd name="connsiteY25" fmla="*/ 1358900 h 1900783"/>
                <a:gd name="connsiteX26" fmla="*/ 525410 w 1757310"/>
                <a:gd name="connsiteY26" fmla="*/ 1536700 h 1900783"/>
                <a:gd name="connsiteX27" fmla="*/ 529643 w 1757310"/>
                <a:gd name="connsiteY27" fmla="*/ 1828800 h 1900783"/>
                <a:gd name="connsiteX28" fmla="*/ 375126 w 1757310"/>
                <a:gd name="connsiteY28" fmla="*/ 1900766 h 1900783"/>
                <a:gd name="connsiteX29" fmla="*/ 190977 w 1757310"/>
                <a:gd name="connsiteY29" fmla="*/ 1845733 h 1900783"/>
                <a:gd name="connsiteX0" fmla="*/ 190977 w 1757310"/>
                <a:gd name="connsiteY0" fmla="*/ 1845733 h 1900783"/>
                <a:gd name="connsiteX1" fmla="*/ 178277 w 1757310"/>
                <a:gd name="connsiteY1" fmla="*/ 1574800 h 1900783"/>
                <a:gd name="connsiteX2" fmla="*/ 55510 w 1757310"/>
                <a:gd name="connsiteY2" fmla="*/ 1278466 h 1900783"/>
                <a:gd name="connsiteX3" fmla="*/ 4710 w 1757310"/>
                <a:gd name="connsiteY3" fmla="*/ 1054100 h 1900783"/>
                <a:gd name="connsiteX4" fmla="*/ 8943 w 1757310"/>
                <a:gd name="connsiteY4" fmla="*/ 863600 h 1900783"/>
                <a:gd name="connsiteX5" fmla="*/ 63977 w 1757310"/>
                <a:gd name="connsiteY5" fmla="*/ 643466 h 1900783"/>
                <a:gd name="connsiteX6" fmla="*/ 148643 w 1757310"/>
                <a:gd name="connsiteY6" fmla="*/ 499533 h 1900783"/>
                <a:gd name="connsiteX7" fmla="*/ 161343 w 1757310"/>
                <a:gd name="connsiteY7" fmla="*/ 321733 h 1900783"/>
                <a:gd name="connsiteX8" fmla="*/ 152877 w 1757310"/>
                <a:gd name="connsiteY8" fmla="*/ 12700 h 1900783"/>
                <a:gd name="connsiteX9" fmla="*/ 313743 w 1757310"/>
                <a:gd name="connsiteY9" fmla="*/ 84666 h 1900783"/>
                <a:gd name="connsiteX10" fmla="*/ 588910 w 1757310"/>
                <a:gd name="connsiteY10" fmla="*/ 118533 h 1900783"/>
                <a:gd name="connsiteX11" fmla="*/ 813277 w 1757310"/>
                <a:gd name="connsiteY11" fmla="*/ 93133 h 1900783"/>
                <a:gd name="connsiteX12" fmla="*/ 931810 w 1757310"/>
                <a:gd name="connsiteY12" fmla="*/ 0 h 1900783"/>
                <a:gd name="connsiteX13" fmla="*/ 1232377 w 1757310"/>
                <a:gd name="connsiteY13" fmla="*/ 33866 h 1900783"/>
                <a:gd name="connsiteX14" fmla="*/ 1422877 w 1757310"/>
                <a:gd name="connsiteY14" fmla="*/ 93133 h 1900783"/>
                <a:gd name="connsiteX15" fmla="*/ 1494843 w 1757310"/>
                <a:gd name="connsiteY15" fmla="*/ 198966 h 1900783"/>
                <a:gd name="connsiteX16" fmla="*/ 1571043 w 1757310"/>
                <a:gd name="connsiteY16" fmla="*/ 325966 h 1900783"/>
                <a:gd name="connsiteX17" fmla="*/ 1592210 w 1757310"/>
                <a:gd name="connsiteY17" fmla="*/ 427566 h 1900783"/>
                <a:gd name="connsiteX18" fmla="*/ 1676877 w 1757310"/>
                <a:gd name="connsiteY18" fmla="*/ 512233 h 1900783"/>
                <a:gd name="connsiteX19" fmla="*/ 1757310 w 1757310"/>
                <a:gd name="connsiteY19" fmla="*/ 558800 h 1900783"/>
                <a:gd name="connsiteX20" fmla="*/ 1676877 w 1757310"/>
                <a:gd name="connsiteY20" fmla="*/ 613833 h 1900783"/>
                <a:gd name="connsiteX21" fmla="*/ 1558343 w 1757310"/>
                <a:gd name="connsiteY21" fmla="*/ 740833 h 1900783"/>
                <a:gd name="connsiteX22" fmla="*/ 1312810 w 1757310"/>
                <a:gd name="connsiteY22" fmla="*/ 1037166 h 1900783"/>
                <a:gd name="connsiteX23" fmla="*/ 1016477 w 1757310"/>
                <a:gd name="connsiteY23" fmla="*/ 1138766 h 1900783"/>
                <a:gd name="connsiteX24" fmla="*/ 783643 w 1757310"/>
                <a:gd name="connsiteY24" fmla="*/ 1231900 h 1900783"/>
                <a:gd name="connsiteX25" fmla="*/ 639710 w 1757310"/>
                <a:gd name="connsiteY25" fmla="*/ 1358900 h 1900783"/>
                <a:gd name="connsiteX26" fmla="*/ 525410 w 1757310"/>
                <a:gd name="connsiteY26" fmla="*/ 1536700 h 1900783"/>
                <a:gd name="connsiteX27" fmla="*/ 529643 w 1757310"/>
                <a:gd name="connsiteY27" fmla="*/ 1828800 h 1900783"/>
                <a:gd name="connsiteX28" fmla="*/ 375126 w 1757310"/>
                <a:gd name="connsiteY28" fmla="*/ 1900766 h 1900783"/>
                <a:gd name="connsiteX29" fmla="*/ 190977 w 1757310"/>
                <a:gd name="connsiteY29" fmla="*/ 1845733 h 1900783"/>
                <a:gd name="connsiteX0" fmla="*/ 190977 w 1757310"/>
                <a:gd name="connsiteY0" fmla="*/ 1845733 h 1900783"/>
                <a:gd name="connsiteX1" fmla="*/ 178277 w 1757310"/>
                <a:gd name="connsiteY1" fmla="*/ 1574800 h 1900783"/>
                <a:gd name="connsiteX2" fmla="*/ 55510 w 1757310"/>
                <a:gd name="connsiteY2" fmla="*/ 1278466 h 1900783"/>
                <a:gd name="connsiteX3" fmla="*/ 4710 w 1757310"/>
                <a:gd name="connsiteY3" fmla="*/ 1054100 h 1900783"/>
                <a:gd name="connsiteX4" fmla="*/ 8943 w 1757310"/>
                <a:gd name="connsiteY4" fmla="*/ 863600 h 1900783"/>
                <a:gd name="connsiteX5" fmla="*/ 63977 w 1757310"/>
                <a:gd name="connsiteY5" fmla="*/ 643466 h 1900783"/>
                <a:gd name="connsiteX6" fmla="*/ 148643 w 1757310"/>
                <a:gd name="connsiteY6" fmla="*/ 499533 h 1900783"/>
                <a:gd name="connsiteX7" fmla="*/ 161343 w 1757310"/>
                <a:gd name="connsiteY7" fmla="*/ 321733 h 1900783"/>
                <a:gd name="connsiteX8" fmla="*/ 152877 w 1757310"/>
                <a:gd name="connsiteY8" fmla="*/ 12700 h 1900783"/>
                <a:gd name="connsiteX9" fmla="*/ 313743 w 1757310"/>
                <a:gd name="connsiteY9" fmla="*/ 84666 h 1900783"/>
                <a:gd name="connsiteX10" fmla="*/ 588910 w 1757310"/>
                <a:gd name="connsiteY10" fmla="*/ 118533 h 1900783"/>
                <a:gd name="connsiteX11" fmla="*/ 813277 w 1757310"/>
                <a:gd name="connsiteY11" fmla="*/ 93133 h 1900783"/>
                <a:gd name="connsiteX12" fmla="*/ 931810 w 1757310"/>
                <a:gd name="connsiteY12" fmla="*/ 0 h 1900783"/>
                <a:gd name="connsiteX13" fmla="*/ 1232377 w 1757310"/>
                <a:gd name="connsiteY13" fmla="*/ 33866 h 1900783"/>
                <a:gd name="connsiteX14" fmla="*/ 1422877 w 1757310"/>
                <a:gd name="connsiteY14" fmla="*/ 93133 h 1900783"/>
                <a:gd name="connsiteX15" fmla="*/ 1494843 w 1757310"/>
                <a:gd name="connsiteY15" fmla="*/ 198966 h 1900783"/>
                <a:gd name="connsiteX16" fmla="*/ 1571043 w 1757310"/>
                <a:gd name="connsiteY16" fmla="*/ 325966 h 1900783"/>
                <a:gd name="connsiteX17" fmla="*/ 1592210 w 1757310"/>
                <a:gd name="connsiteY17" fmla="*/ 427566 h 1900783"/>
                <a:gd name="connsiteX18" fmla="*/ 1676877 w 1757310"/>
                <a:gd name="connsiteY18" fmla="*/ 512233 h 1900783"/>
                <a:gd name="connsiteX19" fmla="*/ 1757310 w 1757310"/>
                <a:gd name="connsiteY19" fmla="*/ 558800 h 1900783"/>
                <a:gd name="connsiteX20" fmla="*/ 1676877 w 1757310"/>
                <a:gd name="connsiteY20" fmla="*/ 613833 h 1900783"/>
                <a:gd name="connsiteX21" fmla="*/ 1558343 w 1757310"/>
                <a:gd name="connsiteY21" fmla="*/ 740833 h 1900783"/>
                <a:gd name="connsiteX22" fmla="*/ 1312810 w 1757310"/>
                <a:gd name="connsiteY22" fmla="*/ 1037166 h 1900783"/>
                <a:gd name="connsiteX23" fmla="*/ 1016477 w 1757310"/>
                <a:gd name="connsiteY23" fmla="*/ 1138766 h 1900783"/>
                <a:gd name="connsiteX24" fmla="*/ 783643 w 1757310"/>
                <a:gd name="connsiteY24" fmla="*/ 1231900 h 1900783"/>
                <a:gd name="connsiteX25" fmla="*/ 639710 w 1757310"/>
                <a:gd name="connsiteY25" fmla="*/ 1358900 h 1900783"/>
                <a:gd name="connsiteX26" fmla="*/ 525410 w 1757310"/>
                <a:gd name="connsiteY26" fmla="*/ 1536700 h 1900783"/>
                <a:gd name="connsiteX27" fmla="*/ 529643 w 1757310"/>
                <a:gd name="connsiteY27" fmla="*/ 1828800 h 1900783"/>
                <a:gd name="connsiteX28" fmla="*/ 375126 w 1757310"/>
                <a:gd name="connsiteY28" fmla="*/ 1900766 h 1900783"/>
                <a:gd name="connsiteX29" fmla="*/ 190977 w 1757310"/>
                <a:gd name="connsiteY29" fmla="*/ 1845733 h 1900783"/>
                <a:gd name="connsiteX0" fmla="*/ 190977 w 1757310"/>
                <a:gd name="connsiteY0" fmla="*/ 1845733 h 1900783"/>
                <a:gd name="connsiteX1" fmla="*/ 178277 w 1757310"/>
                <a:gd name="connsiteY1" fmla="*/ 1574800 h 1900783"/>
                <a:gd name="connsiteX2" fmla="*/ 55510 w 1757310"/>
                <a:gd name="connsiteY2" fmla="*/ 1278466 h 1900783"/>
                <a:gd name="connsiteX3" fmla="*/ 4710 w 1757310"/>
                <a:gd name="connsiteY3" fmla="*/ 1054100 h 1900783"/>
                <a:gd name="connsiteX4" fmla="*/ 8943 w 1757310"/>
                <a:gd name="connsiteY4" fmla="*/ 863600 h 1900783"/>
                <a:gd name="connsiteX5" fmla="*/ 63977 w 1757310"/>
                <a:gd name="connsiteY5" fmla="*/ 643466 h 1900783"/>
                <a:gd name="connsiteX6" fmla="*/ 148643 w 1757310"/>
                <a:gd name="connsiteY6" fmla="*/ 499533 h 1900783"/>
                <a:gd name="connsiteX7" fmla="*/ 161343 w 1757310"/>
                <a:gd name="connsiteY7" fmla="*/ 321733 h 1900783"/>
                <a:gd name="connsiteX8" fmla="*/ 152877 w 1757310"/>
                <a:gd name="connsiteY8" fmla="*/ 12700 h 1900783"/>
                <a:gd name="connsiteX9" fmla="*/ 313743 w 1757310"/>
                <a:gd name="connsiteY9" fmla="*/ 84666 h 1900783"/>
                <a:gd name="connsiteX10" fmla="*/ 588910 w 1757310"/>
                <a:gd name="connsiteY10" fmla="*/ 118533 h 1900783"/>
                <a:gd name="connsiteX11" fmla="*/ 813277 w 1757310"/>
                <a:gd name="connsiteY11" fmla="*/ 93133 h 1900783"/>
                <a:gd name="connsiteX12" fmla="*/ 931810 w 1757310"/>
                <a:gd name="connsiteY12" fmla="*/ 0 h 1900783"/>
                <a:gd name="connsiteX13" fmla="*/ 1232377 w 1757310"/>
                <a:gd name="connsiteY13" fmla="*/ 33866 h 1900783"/>
                <a:gd name="connsiteX14" fmla="*/ 1422877 w 1757310"/>
                <a:gd name="connsiteY14" fmla="*/ 93133 h 1900783"/>
                <a:gd name="connsiteX15" fmla="*/ 1494843 w 1757310"/>
                <a:gd name="connsiteY15" fmla="*/ 198966 h 1900783"/>
                <a:gd name="connsiteX16" fmla="*/ 1571043 w 1757310"/>
                <a:gd name="connsiteY16" fmla="*/ 325966 h 1900783"/>
                <a:gd name="connsiteX17" fmla="*/ 1592210 w 1757310"/>
                <a:gd name="connsiteY17" fmla="*/ 427566 h 1900783"/>
                <a:gd name="connsiteX18" fmla="*/ 1676877 w 1757310"/>
                <a:gd name="connsiteY18" fmla="*/ 512233 h 1900783"/>
                <a:gd name="connsiteX19" fmla="*/ 1757310 w 1757310"/>
                <a:gd name="connsiteY19" fmla="*/ 558800 h 1900783"/>
                <a:gd name="connsiteX20" fmla="*/ 1676877 w 1757310"/>
                <a:gd name="connsiteY20" fmla="*/ 613833 h 1900783"/>
                <a:gd name="connsiteX21" fmla="*/ 1558343 w 1757310"/>
                <a:gd name="connsiteY21" fmla="*/ 740833 h 1900783"/>
                <a:gd name="connsiteX22" fmla="*/ 1312810 w 1757310"/>
                <a:gd name="connsiteY22" fmla="*/ 1037166 h 1900783"/>
                <a:gd name="connsiteX23" fmla="*/ 1016477 w 1757310"/>
                <a:gd name="connsiteY23" fmla="*/ 1138766 h 1900783"/>
                <a:gd name="connsiteX24" fmla="*/ 783643 w 1757310"/>
                <a:gd name="connsiteY24" fmla="*/ 1231900 h 1900783"/>
                <a:gd name="connsiteX25" fmla="*/ 639710 w 1757310"/>
                <a:gd name="connsiteY25" fmla="*/ 1358900 h 1900783"/>
                <a:gd name="connsiteX26" fmla="*/ 525410 w 1757310"/>
                <a:gd name="connsiteY26" fmla="*/ 1536700 h 1900783"/>
                <a:gd name="connsiteX27" fmla="*/ 529643 w 1757310"/>
                <a:gd name="connsiteY27" fmla="*/ 1828800 h 1900783"/>
                <a:gd name="connsiteX28" fmla="*/ 375126 w 1757310"/>
                <a:gd name="connsiteY28" fmla="*/ 1900766 h 1900783"/>
                <a:gd name="connsiteX29" fmla="*/ 190977 w 1757310"/>
                <a:gd name="connsiteY29" fmla="*/ 1845733 h 1900783"/>
                <a:gd name="connsiteX0" fmla="*/ 190977 w 1757310"/>
                <a:gd name="connsiteY0" fmla="*/ 1845733 h 1900783"/>
                <a:gd name="connsiteX1" fmla="*/ 178277 w 1757310"/>
                <a:gd name="connsiteY1" fmla="*/ 1574800 h 1900783"/>
                <a:gd name="connsiteX2" fmla="*/ 55510 w 1757310"/>
                <a:gd name="connsiteY2" fmla="*/ 1278466 h 1900783"/>
                <a:gd name="connsiteX3" fmla="*/ 4710 w 1757310"/>
                <a:gd name="connsiteY3" fmla="*/ 1054100 h 1900783"/>
                <a:gd name="connsiteX4" fmla="*/ 8943 w 1757310"/>
                <a:gd name="connsiteY4" fmla="*/ 863600 h 1900783"/>
                <a:gd name="connsiteX5" fmla="*/ 63977 w 1757310"/>
                <a:gd name="connsiteY5" fmla="*/ 643466 h 1900783"/>
                <a:gd name="connsiteX6" fmla="*/ 148643 w 1757310"/>
                <a:gd name="connsiteY6" fmla="*/ 499533 h 1900783"/>
                <a:gd name="connsiteX7" fmla="*/ 161343 w 1757310"/>
                <a:gd name="connsiteY7" fmla="*/ 321733 h 1900783"/>
                <a:gd name="connsiteX8" fmla="*/ 152877 w 1757310"/>
                <a:gd name="connsiteY8" fmla="*/ 12700 h 1900783"/>
                <a:gd name="connsiteX9" fmla="*/ 313743 w 1757310"/>
                <a:gd name="connsiteY9" fmla="*/ 84666 h 1900783"/>
                <a:gd name="connsiteX10" fmla="*/ 588910 w 1757310"/>
                <a:gd name="connsiteY10" fmla="*/ 118533 h 1900783"/>
                <a:gd name="connsiteX11" fmla="*/ 813277 w 1757310"/>
                <a:gd name="connsiteY11" fmla="*/ 93133 h 1900783"/>
                <a:gd name="connsiteX12" fmla="*/ 931810 w 1757310"/>
                <a:gd name="connsiteY12" fmla="*/ 0 h 1900783"/>
                <a:gd name="connsiteX13" fmla="*/ 1232377 w 1757310"/>
                <a:gd name="connsiteY13" fmla="*/ 33866 h 1900783"/>
                <a:gd name="connsiteX14" fmla="*/ 1422877 w 1757310"/>
                <a:gd name="connsiteY14" fmla="*/ 93133 h 1900783"/>
                <a:gd name="connsiteX15" fmla="*/ 1494843 w 1757310"/>
                <a:gd name="connsiteY15" fmla="*/ 198966 h 1900783"/>
                <a:gd name="connsiteX16" fmla="*/ 1571043 w 1757310"/>
                <a:gd name="connsiteY16" fmla="*/ 325966 h 1900783"/>
                <a:gd name="connsiteX17" fmla="*/ 1592210 w 1757310"/>
                <a:gd name="connsiteY17" fmla="*/ 427566 h 1900783"/>
                <a:gd name="connsiteX18" fmla="*/ 1676877 w 1757310"/>
                <a:gd name="connsiteY18" fmla="*/ 512233 h 1900783"/>
                <a:gd name="connsiteX19" fmla="*/ 1757310 w 1757310"/>
                <a:gd name="connsiteY19" fmla="*/ 558800 h 1900783"/>
                <a:gd name="connsiteX20" fmla="*/ 1676877 w 1757310"/>
                <a:gd name="connsiteY20" fmla="*/ 613833 h 1900783"/>
                <a:gd name="connsiteX21" fmla="*/ 1558343 w 1757310"/>
                <a:gd name="connsiteY21" fmla="*/ 740833 h 1900783"/>
                <a:gd name="connsiteX22" fmla="*/ 1312810 w 1757310"/>
                <a:gd name="connsiteY22" fmla="*/ 1037166 h 1900783"/>
                <a:gd name="connsiteX23" fmla="*/ 1016477 w 1757310"/>
                <a:gd name="connsiteY23" fmla="*/ 1138766 h 1900783"/>
                <a:gd name="connsiteX24" fmla="*/ 783643 w 1757310"/>
                <a:gd name="connsiteY24" fmla="*/ 1231900 h 1900783"/>
                <a:gd name="connsiteX25" fmla="*/ 639710 w 1757310"/>
                <a:gd name="connsiteY25" fmla="*/ 1358900 h 1900783"/>
                <a:gd name="connsiteX26" fmla="*/ 525410 w 1757310"/>
                <a:gd name="connsiteY26" fmla="*/ 1536700 h 1900783"/>
                <a:gd name="connsiteX27" fmla="*/ 529643 w 1757310"/>
                <a:gd name="connsiteY27" fmla="*/ 1828800 h 1900783"/>
                <a:gd name="connsiteX28" fmla="*/ 375126 w 1757310"/>
                <a:gd name="connsiteY28" fmla="*/ 1900766 h 1900783"/>
                <a:gd name="connsiteX29" fmla="*/ 190977 w 1757310"/>
                <a:gd name="connsiteY29" fmla="*/ 1845733 h 1900783"/>
                <a:gd name="connsiteX0" fmla="*/ 190977 w 1757310"/>
                <a:gd name="connsiteY0" fmla="*/ 1845733 h 1900783"/>
                <a:gd name="connsiteX1" fmla="*/ 178277 w 1757310"/>
                <a:gd name="connsiteY1" fmla="*/ 1574800 h 1900783"/>
                <a:gd name="connsiteX2" fmla="*/ 55510 w 1757310"/>
                <a:gd name="connsiteY2" fmla="*/ 1278466 h 1900783"/>
                <a:gd name="connsiteX3" fmla="*/ 4710 w 1757310"/>
                <a:gd name="connsiteY3" fmla="*/ 1054100 h 1900783"/>
                <a:gd name="connsiteX4" fmla="*/ 8943 w 1757310"/>
                <a:gd name="connsiteY4" fmla="*/ 863600 h 1900783"/>
                <a:gd name="connsiteX5" fmla="*/ 63977 w 1757310"/>
                <a:gd name="connsiteY5" fmla="*/ 643466 h 1900783"/>
                <a:gd name="connsiteX6" fmla="*/ 148643 w 1757310"/>
                <a:gd name="connsiteY6" fmla="*/ 499533 h 1900783"/>
                <a:gd name="connsiteX7" fmla="*/ 161343 w 1757310"/>
                <a:gd name="connsiteY7" fmla="*/ 321733 h 1900783"/>
                <a:gd name="connsiteX8" fmla="*/ 152877 w 1757310"/>
                <a:gd name="connsiteY8" fmla="*/ 12700 h 1900783"/>
                <a:gd name="connsiteX9" fmla="*/ 313743 w 1757310"/>
                <a:gd name="connsiteY9" fmla="*/ 84666 h 1900783"/>
                <a:gd name="connsiteX10" fmla="*/ 588910 w 1757310"/>
                <a:gd name="connsiteY10" fmla="*/ 118533 h 1900783"/>
                <a:gd name="connsiteX11" fmla="*/ 813277 w 1757310"/>
                <a:gd name="connsiteY11" fmla="*/ 93133 h 1900783"/>
                <a:gd name="connsiteX12" fmla="*/ 931810 w 1757310"/>
                <a:gd name="connsiteY12" fmla="*/ 0 h 1900783"/>
                <a:gd name="connsiteX13" fmla="*/ 1232377 w 1757310"/>
                <a:gd name="connsiteY13" fmla="*/ 33866 h 1900783"/>
                <a:gd name="connsiteX14" fmla="*/ 1422877 w 1757310"/>
                <a:gd name="connsiteY14" fmla="*/ 93133 h 1900783"/>
                <a:gd name="connsiteX15" fmla="*/ 1494843 w 1757310"/>
                <a:gd name="connsiteY15" fmla="*/ 198966 h 1900783"/>
                <a:gd name="connsiteX16" fmla="*/ 1571043 w 1757310"/>
                <a:gd name="connsiteY16" fmla="*/ 325966 h 1900783"/>
                <a:gd name="connsiteX17" fmla="*/ 1592210 w 1757310"/>
                <a:gd name="connsiteY17" fmla="*/ 427566 h 1900783"/>
                <a:gd name="connsiteX18" fmla="*/ 1676877 w 1757310"/>
                <a:gd name="connsiteY18" fmla="*/ 512233 h 1900783"/>
                <a:gd name="connsiteX19" fmla="*/ 1757310 w 1757310"/>
                <a:gd name="connsiteY19" fmla="*/ 558800 h 1900783"/>
                <a:gd name="connsiteX20" fmla="*/ 1676877 w 1757310"/>
                <a:gd name="connsiteY20" fmla="*/ 613833 h 1900783"/>
                <a:gd name="connsiteX21" fmla="*/ 1558343 w 1757310"/>
                <a:gd name="connsiteY21" fmla="*/ 740833 h 1900783"/>
                <a:gd name="connsiteX22" fmla="*/ 1312810 w 1757310"/>
                <a:gd name="connsiteY22" fmla="*/ 1037166 h 1900783"/>
                <a:gd name="connsiteX23" fmla="*/ 1016477 w 1757310"/>
                <a:gd name="connsiteY23" fmla="*/ 1138766 h 1900783"/>
                <a:gd name="connsiteX24" fmla="*/ 783643 w 1757310"/>
                <a:gd name="connsiteY24" fmla="*/ 1231900 h 1900783"/>
                <a:gd name="connsiteX25" fmla="*/ 639710 w 1757310"/>
                <a:gd name="connsiteY25" fmla="*/ 1358900 h 1900783"/>
                <a:gd name="connsiteX26" fmla="*/ 525410 w 1757310"/>
                <a:gd name="connsiteY26" fmla="*/ 1536700 h 1900783"/>
                <a:gd name="connsiteX27" fmla="*/ 529643 w 1757310"/>
                <a:gd name="connsiteY27" fmla="*/ 1828800 h 1900783"/>
                <a:gd name="connsiteX28" fmla="*/ 375126 w 1757310"/>
                <a:gd name="connsiteY28" fmla="*/ 1900766 h 1900783"/>
                <a:gd name="connsiteX29" fmla="*/ 190977 w 1757310"/>
                <a:gd name="connsiteY29" fmla="*/ 1845733 h 1900783"/>
                <a:gd name="connsiteX0" fmla="*/ 190977 w 1757310"/>
                <a:gd name="connsiteY0" fmla="*/ 1845733 h 1900783"/>
                <a:gd name="connsiteX1" fmla="*/ 178277 w 1757310"/>
                <a:gd name="connsiteY1" fmla="*/ 1574800 h 1900783"/>
                <a:gd name="connsiteX2" fmla="*/ 55510 w 1757310"/>
                <a:gd name="connsiteY2" fmla="*/ 1278466 h 1900783"/>
                <a:gd name="connsiteX3" fmla="*/ 4710 w 1757310"/>
                <a:gd name="connsiteY3" fmla="*/ 1054100 h 1900783"/>
                <a:gd name="connsiteX4" fmla="*/ 8943 w 1757310"/>
                <a:gd name="connsiteY4" fmla="*/ 863600 h 1900783"/>
                <a:gd name="connsiteX5" fmla="*/ 63977 w 1757310"/>
                <a:gd name="connsiteY5" fmla="*/ 643466 h 1900783"/>
                <a:gd name="connsiteX6" fmla="*/ 148643 w 1757310"/>
                <a:gd name="connsiteY6" fmla="*/ 499533 h 1900783"/>
                <a:gd name="connsiteX7" fmla="*/ 161343 w 1757310"/>
                <a:gd name="connsiteY7" fmla="*/ 321733 h 1900783"/>
                <a:gd name="connsiteX8" fmla="*/ 152877 w 1757310"/>
                <a:gd name="connsiteY8" fmla="*/ 12700 h 1900783"/>
                <a:gd name="connsiteX9" fmla="*/ 313743 w 1757310"/>
                <a:gd name="connsiteY9" fmla="*/ 84666 h 1900783"/>
                <a:gd name="connsiteX10" fmla="*/ 588910 w 1757310"/>
                <a:gd name="connsiteY10" fmla="*/ 118533 h 1900783"/>
                <a:gd name="connsiteX11" fmla="*/ 813277 w 1757310"/>
                <a:gd name="connsiteY11" fmla="*/ 93133 h 1900783"/>
                <a:gd name="connsiteX12" fmla="*/ 931810 w 1757310"/>
                <a:gd name="connsiteY12" fmla="*/ 0 h 1900783"/>
                <a:gd name="connsiteX13" fmla="*/ 1232377 w 1757310"/>
                <a:gd name="connsiteY13" fmla="*/ 33866 h 1900783"/>
                <a:gd name="connsiteX14" fmla="*/ 1422877 w 1757310"/>
                <a:gd name="connsiteY14" fmla="*/ 93133 h 1900783"/>
                <a:gd name="connsiteX15" fmla="*/ 1494843 w 1757310"/>
                <a:gd name="connsiteY15" fmla="*/ 198966 h 1900783"/>
                <a:gd name="connsiteX16" fmla="*/ 1571043 w 1757310"/>
                <a:gd name="connsiteY16" fmla="*/ 325966 h 1900783"/>
                <a:gd name="connsiteX17" fmla="*/ 1592210 w 1757310"/>
                <a:gd name="connsiteY17" fmla="*/ 427566 h 1900783"/>
                <a:gd name="connsiteX18" fmla="*/ 1676877 w 1757310"/>
                <a:gd name="connsiteY18" fmla="*/ 512233 h 1900783"/>
                <a:gd name="connsiteX19" fmla="*/ 1757310 w 1757310"/>
                <a:gd name="connsiteY19" fmla="*/ 558800 h 1900783"/>
                <a:gd name="connsiteX20" fmla="*/ 1676877 w 1757310"/>
                <a:gd name="connsiteY20" fmla="*/ 613833 h 1900783"/>
                <a:gd name="connsiteX21" fmla="*/ 1558343 w 1757310"/>
                <a:gd name="connsiteY21" fmla="*/ 740833 h 1900783"/>
                <a:gd name="connsiteX22" fmla="*/ 1312810 w 1757310"/>
                <a:gd name="connsiteY22" fmla="*/ 1037166 h 1900783"/>
                <a:gd name="connsiteX23" fmla="*/ 1016477 w 1757310"/>
                <a:gd name="connsiteY23" fmla="*/ 1138766 h 1900783"/>
                <a:gd name="connsiteX24" fmla="*/ 783643 w 1757310"/>
                <a:gd name="connsiteY24" fmla="*/ 1231900 h 1900783"/>
                <a:gd name="connsiteX25" fmla="*/ 639710 w 1757310"/>
                <a:gd name="connsiteY25" fmla="*/ 1358900 h 1900783"/>
                <a:gd name="connsiteX26" fmla="*/ 525410 w 1757310"/>
                <a:gd name="connsiteY26" fmla="*/ 1536700 h 1900783"/>
                <a:gd name="connsiteX27" fmla="*/ 529643 w 1757310"/>
                <a:gd name="connsiteY27" fmla="*/ 1828800 h 1900783"/>
                <a:gd name="connsiteX28" fmla="*/ 375126 w 1757310"/>
                <a:gd name="connsiteY28" fmla="*/ 1900766 h 1900783"/>
                <a:gd name="connsiteX29" fmla="*/ 190977 w 1757310"/>
                <a:gd name="connsiteY29" fmla="*/ 1845733 h 1900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57310" h="1900783">
                  <a:moveTo>
                    <a:pt x="190977" y="1845733"/>
                  </a:moveTo>
                  <a:lnTo>
                    <a:pt x="178277" y="1574800"/>
                  </a:lnTo>
                  <a:cubicBezTo>
                    <a:pt x="155699" y="1480256"/>
                    <a:pt x="84438" y="1365249"/>
                    <a:pt x="55510" y="1278466"/>
                  </a:cubicBezTo>
                  <a:cubicBezTo>
                    <a:pt x="26582" y="1191683"/>
                    <a:pt x="12471" y="1123244"/>
                    <a:pt x="4710" y="1054100"/>
                  </a:cubicBezTo>
                  <a:cubicBezTo>
                    <a:pt x="-3051" y="984956"/>
                    <a:pt x="-935" y="932039"/>
                    <a:pt x="8943" y="863600"/>
                  </a:cubicBezTo>
                  <a:cubicBezTo>
                    <a:pt x="18821" y="795161"/>
                    <a:pt x="35755" y="691444"/>
                    <a:pt x="63977" y="643466"/>
                  </a:cubicBezTo>
                  <a:lnTo>
                    <a:pt x="148643" y="499533"/>
                  </a:lnTo>
                  <a:cubicBezTo>
                    <a:pt x="164871" y="445911"/>
                    <a:pt x="164165" y="424744"/>
                    <a:pt x="161343" y="321733"/>
                  </a:cubicBezTo>
                  <a:lnTo>
                    <a:pt x="152877" y="12700"/>
                  </a:lnTo>
                  <a:cubicBezTo>
                    <a:pt x="224843" y="52916"/>
                    <a:pt x="241071" y="67027"/>
                    <a:pt x="313743" y="84666"/>
                  </a:cubicBezTo>
                  <a:cubicBezTo>
                    <a:pt x="386415" y="102305"/>
                    <a:pt x="505654" y="117122"/>
                    <a:pt x="588910" y="118533"/>
                  </a:cubicBezTo>
                  <a:cubicBezTo>
                    <a:pt x="672166" y="119944"/>
                    <a:pt x="756127" y="112888"/>
                    <a:pt x="813277" y="93133"/>
                  </a:cubicBezTo>
                  <a:cubicBezTo>
                    <a:pt x="870427" y="73378"/>
                    <a:pt x="887360" y="47978"/>
                    <a:pt x="931810" y="0"/>
                  </a:cubicBezTo>
                  <a:lnTo>
                    <a:pt x="1232377" y="33866"/>
                  </a:lnTo>
                  <a:cubicBezTo>
                    <a:pt x="1332566" y="45155"/>
                    <a:pt x="1379133" y="65616"/>
                    <a:pt x="1422877" y="93133"/>
                  </a:cubicBezTo>
                  <a:cubicBezTo>
                    <a:pt x="1466621" y="120650"/>
                    <a:pt x="1470149" y="160161"/>
                    <a:pt x="1494843" y="198966"/>
                  </a:cubicBezTo>
                  <a:cubicBezTo>
                    <a:pt x="1519537" y="237771"/>
                    <a:pt x="1554815" y="287866"/>
                    <a:pt x="1571043" y="325966"/>
                  </a:cubicBezTo>
                  <a:cubicBezTo>
                    <a:pt x="1587271" y="364066"/>
                    <a:pt x="1574571" y="396522"/>
                    <a:pt x="1592210" y="427566"/>
                  </a:cubicBezTo>
                  <a:cubicBezTo>
                    <a:pt x="1609849" y="458611"/>
                    <a:pt x="1649360" y="490361"/>
                    <a:pt x="1676877" y="512233"/>
                  </a:cubicBezTo>
                  <a:lnTo>
                    <a:pt x="1757310" y="558800"/>
                  </a:lnTo>
                  <a:cubicBezTo>
                    <a:pt x="1757310" y="575733"/>
                    <a:pt x="1710038" y="583494"/>
                    <a:pt x="1676877" y="613833"/>
                  </a:cubicBezTo>
                  <a:cubicBezTo>
                    <a:pt x="1643716" y="644172"/>
                    <a:pt x="1619021" y="670278"/>
                    <a:pt x="1558343" y="740833"/>
                  </a:cubicBezTo>
                  <a:cubicBezTo>
                    <a:pt x="1497665" y="811388"/>
                    <a:pt x="1403121" y="970844"/>
                    <a:pt x="1312810" y="1037166"/>
                  </a:cubicBezTo>
                  <a:cubicBezTo>
                    <a:pt x="1222499" y="1103488"/>
                    <a:pt x="1094088" y="1107721"/>
                    <a:pt x="1016477" y="1138766"/>
                  </a:cubicBezTo>
                  <a:lnTo>
                    <a:pt x="783643" y="1231900"/>
                  </a:lnTo>
                  <a:cubicBezTo>
                    <a:pt x="706032" y="1262945"/>
                    <a:pt x="682749" y="1308100"/>
                    <a:pt x="639710" y="1358900"/>
                  </a:cubicBezTo>
                  <a:lnTo>
                    <a:pt x="525410" y="1536700"/>
                  </a:lnTo>
                  <a:lnTo>
                    <a:pt x="529643" y="1828800"/>
                  </a:lnTo>
                  <a:cubicBezTo>
                    <a:pt x="474963" y="1878895"/>
                    <a:pt x="446387" y="1900061"/>
                    <a:pt x="375126" y="1900766"/>
                  </a:cubicBezTo>
                  <a:cubicBezTo>
                    <a:pt x="303865" y="1901471"/>
                    <a:pt x="230135" y="1881011"/>
                    <a:pt x="190977" y="1845733"/>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Oval 42">
              <a:extLst>
                <a:ext uri="{FF2B5EF4-FFF2-40B4-BE49-F238E27FC236}">
                  <a16:creationId xmlns:a16="http://schemas.microsoft.com/office/drawing/2014/main" id="{550F330B-A192-0E39-D938-77E2B8D23C35}"/>
                </a:ext>
              </a:extLst>
            </p:cNvPr>
            <p:cNvSpPr/>
            <p:nvPr/>
          </p:nvSpPr>
          <p:spPr>
            <a:xfrm>
              <a:off x="10008658" y="4486572"/>
              <a:ext cx="756709" cy="187149"/>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9" name="Group 48">
            <a:extLst>
              <a:ext uri="{FF2B5EF4-FFF2-40B4-BE49-F238E27FC236}">
                <a16:creationId xmlns:a16="http://schemas.microsoft.com/office/drawing/2014/main" id="{AC14B888-CBFE-F8A2-97ED-5C6D69D46C31}"/>
              </a:ext>
            </a:extLst>
          </p:cNvPr>
          <p:cNvGrpSpPr/>
          <p:nvPr/>
        </p:nvGrpSpPr>
        <p:grpSpPr>
          <a:xfrm>
            <a:off x="10068885" y="3773796"/>
            <a:ext cx="1843054" cy="2771510"/>
            <a:chOff x="10068885" y="3773796"/>
            <a:chExt cx="1843054" cy="2771510"/>
          </a:xfrm>
        </p:grpSpPr>
        <p:sp>
          <p:nvSpPr>
            <p:cNvPr id="55" name="Free-form: Shape 54">
              <a:extLst>
                <a:ext uri="{FF2B5EF4-FFF2-40B4-BE49-F238E27FC236}">
                  <a16:creationId xmlns:a16="http://schemas.microsoft.com/office/drawing/2014/main" id="{B9B966F9-BD5A-1968-1098-C3B955674605}"/>
                </a:ext>
              </a:extLst>
            </p:cNvPr>
            <p:cNvSpPr/>
            <p:nvPr/>
          </p:nvSpPr>
          <p:spPr>
            <a:xfrm>
              <a:off x="10068885" y="3787776"/>
              <a:ext cx="1843054" cy="2757530"/>
            </a:xfrm>
            <a:custGeom>
              <a:avLst/>
              <a:gdLst>
                <a:gd name="connsiteX0" fmla="*/ 1435100 w 1819275"/>
                <a:gd name="connsiteY0" fmla="*/ 1546225 h 1546225"/>
                <a:gd name="connsiteX1" fmla="*/ 1230313 w 1819275"/>
                <a:gd name="connsiteY1" fmla="*/ 1539875 h 1546225"/>
                <a:gd name="connsiteX2" fmla="*/ 1058863 w 1819275"/>
                <a:gd name="connsiteY2" fmla="*/ 1511300 h 1546225"/>
                <a:gd name="connsiteX3" fmla="*/ 885825 w 1819275"/>
                <a:gd name="connsiteY3" fmla="*/ 1511300 h 1546225"/>
                <a:gd name="connsiteX4" fmla="*/ 560388 w 1819275"/>
                <a:gd name="connsiteY4" fmla="*/ 1465262 h 1546225"/>
                <a:gd name="connsiteX5" fmla="*/ 346075 w 1819275"/>
                <a:gd name="connsiteY5" fmla="*/ 1401762 h 1546225"/>
                <a:gd name="connsiteX6" fmla="*/ 179388 w 1819275"/>
                <a:gd name="connsiteY6" fmla="*/ 1265237 h 1546225"/>
                <a:gd name="connsiteX7" fmla="*/ 71438 w 1819275"/>
                <a:gd name="connsiteY7" fmla="*/ 1147762 h 1546225"/>
                <a:gd name="connsiteX8" fmla="*/ 11113 w 1819275"/>
                <a:gd name="connsiteY8" fmla="*/ 1008062 h 1546225"/>
                <a:gd name="connsiteX9" fmla="*/ 0 w 1819275"/>
                <a:gd name="connsiteY9" fmla="*/ 909637 h 1546225"/>
                <a:gd name="connsiteX10" fmla="*/ 12700 w 1819275"/>
                <a:gd name="connsiteY10" fmla="*/ 771525 h 1546225"/>
                <a:gd name="connsiteX11" fmla="*/ 103188 w 1819275"/>
                <a:gd name="connsiteY11" fmla="*/ 585787 h 1546225"/>
                <a:gd name="connsiteX12" fmla="*/ 292100 w 1819275"/>
                <a:gd name="connsiteY12" fmla="*/ 446087 h 1546225"/>
                <a:gd name="connsiteX13" fmla="*/ 460375 w 1819275"/>
                <a:gd name="connsiteY13" fmla="*/ 282575 h 1546225"/>
                <a:gd name="connsiteX14" fmla="*/ 530225 w 1819275"/>
                <a:gd name="connsiteY14" fmla="*/ 195262 h 1546225"/>
                <a:gd name="connsiteX15" fmla="*/ 576263 w 1819275"/>
                <a:gd name="connsiteY15" fmla="*/ 9525 h 1546225"/>
                <a:gd name="connsiteX16" fmla="*/ 652463 w 1819275"/>
                <a:gd name="connsiteY16" fmla="*/ 0 h 1546225"/>
                <a:gd name="connsiteX17" fmla="*/ 827088 w 1819275"/>
                <a:gd name="connsiteY17" fmla="*/ 1587 h 1546225"/>
                <a:gd name="connsiteX18" fmla="*/ 985838 w 1819275"/>
                <a:gd name="connsiteY18" fmla="*/ 42862 h 1546225"/>
                <a:gd name="connsiteX19" fmla="*/ 1146175 w 1819275"/>
                <a:gd name="connsiteY19" fmla="*/ 44450 h 1546225"/>
                <a:gd name="connsiteX20" fmla="*/ 1398588 w 1819275"/>
                <a:gd name="connsiteY20" fmla="*/ 184150 h 1546225"/>
                <a:gd name="connsiteX21" fmla="*/ 1527175 w 1819275"/>
                <a:gd name="connsiteY21" fmla="*/ 304800 h 1546225"/>
                <a:gd name="connsiteX22" fmla="*/ 1641475 w 1819275"/>
                <a:gd name="connsiteY22" fmla="*/ 479425 h 1546225"/>
                <a:gd name="connsiteX23" fmla="*/ 1736725 w 1819275"/>
                <a:gd name="connsiteY23" fmla="*/ 673100 h 1546225"/>
                <a:gd name="connsiteX24" fmla="*/ 1790700 w 1819275"/>
                <a:gd name="connsiteY24" fmla="*/ 854075 h 1546225"/>
                <a:gd name="connsiteX25" fmla="*/ 1819275 w 1819275"/>
                <a:gd name="connsiteY25" fmla="*/ 1028700 h 1546225"/>
                <a:gd name="connsiteX26" fmla="*/ 1819275 w 1819275"/>
                <a:gd name="connsiteY26" fmla="*/ 1196975 h 1546225"/>
                <a:gd name="connsiteX27" fmla="*/ 1809750 w 1819275"/>
                <a:gd name="connsiteY27" fmla="*/ 1274762 h 1546225"/>
                <a:gd name="connsiteX28" fmla="*/ 1774825 w 1819275"/>
                <a:gd name="connsiteY28" fmla="*/ 1346200 h 1546225"/>
                <a:gd name="connsiteX29" fmla="*/ 1720850 w 1819275"/>
                <a:gd name="connsiteY29" fmla="*/ 1385887 h 1546225"/>
                <a:gd name="connsiteX30" fmla="*/ 1616075 w 1819275"/>
                <a:gd name="connsiteY30" fmla="*/ 1422400 h 1546225"/>
                <a:gd name="connsiteX31" fmla="*/ 1562100 w 1819275"/>
                <a:gd name="connsiteY31" fmla="*/ 1490662 h 1546225"/>
                <a:gd name="connsiteX32" fmla="*/ 1485900 w 1819275"/>
                <a:gd name="connsiteY32" fmla="*/ 1538287 h 1546225"/>
                <a:gd name="connsiteX33" fmla="*/ 1435100 w 1819275"/>
                <a:gd name="connsiteY33" fmla="*/ 1546225 h 1546225"/>
                <a:gd name="connsiteX0" fmla="*/ 1435100 w 1819275"/>
                <a:gd name="connsiteY0" fmla="*/ 1682750 h 1682750"/>
                <a:gd name="connsiteX1" fmla="*/ 1230313 w 1819275"/>
                <a:gd name="connsiteY1" fmla="*/ 1676400 h 1682750"/>
                <a:gd name="connsiteX2" fmla="*/ 1058863 w 1819275"/>
                <a:gd name="connsiteY2" fmla="*/ 1647825 h 1682750"/>
                <a:gd name="connsiteX3" fmla="*/ 885825 w 1819275"/>
                <a:gd name="connsiteY3" fmla="*/ 1647825 h 1682750"/>
                <a:gd name="connsiteX4" fmla="*/ 560388 w 1819275"/>
                <a:gd name="connsiteY4" fmla="*/ 1601787 h 1682750"/>
                <a:gd name="connsiteX5" fmla="*/ 346075 w 1819275"/>
                <a:gd name="connsiteY5" fmla="*/ 1538287 h 1682750"/>
                <a:gd name="connsiteX6" fmla="*/ 179388 w 1819275"/>
                <a:gd name="connsiteY6" fmla="*/ 1401762 h 1682750"/>
                <a:gd name="connsiteX7" fmla="*/ 71438 w 1819275"/>
                <a:gd name="connsiteY7" fmla="*/ 1284287 h 1682750"/>
                <a:gd name="connsiteX8" fmla="*/ 11113 w 1819275"/>
                <a:gd name="connsiteY8" fmla="*/ 1144587 h 1682750"/>
                <a:gd name="connsiteX9" fmla="*/ 0 w 1819275"/>
                <a:gd name="connsiteY9" fmla="*/ 1046162 h 1682750"/>
                <a:gd name="connsiteX10" fmla="*/ 12700 w 1819275"/>
                <a:gd name="connsiteY10" fmla="*/ 908050 h 1682750"/>
                <a:gd name="connsiteX11" fmla="*/ 103188 w 1819275"/>
                <a:gd name="connsiteY11" fmla="*/ 722312 h 1682750"/>
                <a:gd name="connsiteX12" fmla="*/ 292100 w 1819275"/>
                <a:gd name="connsiteY12" fmla="*/ 582612 h 1682750"/>
                <a:gd name="connsiteX13" fmla="*/ 460375 w 1819275"/>
                <a:gd name="connsiteY13" fmla="*/ 419100 h 1682750"/>
                <a:gd name="connsiteX14" fmla="*/ 530225 w 1819275"/>
                <a:gd name="connsiteY14" fmla="*/ 331787 h 1682750"/>
                <a:gd name="connsiteX15" fmla="*/ 576263 w 1819275"/>
                <a:gd name="connsiteY15" fmla="*/ 146050 h 1682750"/>
                <a:gd name="connsiteX16" fmla="*/ 531813 w 1819275"/>
                <a:gd name="connsiteY16" fmla="*/ 0 h 1682750"/>
                <a:gd name="connsiteX17" fmla="*/ 827088 w 1819275"/>
                <a:gd name="connsiteY17" fmla="*/ 138112 h 1682750"/>
                <a:gd name="connsiteX18" fmla="*/ 985838 w 1819275"/>
                <a:gd name="connsiteY18" fmla="*/ 179387 h 1682750"/>
                <a:gd name="connsiteX19" fmla="*/ 1146175 w 1819275"/>
                <a:gd name="connsiteY19" fmla="*/ 180975 h 1682750"/>
                <a:gd name="connsiteX20" fmla="*/ 1398588 w 1819275"/>
                <a:gd name="connsiteY20" fmla="*/ 320675 h 1682750"/>
                <a:gd name="connsiteX21" fmla="*/ 1527175 w 1819275"/>
                <a:gd name="connsiteY21" fmla="*/ 441325 h 1682750"/>
                <a:gd name="connsiteX22" fmla="*/ 1641475 w 1819275"/>
                <a:gd name="connsiteY22" fmla="*/ 615950 h 1682750"/>
                <a:gd name="connsiteX23" fmla="*/ 1736725 w 1819275"/>
                <a:gd name="connsiteY23" fmla="*/ 809625 h 1682750"/>
                <a:gd name="connsiteX24" fmla="*/ 1790700 w 1819275"/>
                <a:gd name="connsiteY24" fmla="*/ 990600 h 1682750"/>
                <a:gd name="connsiteX25" fmla="*/ 1819275 w 1819275"/>
                <a:gd name="connsiteY25" fmla="*/ 1165225 h 1682750"/>
                <a:gd name="connsiteX26" fmla="*/ 1819275 w 1819275"/>
                <a:gd name="connsiteY26" fmla="*/ 1333500 h 1682750"/>
                <a:gd name="connsiteX27" fmla="*/ 1809750 w 1819275"/>
                <a:gd name="connsiteY27" fmla="*/ 1411287 h 1682750"/>
                <a:gd name="connsiteX28" fmla="*/ 1774825 w 1819275"/>
                <a:gd name="connsiteY28" fmla="*/ 1482725 h 1682750"/>
                <a:gd name="connsiteX29" fmla="*/ 1720850 w 1819275"/>
                <a:gd name="connsiteY29" fmla="*/ 1522412 h 1682750"/>
                <a:gd name="connsiteX30" fmla="*/ 1616075 w 1819275"/>
                <a:gd name="connsiteY30" fmla="*/ 1558925 h 1682750"/>
                <a:gd name="connsiteX31" fmla="*/ 1562100 w 1819275"/>
                <a:gd name="connsiteY31" fmla="*/ 1627187 h 1682750"/>
                <a:gd name="connsiteX32" fmla="*/ 1485900 w 1819275"/>
                <a:gd name="connsiteY32" fmla="*/ 1674812 h 1682750"/>
                <a:gd name="connsiteX33" fmla="*/ 1435100 w 1819275"/>
                <a:gd name="connsiteY33" fmla="*/ 1682750 h 1682750"/>
                <a:gd name="connsiteX0" fmla="*/ 1435100 w 1819275"/>
                <a:gd name="connsiteY0" fmla="*/ 1682750 h 1682750"/>
                <a:gd name="connsiteX1" fmla="*/ 1230313 w 1819275"/>
                <a:gd name="connsiteY1" fmla="*/ 1676400 h 1682750"/>
                <a:gd name="connsiteX2" fmla="*/ 1058863 w 1819275"/>
                <a:gd name="connsiteY2" fmla="*/ 1647825 h 1682750"/>
                <a:gd name="connsiteX3" fmla="*/ 885825 w 1819275"/>
                <a:gd name="connsiteY3" fmla="*/ 1647825 h 1682750"/>
                <a:gd name="connsiteX4" fmla="*/ 560388 w 1819275"/>
                <a:gd name="connsiteY4" fmla="*/ 1601787 h 1682750"/>
                <a:gd name="connsiteX5" fmla="*/ 346075 w 1819275"/>
                <a:gd name="connsiteY5" fmla="*/ 1538287 h 1682750"/>
                <a:gd name="connsiteX6" fmla="*/ 179388 w 1819275"/>
                <a:gd name="connsiteY6" fmla="*/ 1401762 h 1682750"/>
                <a:gd name="connsiteX7" fmla="*/ 71438 w 1819275"/>
                <a:gd name="connsiteY7" fmla="*/ 1284287 h 1682750"/>
                <a:gd name="connsiteX8" fmla="*/ 11113 w 1819275"/>
                <a:gd name="connsiteY8" fmla="*/ 1144587 h 1682750"/>
                <a:gd name="connsiteX9" fmla="*/ 0 w 1819275"/>
                <a:gd name="connsiteY9" fmla="*/ 1046162 h 1682750"/>
                <a:gd name="connsiteX10" fmla="*/ 12700 w 1819275"/>
                <a:gd name="connsiteY10" fmla="*/ 908050 h 1682750"/>
                <a:gd name="connsiteX11" fmla="*/ 103188 w 1819275"/>
                <a:gd name="connsiteY11" fmla="*/ 722312 h 1682750"/>
                <a:gd name="connsiteX12" fmla="*/ 292100 w 1819275"/>
                <a:gd name="connsiteY12" fmla="*/ 582612 h 1682750"/>
                <a:gd name="connsiteX13" fmla="*/ 460375 w 1819275"/>
                <a:gd name="connsiteY13" fmla="*/ 419100 h 1682750"/>
                <a:gd name="connsiteX14" fmla="*/ 530225 w 1819275"/>
                <a:gd name="connsiteY14" fmla="*/ 331787 h 1682750"/>
                <a:gd name="connsiteX15" fmla="*/ 576263 w 1819275"/>
                <a:gd name="connsiteY15" fmla="*/ 146050 h 1682750"/>
                <a:gd name="connsiteX16" fmla="*/ 531813 w 1819275"/>
                <a:gd name="connsiteY16" fmla="*/ 0 h 1682750"/>
                <a:gd name="connsiteX17" fmla="*/ 284163 w 1819275"/>
                <a:gd name="connsiteY17" fmla="*/ 26987 h 1682750"/>
                <a:gd name="connsiteX18" fmla="*/ 985838 w 1819275"/>
                <a:gd name="connsiteY18" fmla="*/ 179387 h 1682750"/>
                <a:gd name="connsiteX19" fmla="*/ 1146175 w 1819275"/>
                <a:gd name="connsiteY19" fmla="*/ 180975 h 1682750"/>
                <a:gd name="connsiteX20" fmla="*/ 1398588 w 1819275"/>
                <a:gd name="connsiteY20" fmla="*/ 320675 h 1682750"/>
                <a:gd name="connsiteX21" fmla="*/ 1527175 w 1819275"/>
                <a:gd name="connsiteY21" fmla="*/ 441325 h 1682750"/>
                <a:gd name="connsiteX22" fmla="*/ 1641475 w 1819275"/>
                <a:gd name="connsiteY22" fmla="*/ 615950 h 1682750"/>
                <a:gd name="connsiteX23" fmla="*/ 1736725 w 1819275"/>
                <a:gd name="connsiteY23" fmla="*/ 809625 h 1682750"/>
                <a:gd name="connsiteX24" fmla="*/ 1790700 w 1819275"/>
                <a:gd name="connsiteY24" fmla="*/ 990600 h 1682750"/>
                <a:gd name="connsiteX25" fmla="*/ 1819275 w 1819275"/>
                <a:gd name="connsiteY25" fmla="*/ 1165225 h 1682750"/>
                <a:gd name="connsiteX26" fmla="*/ 1819275 w 1819275"/>
                <a:gd name="connsiteY26" fmla="*/ 1333500 h 1682750"/>
                <a:gd name="connsiteX27" fmla="*/ 1809750 w 1819275"/>
                <a:gd name="connsiteY27" fmla="*/ 1411287 h 1682750"/>
                <a:gd name="connsiteX28" fmla="*/ 1774825 w 1819275"/>
                <a:gd name="connsiteY28" fmla="*/ 1482725 h 1682750"/>
                <a:gd name="connsiteX29" fmla="*/ 1720850 w 1819275"/>
                <a:gd name="connsiteY29" fmla="*/ 1522412 h 1682750"/>
                <a:gd name="connsiteX30" fmla="*/ 1616075 w 1819275"/>
                <a:gd name="connsiteY30" fmla="*/ 1558925 h 1682750"/>
                <a:gd name="connsiteX31" fmla="*/ 1562100 w 1819275"/>
                <a:gd name="connsiteY31" fmla="*/ 1627187 h 1682750"/>
                <a:gd name="connsiteX32" fmla="*/ 1485900 w 1819275"/>
                <a:gd name="connsiteY32" fmla="*/ 1674812 h 1682750"/>
                <a:gd name="connsiteX33" fmla="*/ 1435100 w 1819275"/>
                <a:gd name="connsiteY33" fmla="*/ 1682750 h 1682750"/>
                <a:gd name="connsiteX0" fmla="*/ 1435100 w 1819275"/>
                <a:gd name="connsiteY0" fmla="*/ 1976438 h 1976438"/>
                <a:gd name="connsiteX1" fmla="*/ 1230313 w 1819275"/>
                <a:gd name="connsiteY1" fmla="*/ 1970088 h 1976438"/>
                <a:gd name="connsiteX2" fmla="*/ 1058863 w 1819275"/>
                <a:gd name="connsiteY2" fmla="*/ 1941513 h 1976438"/>
                <a:gd name="connsiteX3" fmla="*/ 885825 w 1819275"/>
                <a:gd name="connsiteY3" fmla="*/ 1941513 h 1976438"/>
                <a:gd name="connsiteX4" fmla="*/ 560388 w 1819275"/>
                <a:gd name="connsiteY4" fmla="*/ 1895475 h 1976438"/>
                <a:gd name="connsiteX5" fmla="*/ 346075 w 1819275"/>
                <a:gd name="connsiteY5" fmla="*/ 1831975 h 1976438"/>
                <a:gd name="connsiteX6" fmla="*/ 179388 w 1819275"/>
                <a:gd name="connsiteY6" fmla="*/ 1695450 h 1976438"/>
                <a:gd name="connsiteX7" fmla="*/ 71438 w 1819275"/>
                <a:gd name="connsiteY7" fmla="*/ 1577975 h 1976438"/>
                <a:gd name="connsiteX8" fmla="*/ 11113 w 1819275"/>
                <a:gd name="connsiteY8" fmla="*/ 1438275 h 1976438"/>
                <a:gd name="connsiteX9" fmla="*/ 0 w 1819275"/>
                <a:gd name="connsiteY9" fmla="*/ 1339850 h 1976438"/>
                <a:gd name="connsiteX10" fmla="*/ 12700 w 1819275"/>
                <a:gd name="connsiteY10" fmla="*/ 1201738 h 1976438"/>
                <a:gd name="connsiteX11" fmla="*/ 103188 w 1819275"/>
                <a:gd name="connsiteY11" fmla="*/ 1016000 h 1976438"/>
                <a:gd name="connsiteX12" fmla="*/ 292100 w 1819275"/>
                <a:gd name="connsiteY12" fmla="*/ 876300 h 1976438"/>
                <a:gd name="connsiteX13" fmla="*/ 460375 w 1819275"/>
                <a:gd name="connsiteY13" fmla="*/ 712788 h 1976438"/>
                <a:gd name="connsiteX14" fmla="*/ 530225 w 1819275"/>
                <a:gd name="connsiteY14" fmla="*/ 625475 h 1976438"/>
                <a:gd name="connsiteX15" fmla="*/ 576263 w 1819275"/>
                <a:gd name="connsiteY15" fmla="*/ 439738 h 1976438"/>
                <a:gd name="connsiteX16" fmla="*/ 531813 w 1819275"/>
                <a:gd name="connsiteY16" fmla="*/ 293688 h 1976438"/>
                <a:gd name="connsiteX17" fmla="*/ 284163 w 1819275"/>
                <a:gd name="connsiteY17" fmla="*/ 320675 h 1976438"/>
                <a:gd name="connsiteX18" fmla="*/ 1141413 w 1819275"/>
                <a:gd name="connsiteY18" fmla="*/ 0 h 1976438"/>
                <a:gd name="connsiteX19" fmla="*/ 1146175 w 1819275"/>
                <a:gd name="connsiteY19" fmla="*/ 474663 h 1976438"/>
                <a:gd name="connsiteX20" fmla="*/ 1398588 w 1819275"/>
                <a:gd name="connsiteY20" fmla="*/ 614363 h 1976438"/>
                <a:gd name="connsiteX21" fmla="*/ 1527175 w 1819275"/>
                <a:gd name="connsiteY21" fmla="*/ 735013 h 1976438"/>
                <a:gd name="connsiteX22" fmla="*/ 1641475 w 1819275"/>
                <a:gd name="connsiteY22" fmla="*/ 909638 h 1976438"/>
                <a:gd name="connsiteX23" fmla="*/ 1736725 w 1819275"/>
                <a:gd name="connsiteY23" fmla="*/ 1103313 h 1976438"/>
                <a:gd name="connsiteX24" fmla="*/ 1790700 w 1819275"/>
                <a:gd name="connsiteY24" fmla="*/ 1284288 h 1976438"/>
                <a:gd name="connsiteX25" fmla="*/ 1819275 w 1819275"/>
                <a:gd name="connsiteY25" fmla="*/ 1458913 h 1976438"/>
                <a:gd name="connsiteX26" fmla="*/ 1819275 w 1819275"/>
                <a:gd name="connsiteY26" fmla="*/ 1627188 h 1976438"/>
                <a:gd name="connsiteX27" fmla="*/ 1809750 w 1819275"/>
                <a:gd name="connsiteY27" fmla="*/ 1704975 h 1976438"/>
                <a:gd name="connsiteX28" fmla="*/ 1774825 w 1819275"/>
                <a:gd name="connsiteY28" fmla="*/ 1776413 h 1976438"/>
                <a:gd name="connsiteX29" fmla="*/ 1720850 w 1819275"/>
                <a:gd name="connsiteY29" fmla="*/ 1816100 h 1976438"/>
                <a:gd name="connsiteX30" fmla="*/ 1616075 w 1819275"/>
                <a:gd name="connsiteY30" fmla="*/ 1852613 h 1976438"/>
                <a:gd name="connsiteX31" fmla="*/ 1562100 w 1819275"/>
                <a:gd name="connsiteY31" fmla="*/ 1920875 h 1976438"/>
                <a:gd name="connsiteX32" fmla="*/ 1485900 w 1819275"/>
                <a:gd name="connsiteY32" fmla="*/ 1968500 h 1976438"/>
                <a:gd name="connsiteX33" fmla="*/ 1435100 w 1819275"/>
                <a:gd name="connsiteY33" fmla="*/ 1976438 h 1976438"/>
                <a:gd name="connsiteX0" fmla="*/ 1435100 w 1819275"/>
                <a:gd name="connsiteY0" fmla="*/ 1976438 h 1976438"/>
                <a:gd name="connsiteX1" fmla="*/ 1230313 w 1819275"/>
                <a:gd name="connsiteY1" fmla="*/ 1970088 h 1976438"/>
                <a:gd name="connsiteX2" fmla="*/ 1058863 w 1819275"/>
                <a:gd name="connsiteY2" fmla="*/ 1941513 h 1976438"/>
                <a:gd name="connsiteX3" fmla="*/ 885825 w 1819275"/>
                <a:gd name="connsiteY3" fmla="*/ 1941513 h 1976438"/>
                <a:gd name="connsiteX4" fmla="*/ 560388 w 1819275"/>
                <a:gd name="connsiteY4" fmla="*/ 1895475 h 1976438"/>
                <a:gd name="connsiteX5" fmla="*/ 346075 w 1819275"/>
                <a:gd name="connsiteY5" fmla="*/ 1831975 h 1976438"/>
                <a:gd name="connsiteX6" fmla="*/ 179388 w 1819275"/>
                <a:gd name="connsiteY6" fmla="*/ 1695450 h 1976438"/>
                <a:gd name="connsiteX7" fmla="*/ 71438 w 1819275"/>
                <a:gd name="connsiteY7" fmla="*/ 1577975 h 1976438"/>
                <a:gd name="connsiteX8" fmla="*/ 11113 w 1819275"/>
                <a:gd name="connsiteY8" fmla="*/ 1438275 h 1976438"/>
                <a:gd name="connsiteX9" fmla="*/ 0 w 1819275"/>
                <a:gd name="connsiteY9" fmla="*/ 1339850 h 1976438"/>
                <a:gd name="connsiteX10" fmla="*/ 12700 w 1819275"/>
                <a:gd name="connsiteY10" fmla="*/ 1201738 h 1976438"/>
                <a:gd name="connsiteX11" fmla="*/ 103188 w 1819275"/>
                <a:gd name="connsiteY11" fmla="*/ 1016000 h 1976438"/>
                <a:gd name="connsiteX12" fmla="*/ 292100 w 1819275"/>
                <a:gd name="connsiteY12" fmla="*/ 876300 h 1976438"/>
                <a:gd name="connsiteX13" fmla="*/ 460375 w 1819275"/>
                <a:gd name="connsiteY13" fmla="*/ 712788 h 1976438"/>
                <a:gd name="connsiteX14" fmla="*/ 530225 w 1819275"/>
                <a:gd name="connsiteY14" fmla="*/ 625475 h 1976438"/>
                <a:gd name="connsiteX15" fmla="*/ 576263 w 1819275"/>
                <a:gd name="connsiteY15" fmla="*/ 439738 h 1976438"/>
                <a:gd name="connsiteX16" fmla="*/ 531813 w 1819275"/>
                <a:gd name="connsiteY16" fmla="*/ 293688 h 1976438"/>
                <a:gd name="connsiteX17" fmla="*/ 284163 w 1819275"/>
                <a:gd name="connsiteY17" fmla="*/ 320675 h 1976438"/>
                <a:gd name="connsiteX18" fmla="*/ 1141413 w 1819275"/>
                <a:gd name="connsiteY18" fmla="*/ 0 h 1976438"/>
                <a:gd name="connsiteX19" fmla="*/ 1146175 w 1819275"/>
                <a:gd name="connsiteY19" fmla="*/ 474663 h 1976438"/>
                <a:gd name="connsiteX20" fmla="*/ 1398588 w 1819275"/>
                <a:gd name="connsiteY20" fmla="*/ 614363 h 1976438"/>
                <a:gd name="connsiteX21" fmla="*/ 1527175 w 1819275"/>
                <a:gd name="connsiteY21" fmla="*/ 735013 h 1976438"/>
                <a:gd name="connsiteX22" fmla="*/ 1641475 w 1819275"/>
                <a:gd name="connsiteY22" fmla="*/ 909638 h 1976438"/>
                <a:gd name="connsiteX23" fmla="*/ 1736725 w 1819275"/>
                <a:gd name="connsiteY23" fmla="*/ 1103313 h 1976438"/>
                <a:gd name="connsiteX24" fmla="*/ 1790700 w 1819275"/>
                <a:gd name="connsiteY24" fmla="*/ 1284288 h 1976438"/>
                <a:gd name="connsiteX25" fmla="*/ 1819275 w 1819275"/>
                <a:gd name="connsiteY25" fmla="*/ 1458913 h 1976438"/>
                <a:gd name="connsiteX26" fmla="*/ 1819275 w 1819275"/>
                <a:gd name="connsiteY26" fmla="*/ 1627188 h 1976438"/>
                <a:gd name="connsiteX27" fmla="*/ 1809750 w 1819275"/>
                <a:gd name="connsiteY27" fmla="*/ 1704975 h 1976438"/>
                <a:gd name="connsiteX28" fmla="*/ 1774825 w 1819275"/>
                <a:gd name="connsiteY28" fmla="*/ 1776413 h 1976438"/>
                <a:gd name="connsiteX29" fmla="*/ 1720850 w 1819275"/>
                <a:gd name="connsiteY29" fmla="*/ 1816100 h 1976438"/>
                <a:gd name="connsiteX30" fmla="*/ 1616075 w 1819275"/>
                <a:gd name="connsiteY30" fmla="*/ 1852613 h 1976438"/>
                <a:gd name="connsiteX31" fmla="*/ 1562100 w 1819275"/>
                <a:gd name="connsiteY31" fmla="*/ 1920875 h 1976438"/>
                <a:gd name="connsiteX32" fmla="*/ 1485900 w 1819275"/>
                <a:gd name="connsiteY32" fmla="*/ 1968500 h 1976438"/>
                <a:gd name="connsiteX33" fmla="*/ 1435100 w 1819275"/>
                <a:gd name="connsiteY33" fmla="*/ 1976438 h 1976438"/>
                <a:gd name="connsiteX0" fmla="*/ 1435100 w 1819275"/>
                <a:gd name="connsiteY0" fmla="*/ 1976438 h 1976438"/>
                <a:gd name="connsiteX1" fmla="*/ 1230313 w 1819275"/>
                <a:gd name="connsiteY1" fmla="*/ 1970088 h 1976438"/>
                <a:gd name="connsiteX2" fmla="*/ 1058863 w 1819275"/>
                <a:gd name="connsiteY2" fmla="*/ 1941513 h 1976438"/>
                <a:gd name="connsiteX3" fmla="*/ 885825 w 1819275"/>
                <a:gd name="connsiteY3" fmla="*/ 1941513 h 1976438"/>
                <a:gd name="connsiteX4" fmla="*/ 560388 w 1819275"/>
                <a:gd name="connsiteY4" fmla="*/ 1895475 h 1976438"/>
                <a:gd name="connsiteX5" fmla="*/ 346075 w 1819275"/>
                <a:gd name="connsiteY5" fmla="*/ 1831975 h 1976438"/>
                <a:gd name="connsiteX6" fmla="*/ 179388 w 1819275"/>
                <a:gd name="connsiteY6" fmla="*/ 1695450 h 1976438"/>
                <a:gd name="connsiteX7" fmla="*/ 71438 w 1819275"/>
                <a:gd name="connsiteY7" fmla="*/ 1577975 h 1976438"/>
                <a:gd name="connsiteX8" fmla="*/ 11113 w 1819275"/>
                <a:gd name="connsiteY8" fmla="*/ 1438275 h 1976438"/>
                <a:gd name="connsiteX9" fmla="*/ 0 w 1819275"/>
                <a:gd name="connsiteY9" fmla="*/ 1339850 h 1976438"/>
                <a:gd name="connsiteX10" fmla="*/ 12700 w 1819275"/>
                <a:gd name="connsiteY10" fmla="*/ 1201738 h 1976438"/>
                <a:gd name="connsiteX11" fmla="*/ 103188 w 1819275"/>
                <a:gd name="connsiteY11" fmla="*/ 1016000 h 1976438"/>
                <a:gd name="connsiteX12" fmla="*/ 292100 w 1819275"/>
                <a:gd name="connsiteY12" fmla="*/ 876300 h 1976438"/>
                <a:gd name="connsiteX13" fmla="*/ 460375 w 1819275"/>
                <a:gd name="connsiteY13" fmla="*/ 712788 h 1976438"/>
                <a:gd name="connsiteX14" fmla="*/ 530225 w 1819275"/>
                <a:gd name="connsiteY14" fmla="*/ 625475 h 1976438"/>
                <a:gd name="connsiteX15" fmla="*/ 576263 w 1819275"/>
                <a:gd name="connsiteY15" fmla="*/ 439738 h 1976438"/>
                <a:gd name="connsiteX16" fmla="*/ 531813 w 1819275"/>
                <a:gd name="connsiteY16" fmla="*/ 293688 h 1976438"/>
                <a:gd name="connsiteX17" fmla="*/ 284163 w 1819275"/>
                <a:gd name="connsiteY17" fmla="*/ 320675 h 1976438"/>
                <a:gd name="connsiteX18" fmla="*/ 962025 w 1819275"/>
                <a:gd name="connsiteY18" fmla="*/ 66675 h 1976438"/>
                <a:gd name="connsiteX19" fmla="*/ 1141413 w 1819275"/>
                <a:gd name="connsiteY19" fmla="*/ 0 h 1976438"/>
                <a:gd name="connsiteX20" fmla="*/ 1146175 w 1819275"/>
                <a:gd name="connsiteY20" fmla="*/ 474663 h 1976438"/>
                <a:gd name="connsiteX21" fmla="*/ 1398588 w 1819275"/>
                <a:gd name="connsiteY21" fmla="*/ 614363 h 1976438"/>
                <a:gd name="connsiteX22" fmla="*/ 1527175 w 1819275"/>
                <a:gd name="connsiteY22" fmla="*/ 735013 h 1976438"/>
                <a:gd name="connsiteX23" fmla="*/ 1641475 w 1819275"/>
                <a:gd name="connsiteY23" fmla="*/ 909638 h 1976438"/>
                <a:gd name="connsiteX24" fmla="*/ 1736725 w 1819275"/>
                <a:gd name="connsiteY24" fmla="*/ 1103313 h 1976438"/>
                <a:gd name="connsiteX25" fmla="*/ 1790700 w 1819275"/>
                <a:gd name="connsiteY25" fmla="*/ 1284288 h 1976438"/>
                <a:gd name="connsiteX26" fmla="*/ 1819275 w 1819275"/>
                <a:gd name="connsiteY26" fmla="*/ 1458913 h 1976438"/>
                <a:gd name="connsiteX27" fmla="*/ 1819275 w 1819275"/>
                <a:gd name="connsiteY27" fmla="*/ 1627188 h 1976438"/>
                <a:gd name="connsiteX28" fmla="*/ 1809750 w 1819275"/>
                <a:gd name="connsiteY28" fmla="*/ 1704975 h 1976438"/>
                <a:gd name="connsiteX29" fmla="*/ 1774825 w 1819275"/>
                <a:gd name="connsiteY29" fmla="*/ 1776413 h 1976438"/>
                <a:gd name="connsiteX30" fmla="*/ 1720850 w 1819275"/>
                <a:gd name="connsiteY30" fmla="*/ 1816100 h 1976438"/>
                <a:gd name="connsiteX31" fmla="*/ 1616075 w 1819275"/>
                <a:gd name="connsiteY31" fmla="*/ 1852613 h 1976438"/>
                <a:gd name="connsiteX32" fmla="*/ 1562100 w 1819275"/>
                <a:gd name="connsiteY32" fmla="*/ 1920875 h 1976438"/>
                <a:gd name="connsiteX33" fmla="*/ 1485900 w 1819275"/>
                <a:gd name="connsiteY33" fmla="*/ 1968500 h 1976438"/>
                <a:gd name="connsiteX34" fmla="*/ 1435100 w 1819275"/>
                <a:gd name="connsiteY34" fmla="*/ 1976438 h 1976438"/>
                <a:gd name="connsiteX0" fmla="*/ 1435100 w 1819275"/>
                <a:gd name="connsiteY0" fmla="*/ 1976438 h 1976438"/>
                <a:gd name="connsiteX1" fmla="*/ 1230313 w 1819275"/>
                <a:gd name="connsiteY1" fmla="*/ 1970088 h 1976438"/>
                <a:gd name="connsiteX2" fmla="*/ 1058863 w 1819275"/>
                <a:gd name="connsiteY2" fmla="*/ 1941513 h 1976438"/>
                <a:gd name="connsiteX3" fmla="*/ 885825 w 1819275"/>
                <a:gd name="connsiteY3" fmla="*/ 1941513 h 1976438"/>
                <a:gd name="connsiteX4" fmla="*/ 560388 w 1819275"/>
                <a:gd name="connsiteY4" fmla="*/ 1895475 h 1976438"/>
                <a:gd name="connsiteX5" fmla="*/ 346075 w 1819275"/>
                <a:gd name="connsiteY5" fmla="*/ 1831975 h 1976438"/>
                <a:gd name="connsiteX6" fmla="*/ 179388 w 1819275"/>
                <a:gd name="connsiteY6" fmla="*/ 1695450 h 1976438"/>
                <a:gd name="connsiteX7" fmla="*/ 71438 w 1819275"/>
                <a:gd name="connsiteY7" fmla="*/ 1577975 h 1976438"/>
                <a:gd name="connsiteX8" fmla="*/ 11113 w 1819275"/>
                <a:gd name="connsiteY8" fmla="*/ 1438275 h 1976438"/>
                <a:gd name="connsiteX9" fmla="*/ 0 w 1819275"/>
                <a:gd name="connsiteY9" fmla="*/ 1339850 h 1976438"/>
                <a:gd name="connsiteX10" fmla="*/ 12700 w 1819275"/>
                <a:gd name="connsiteY10" fmla="*/ 1201738 h 1976438"/>
                <a:gd name="connsiteX11" fmla="*/ 103188 w 1819275"/>
                <a:gd name="connsiteY11" fmla="*/ 1016000 h 1976438"/>
                <a:gd name="connsiteX12" fmla="*/ 292100 w 1819275"/>
                <a:gd name="connsiteY12" fmla="*/ 876300 h 1976438"/>
                <a:gd name="connsiteX13" fmla="*/ 460375 w 1819275"/>
                <a:gd name="connsiteY13" fmla="*/ 712788 h 1976438"/>
                <a:gd name="connsiteX14" fmla="*/ 530225 w 1819275"/>
                <a:gd name="connsiteY14" fmla="*/ 625475 h 1976438"/>
                <a:gd name="connsiteX15" fmla="*/ 576263 w 1819275"/>
                <a:gd name="connsiteY15" fmla="*/ 439738 h 1976438"/>
                <a:gd name="connsiteX16" fmla="*/ 531813 w 1819275"/>
                <a:gd name="connsiteY16" fmla="*/ 293688 h 1976438"/>
                <a:gd name="connsiteX17" fmla="*/ 284163 w 1819275"/>
                <a:gd name="connsiteY17" fmla="*/ 320675 h 1976438"/>
                <a:gd name="connsiteX18" fmla="*/ 571500 w 1819275"/>
                <a:gd name="connsiteY18" fmla="*/ 209550 h 1976438"/>
                <a:gd name="connsiteX19" fmla="*/ 962025 w 1819275"/>
                <a:gd name="connsiteY19" fmla="*/ 66675 h 1976438"/>
                <a:gd name="connsiteX20" fmla="*/ 1141413 w 1819275"/>
                <a:gd name="connsiteY20" fmla="*/ 0 h 1976438"/>
                <a:gd name="connsiteX21" fmla="*/ 1146175 w 1819275"/>
                <a:gd name="connsiteY21" fmla="*/ 474663 h 1976438"/>
                <a:gd name="connsiteX22" fmla="*/ 1398588 w 1819275"/>
                <a:gd name="connsiteY22" fmla="*/ 614363 h 1976438"/>
                <a:gd name="connsiteX23" fmla="*/ 1527175 w 1819275"/>
                <a:gd name="connsiteY23" fmla="*/ 735013 h 1976438"/>
                <a:gd name="connsiteX24" fmla="*/ 1641475 w 1819275"/>
                <a:gd name="connsiteY24" fmla="*/ 909638 h 1976438"/>
                <a:gd name="connsiteX25" fmla="*/ 1736725 w 1819275"/>
                <a:gd name="connsiteY25" fmla="*/ 1103313 h 1976438"/>
                <a:gd name="connsiteX26" fmla="*/ 1790700 w 1819275"/>
                <a:gd name="connsiteY26" fmla="*/ 1284288 h 1976438"/>
                <a:gd name="connsiteX27" fmla="*/ 1819275 w 1819275"/>
                <a:gd name="connsiteY27" fmla="*/ 1458913 h 1976438"/>
                <a:gd name="connsiteX28" fmla="*/ 1819275 w 1819275"/>
                <a:gd name="connsiteY28" fmla="*/ 1627188 h 1976438"/>
                <a:gd name="connsiteX29" fmla="*/ 1809750 w 1819275"/>
                <a:gd name="connsiteY29" fmla="*/ 1704975 h 1976438"/>
                <a:gd name="connsiteX30" fmla="*/ 1774825 w 1819275"/>
                <a:gd name="connsiteY30" fmla="*/ 1776413 h 1976438"/>
                <a:gd name="connsiteX31" fmla="*/ 1720850 w 1819275"/>
                <a:gd name="connsiteY31" fmla="*/ 1816100 h 1976438"/>
                <a:gd name="connsiteX32" fmla="*/ 1616075 w 1819275"/>
                <a:gd name="connsiteY32" fmla="*/ 1852613 h 1976438"/>
                <a:gd name="connsiteX33" fmla="*/ 1562100 w 1819275"/>
                <a:gd name="connsiteY33" fmla="*/ 1920875 h 1976438"/>
                <a:gd name="connsiteX34" fmla="*/ 1485900 w 1819275"/>
                <a:gd name="connsiteY34" fmla="*/ 1968500 h 1976438"/>
                <a:gd name="connsiteX35" fmla="*/ 1435100 w 1819275"/>
                <a:gd name="connsiteY35" fmla="*/ 1976438 h 1976438"/>
                <a:gd name="connsiteX0" fmla="*/ 1435100 w 1819275"/>
                <a:gd name="connsiteY0" fmla="*/ 2052638 h 2052638"/>
                <a:gd name="connsiteX1" fmla="*/ 1230313 w 1819275"/>
                <a:gd name="connsiteY1" fmla="*/ 2046288 h 2052638"/>
                <a:gd name="connsiteX2" fmla="*/ 1058863 w 1819275"/>
                <a:gd name="connsiteY2" fmla="*/ 2017713 h 2052638"/>
                <a:gd name="connsiteX3" fmla="*/ 885825 w 1819275"/>
                <a:gd name="connsiteY3" fmla="*/ 2017713 h 2052638"/>
                <a:gd name="connsiteX4" fmla="*/ 560388 w 1819275"/>
                <a:gd name="connsiteY4" fmla="*/ 1971675 h 2052638"/>
                <a:gd name="connsiteX5" fmla="*/ 346075 w 1819275"/>
                <a:gd name="connsiteY5" fmla="*/ 1908175 h 2052638"/>
                <a:gd name="connsiteX6" fmla="*/ 179388 w 1819275"/>
                <a:gd name="connsiteY6" fmla="*/ 1771650 h 2052638"/>
                <a:gd name="connsiteX7" fmla="*/ 71438 w 1819275"/>
                <a:gd name="connsiteY7" fmla="*/ 1654175 h 2052638"/>
                <a:gd name="connsiteX8" fmla="*/ 11113 w 1819275"/>
                <a:gd name="connsiteY8" fmla="*/ 1514475 h 2052638"/>
                <a:gd name="connsiteX9" fmla="*/ 0 w 1819275"/>
                <a:gd name="connsiteY9" fmla="*/ 1416050 h 2052638"/>
                <a:gd name="connsiteX10" fmla="*/ 12700 w 1819275"/>
                <a:gd name="connsiteY10" fmla="*/ 1277938 h 2052638"/>
                <a:gd name="connsiteX11" fmla="*/ 103188 w 1819275"/>
                <a:gd name="connsiteY11" fmla="*/ 1092200 h 2052638"/>
                <a:gd name="connsiteX12" fmla="*/ 292100 w 1819275"/>
                <a:gd name="connsiteY12" fmla="*/ 952500 h 2052638"/>
                <a:gd name="connsiteX13" fmla="*/ 460375 w 1819275"/>
                <a:gd name="connsiteY13" fmla="*/ 788988 h 2052638"/>
                <a:gd name="connsiteX14" fmla="*/ 530225 w 1819275"/>
                <a:gd name="connsiteY14" fmla="*/ 701675 h 2052638"/>
                <a:gd name="connsiteX15" fmla="*/ 576263 w 1819275"/>
                <a:gd name="connsiteY15" fmla="*/ 515938 h 2052638"/>
                <a:gd name="connsiteX16" fmla="*/ 531813 w 1819275"/>
                <a:gd name="connsiteY16" fmla="*/ 369888 h 2052638"/>
                <a:gd name="connsiteX17" fmla="*/ 284163 w 1819275"/>
                <a:gd name="connsiteY17" fmla="*/ 396875 h 2052638"/>
                <a:gd name="connsiteX18" fmla="*/ 228600 w 1819275"/>
                <a:gd name="connsiteY18" fmla="*/ 0 h 2052638"/>
                <a:gd name="connsiteX19" fmla="*/ 962025 w 1819275"/>
                <a:gd name="connsiteY19" fmla="*/ 142875 h 2052638"/>
                <a:gd name="connsiteX20" fmla="*/ 1141413 w 1819275"/>
                <a:gd name="connsiteY20" fmla="*/ 76200 h 2052638"/>
                <a:gd name="connsiteX21" fmla="*/ 1146175 w 1819275"/>
                <a:gd name="connsiteY21" fmla="*/ 550863 h 2052638"/>
                <a:gd name="connsiteX22" fmla="*/ 1398588 w 1819275"/>
                <a:gd name="connsiteY22" fmla="*/ 690563 h 2052638"/>
                <a:gd name="connsiteX23" fmla="*/ 1527175 w 1819275"/>
                <a:gd name="connsiteY23" fmla="*/ 811213 h 2052638"/>
                <a:gd name="connsiteX24" fmla="*/ 1641475 w 1819275"/>
                <a:gd name="connsiteY24" fmla="*/ 985838 h 2052638"/>
                <a:gd name="connsiteX25" fmla="*/ 1736725 w 1819275"/>
                <a:gd name="connsiteY25" fmla="*/ 1179513 h 2052638"/>
                <a:gd name="connsiteX26" fmla="*/ 1790700 w 1819275"/>
                <a:gd name="connsiteY26" fmla="*/ 1360488 h 2052638"/>
                <a:gd name="connsiteX27" fmla="*/ 1819275 w 1819275"/>
                <a:gd name="connsiteY27" fmla="*/ 1535113 h 2052638"/>
                <a:gd name="connsiteX28" fmla="*/ 1819275 w 1819275"/>
                <a:gd name="connsiteY28" fmla="*/ 1703388 h 2052638"/>
                <a:gd name="connsiteX29" fmla="*/ 1809750 w 1819275"/>
                <a:gd name="connsiteY29" fmla="*/ 1781175 h 2052638"/>
                <a:gd name="connsiteX30" fmla="*/ 1774825 w 1819275"/>
                <a:gd name="connsiteY30" fmla="*/ 1852613 h 2052638"/>
                <a:gd name="connsiteX31" fmla="*/ 1720850 w 1819275"/>
                <a:gd name="connsiteY31" fmla="*/ 1892300 h 2052638"/>
                <a:gd name="connsiteX32" fmla="*/ 1616075 w 1819275"/>
                <a:gd name="connsiteY32" fmla="*/ 1928813 h 2052638"/>
                <a:gd name="connsiteX33" fmla="*/ 1562100 w 1819275"/>
                <a:gd name="connsiteY33" fmla="*/ 1997075 h 2052638"/>
                <a:gd name="connsiteX34" fmla="*/ 1485900 w 1819275"/>
                <a:gd name="connsiteY34" fmla="*/ 2044700 h 2052638"/>
                <a:gd name="connsiteX35" fmla="*/ 1435100 w 1819275"/>
                <a:gd name="connsiteY35" fmla="*/ 2052638 h 2052638"/>
                <a:gd name="connsiteX0" fmla="*/ 1435100 w 1819275"/>
                <a:gd name="connsiteY0" fmla="*/ 2446338 h 2446338"/>
                <a:gd name="connsiteX1" fmla="*/ 1230313 w 1819275"/>
                <a:gd name="connsiteY1" fmla="*/ 2439988 h 2446338"/>
                <a:gd name="connsiteX2" fmla="*/ 1058863 w 1819275"/>
                <a:gd name="connsiteY2" fmla="*/ 2411413 h 2446338"/>
                <a:gd name="connsiteX3" fmla="*/ 885825 w 1819275"/>
                <a:gd name="connsiteY3" fmla="*/ 2411413 h 2446338"/>
                <a:gd name="connsiteX4" fmla="*/ 560388 w 1819275"/>
                <a:gd name="connsiteY4" fmla="*/ 2365375 h 2446338"/>
                <a:gd name="connsiteX5" fmla="*/ 346075 w 1819275"/>
                <a:gd name="connsiteY5" fmla="*/ 2301875 h 2446338"/>
                <a:gd name="connsiteX6" fmla="*/ 179388 w 1819275"/>
                <a:gd name="connsiteY6" fmla="*/ 2165350 h 2446338"/>
                <a:gd name="connsiteX7" fmla="*/ 71438 w 1819275"/>
                <a:gd name="connsiteY7" fmla="*/ 2047875 h 2446338"/>
                <a:gd name="connsiteX8" fmla="*/ 11113 w 1819275"/>
                <a:gd name="connsiteY8" fmla="*/ 1908175 h 2446338"/>
                <a:gd name="connsiteX9" fmla="*/ 0 w 1819275"/>
                <a:gd name="connsiteY9" fmla="*/ 1809750 h 2446338"/>
                <a:gd name="connsiteX10" fmla="*/ 12700 w 1819275"/>
                <a:gd name="connsiteY10" fmla="*/ 1671638 h 2446338"/>
                <a:gd name="connsiteX11" fmla="*/ 103188 w 1819275"/>
                <a:gd name="connsiteY11" fmla="*/ 1485900 h 2446338"/>
                <a:gd name="connsiteX12" fmla="*/ 292100 w 1819275"/>
                <a:gd name="connsiteY12" fmla="*/ 1346200 h 2446338"/>
                <a:gd name="connsiteX13" fmla="*/ 460375 w 1819275"/>
                <a:gd name="connsiteY13" fmla="*/ 1182688 h 2446338"/>
                <a:gd name="connsiteX14" fmla="*/ 530225 w 1819275"/>
                <a:gd name="connsiteY14" fmla="*/ 1095375 h 2446338"/>
                <a:gd name="connsiteX15" fmla="*/ 576263 w 1819275"/>
                <a:gd name="connsiteY15" fmla="*/ 909638 h 2446338"/>
                <a:gd name="connsiteX16" fmla="*/ 531813 w 1819275"/>
                <a:gd name="connsiteY16" fmla="*/ 763588 h 2446338"/>
                <a:gd name="connsiteX17" fmla="*/ 284163 w 1819275"/>
                <a:gd name="connsiteY17" fmla="*/ 790575 h 2446338"/>
                <a:gd name="connsiteX18" fmla="*/ 228600 w 1819275"/>
                <a:gd name="connsiteY18" fmla="*/ 393700 h 2446338"/>
                <a:gd name="connsiteX19" fmla="*/ 488950 w 1819275"/>
                <a:gd name="connsiteY19" fmla="*/ 0 h 2446338"/>
                <a:gd name="connsiteX20" fmla="*/ 1141413 w 1819275"/>
                <a:gd name="connsiteY20" fmla="*/ 469900 h 2446338"/>
                <a:gd name="connsiteX21" fmla="*/ 1146175 w 1819275"/>
                <a:gd name="connsiteY21" fmla="*/ 944563 h 2446338"/>
                <a:gd name="connsiteX22" fmla="*/ 1398588 w 1819275"/>
                <a:gd name="connsiteY22" fmla="*/ 1084263 h 2446338"/>
                <a:gd name="connsiteX23" fmla="*/ 1527175 w 1819275"/>
                <a:gd name="connsiteY23" fmla="*/ 1204913 h 2446338"/>
                <a:gd name="connsiteX24" fmla="*/ 1641475 w 1819275"/>
                <a:gd name="connsiteY24" fmla="*/ 1379538 h 2446338"/>
                <a:gd name="connsiteX25" fmla="*/ 1736725 w 1819275"/>
                <a:gd name="connsiteY25" fmla="*/ 1573213 h 2446338"/>
                <a:gd name="connsiteX26" fmla="*/ 1790700 w 1819275"/>
                <a:gd name="connsiteY26" fmla="*/ 1754188 h 2446338"/>
                <a:gd name="connsiteX27" fmla="*/ 1819275 w 1819275"/>
                <a:gd name="connsiteY27" fmla="*/ 1928813 h 2446338"/>
                <a:gd name="connsiteX28" fmla="*/ 1819275 w 1819275"/>
                <a:gd name="connsiteY28" fmla="*/ 2097088 h 2446338"/>
                <a:gd name="connsiteX29" fmla="*/ 1809750 w 1819275"/>
                <a:gd name="connsiteY29" fmla="*/ 2174875 h 2446338"/>
                <a:gd name="connsiteX30" fmla="*/ 1774825 w 1819275"/>
                <a:gd name="connsiteY30" fmla="*/ 2246313 h 2446338"/>
                <a:gd name="connsiteX31" fmla="*/ 1720850 w 1819275"/>
                <a:gd name="connsiteY31" fmla="*/ 2286000 h 2446338"/>
                <a:gd name="connsiteX32" fmla="*/ 1616075 w 1819275"/>
                <a:gd name="connsiteY32" fmla="*/ 2322513 h 2446338"/>
                <a:gd name="connsiteX33" fmla="*/ 1562100 w 1819275"/>
                <a:gd name="connsiteY33" fmla="*/ 2390775 h 2446338"/>
                <a:gd name="connsiteX34" fmla="*/ 1485900 w 1819275"/>
                <a:gd name="connsiteY34" fmla="*/ 2438400 h 2446338"/>
                <a:gd name="connsiteX35" fmla="*/ 1435100 w 1819275"/>
                <a:gd name="connsiteY35" fmla="*/ 2446338 h 2446338"/>
                <a:gd name="connsiteX0" fmla="*/ 1435100 w 1819275"/>
                <a:gd name="connsiteY0" fmla="*/ 2446338 h 2446338"/>
                <a:gd name="connsiteX1" fmla="*/ 1230313 w 1819275"/>
                <a:gd name="connsiteY1" fmla="*/ 2439988 h 2446338"/>
                <a:gd name="connsiteX2" fmla="*/ 1058863 w 1819275"/>
                <a:gd name="connsiteY2" fmla="*/ 2411413 h 2446338"/>
                <a:gd name="connsiteX3" fmla="*/ 885825 w 1819275"/>
                <a:gd name="connsiteY3" fmla="*/ 2411413 h 2446338"/>
                <a:gd name="connsiteX4" fmla="*/ 560388 w 1819275"/>
                <a:gd name="connsiteY4" fmla="*/ 2365375 h 2446338"/>
                <a:gd name="connsiteX5" fmla="*/ 346075 w 1819275"/>
                <a:gd name="connsiteY5" fmla="*/ 2301875 h 2446338"/>
                <a:gd name="connsiteX6" fmla="*/ 179388 w 1819275"/>
                <a:gd name="connsiteY6" fmla="*/ 2165350 h 2446338"/>
                <a:gd name="connsiteX7" fmla="*/ 71438 w 1819275"/>
                <a:gd name="connsiteY7" fmla="*/ 2047875 h 2446338"/>
                <a:gd name="connsiteX8" fmla="*/ 11113 w 1819275"/>
                <a:gd name="connsiteY8" fmla="*/ 1908175 h 2446338"/>
                <a:gd name="connsiteX9" fmla="*/ 0 w 1819275"/>
                <a:gd name="connsiteY9" fmla="*/ 1809750 h 2446338"/>
                <a:gd name="connsiteX10" fmla="*/ 12700 w 1819275"/>
                <a:gd name="connsiteY10" fmla="*/ 1671638 h 2446338"/>
                <a:gd name="connsiteX11" fmla="*/ 103188 w 1819275"/>
                <a:gd name="connsiteY11" fmla="*/ 1485900 h 2446338"/>
                <a:gd name="connsiteX12" fmla="*/ 292100 w 1819275"/>
                <a:gd name="connsiteY12" fmla="*/ 1346200 h 2446338"/>
                <a:gd name="connsiteX13" fmla="*/ 460375 w 1819275"/>
                <a:gd name="connsiteY13" fmla="*/ 1182688 h 2446338"/>
                <a:gd name="connsiteX14" fmla="*/ 530225 w 1819275"/>
                <a:gd name="connsiteY14" fmla="*/ 1095375 h 2446338"/>
                <a:gd name="connsiteX15" fmla="*/ 576263 w 1819275"/>
                <a:gd name="connsiteY15" fmla="*/ 909638 h 2446338"/>
                <a:gd name="connsiteX16" fmla="*/ 531813 w 1819275"/>
                <a:gd name="connsiteY16" fmla="*/ 763588 h 2446338"/>
                <a:gd name="connsiteX17" fmla="*/ 284163 w 1819275"/>
                <a:gd name="connsiteY17" fmla="*/ 790575 h 2446338"/>
                <a:gd name="connsiteX18" fmla="*/ 228600 w 1819275"/>
                <a:gd name="connsiteY18" fmla="*/ 393700 h 2446338"/>
                <a:gd name="connsiteX19" fmla="*/ 488950 w 1819275"/>
                <a:gd name="connsiteY19" fmla="*/ 0 h 2446338"/>
                <a:gd name="connsiteX20" fmla="*/ 1141413 w 1819275"/>
                <a:gd name="connsiteY20" fmla="*/ 469900 h 2446338"/>
                <a:gd name="connsiteX21" fmla="*/ 1146175 w 1819275"/>
                <a:gd name="connsiteY21" fmla="*/ 944563 h 2446338"/>
                <a:gd name="connsiteX22" fmla="*/ 1398588 w 1819275"/>
                <a:gd name="connsiteY22" fmla="*/ 1084263 h 2446338"/>
                <a:gd name="connsiteX23" fmla="*/ 1527175 w 1819275"/>
                <a:gd name="connsiteY23" fmla="*/ 1204913 h 2446338"/>
                <a:gd name="connsiteX24" fmla="*/ 1641475 w 1819275"/>
                <a:gd name="connsiteY24" fmla="*/ 1379538 h 2446338"/>
                <a:gd name="connsiteX25" fmla="*/ 1736725 w 1819275"/>
                <a:gd name="connsiteY25" fmla="*/ 1573213 h 2446338"/>
                <a:gd name="connsiteX26" fmla="*/ 1790700 w 1819275"/>
                <a:gd name="connsiteY26" fmla="*/ 1754188 h 2446338"/>
                <a:gd name="connsiteX27" fmla="*/ 1819275 w 1819275"/>
                <a:gd name="connsiteY27" fmla="*/ 1928813 h 2446338"/>
                <a:gd name="connsiteX28" fmla="*/ 1819275 w 1819275"/>
                <a:gd name="connsiteY28" fmla="*/ 2097088 h 2446338"/>
                <a:gd name="connsiteX29" fmla="*/ 1809750 w 1819275"/>
                <a:gd name="connsiteY29" fmla="*/ 2174875 h 2446338"/>
                <a:gd name="connsiteX30" fmla="*/ 1774825 w 1819275"/>
                <a:gd name="connsiteY30" fmla="*/ 2246313 h 2446338"/>
                <a:gd name="connsiteX31" fmla="*/ 1720850 w 1819275"/>
                <a:gd name="connsiteY31" fmla="*/ 2286000 h 2446338"/>
                <a:gd name="connsiteX32" fmla="*/ 1616075 w 1819275"/>
                <a:gd name="connsiteY32" fmla="*/ 2322513 h 2446338"/>
                <a:gd name="connsiteX33" fmla="*/ 1562100 w 1819275"/>
                <a:gd name="connsiteY33" fmla="*/ 2390775 h 2446338"/>
                <a:gd name="connsiteX34" fmla="*/ 1485900 w 1819275"/>
                <a:gd name="connsiteY34" fmla="*/ 2438400 h 2446338"/>
                <a:gd name="connsiteX35" fmla="*/ 1435100 w 1819275"/>
                <a:gd name="connsiteY35" fmla="*/ 2446338 h 2446338"/>
                <a:gd name="connsiteX0" fmla="*/ 1435100 w 1819275"/>
                <a:gd name="connsiteY0" fmla="*/ 2446338 h 2446338"/>
                <a:gd name="connsiteX1" fmla="*/ 1230313 w 1819275"/>
                <a:gd name="connsiteY1" fmla="*/ 2439988 h 2446338"/>
                <a:gd name="connsiteX2" fmla="*/ 1058863 w 1819275"/>
                <a:gd name="connsiteY2" fmla="*/ 2411413 h 2446338"/>
                <a:gd name="connsiteX3" fmla="*/ 885825 w 1819275"/>
                <a:gd name="connsiteY3" fmla="*/ 2411413 h 2446338"/>
                <a:gd name="connsiteX4" fmla="*/ 560388 w 1819275"/>
                <a:gd name="connsiteY4" fmla="*/ 2365375 h 2446338"/>
                <a:gd name="connsiteX5" fmla="*/ 346075 w 1819275"/>
                <a:gd name="connsiteY5" fmla="*/ 2301875 h 2446338"/>
                <a:gd name="connsiteX6" fmla="*/ 179388 w 1819275"/>
                <a:gd name="connsiteY6" fmla="*/ 2165350 h 2446338"/>
                <a:gd name="connsiteX7" fmla="*/ 71438 w 1819275"/>
                <a:gd name="connsiteY7" fmla="*/ 2047875 h 2446338"/>
                <a:gd name="connsiteX8" fmla="*/ 11113 w 1819275"/>
                <a:gd name="connsiteY8" fmla="*/ 1908175 h 2446338"/>
                <a:gd name="connsiteX9" fmla="*/ 0 w 1819275"/>
                <a:gd name="connsiteY9" fmla="*/ 1809750 h 2446338"/>
                <a:gd name="connsiteX10" fmla="*/ 12700 w 1819275"/>
                <a:gd name="connsiteY10" fmla="*/ 1671638 h 2446338"/>
                <a:gd name="connsiteX11" fmla="*/ 103188 w 1819275"/>
                <a:gd name="connsiteY11" fmla="*/ 1485900 h 2446338"/>
                <a:gd name="connsiteX12" fmla="*/ 292100 w 1819275"/>
                <a:gd name="connsiteY12" fmla="*/ 1346200 h 2446338"/>
                <a:gd name="connsiteX13" fmla="*/ 460375 w 1819275"/>
                <a:gd name="connsiteY13" fmla="*/ 1182688 h 2446338"/>
                <a:gd name="connsiteX14" fmla="*/ 530225 w 1819275"/>
                <a:gd name="connsiteY14" fmla="*/ 1095375 h 2446338"/>
                <a:gd name="connsiteX15" fmla="*/ 576263 w 1819275"/>
                <a:gd name="connsiteY15" fmla="*/ 909638 h 2446338"/>
                <a:gd name="connsiteX16" fmla="*/ 531813 w 1819275"/>
                <a:gd name="connsiteY16" fmla="*/ 763588 h 2446338"/>
                <a:gd name="connsiteX17" fmla="*/ 284163 w 1819275"/>
                <a:gd name="connsiteY17" fmla="*/ 790575 h 2446338"/>
                <a:gd name="connsiteX18" fmla="*/ 228600 w 1819275"/>
                <a:gd name="connsiteY18" fmla="*/ 393700 h 2446338"/>
                <a:gd name="connsiteX19" fmla="*/ 488950 w 1819275"/>
                <a:gd name="connsiteY19" fmla="*/ 0 h 2446338"/>
                <a:gd name="connsiteX20" fmla="*/ 1141413 w 1819275"/>
                <a:gd name="connsiteY20" fmla="*/ 469900 h 2446338"/>
                <a:gd name="connsiteX21" fmla="*/ 1146175 w 1819275"/>
                <a:gd name="connsiteY21" fmla="*/ 944563 h 2446338"/>
                <a:gd name="connsiteX22" fmla="*/ 1398588 w 1819275"/>
                <a:gd name="connsiteY22" fmla="*/ 1084263 h 2446338"/>
                <a:gd name="connsiteX23" fmla="*/ 1527175 w 1819275"/>
                <a:gd name="connsiteY23" fmla="*/ 1204913 h 2446338"/>
                <a:gd name="connsiteX24" fmla="*/ 1641475 w 1819275"/>
                <a:gd name="connsiteY24" fmla="*/ 1379538 h 2446338"/>
                <a:gd name="connsiteX25" fmla="*/ 1736725 w 1819275"/>
                <a:gd name="connsiteY25" fmla="*/ 1573213 h 2446338"/>
                <a:gd name="connsiteX26" fmla="*/ 1790700 w 1819275"/>
                <a:gd name="connsiteY26" fmla="*/ 1754188 h 2446338"/>
                <a:gd name="connsiteX27" fmla="*/ 1819275 w 1819275"/>
                <a:gd name="connsiteY27" fmla="*/ 1928813 h 2446338"/>
                <a:gd name="connsiteX28" fmla="*/ 1819275 w 1819275"/>
                <a:gd name="connsiteY28" fmla="*/ 2097088 h 2446338"/>
                <a:gd name="connsiteX29" fmla="*/ 1809750 w 1819275"/>
                <a:gd name="connsiteY29" fmla="*/ 2174875 h 2446338"/>
                <a:gd name="connsiteX30" fmla="*/ 1774825 w 1819275"/>
                <a:gd name="connsiteY30" fmla="*/ 2246313 h 2446338"/>
                <a:gd name="connsiteX31" fmla="*/ 1720850 w 1819275"/>
                <a:gd name="connsiteY31" fmla="*/ 2286000 h 2446338"/>
                <a:gd name="connsiteX32" fmla="*/ 1616075 w 1819275"/>
                <a:gd name="connsiteY32" fmla="*/ 2322513 h 2446338"/>
                <a:gd name="connsiteX33" fmla="*/ 1562100 w 1819275"/>
                <a:gd name="connsiteY33" fmla="*/ 2390775 h 2446338"/>
                <a:gd name="connsiteX34" fmla="*/ 1485900 w 1819275"/>
                <a:gd name="connsiteY34" fmla="*/ 2438400 h 2446338"/>
                <a:gd name="connsiteX35" fmla="*/ 1435100 w 1819275"/>
                <a:gd name="connsiteY35" fmla="*/ 2446338 h 2446338"/>
                <a:gd name="connsiteX0" fmla="*/ 1435100 w 1819275"/>
                <a:gd name="connsiteY0" fmla="*/ 2446763 h 2446763"/>
                <a:gd name="connsiteX1" fmla="*/ 1230313 w 1819275"/>
                <a:gd name="connsiteY1" fmla="*/ 2440413 h 2446763"/>
                <a:gd name="connsiteX2" fmla="*/ 1058863 w 1819275"/>
                <a:gd name="connsiteY2" fmla="*/ 2411838 h 2446763"/>
                <a:gd name="connsiteX3" fmla="*/ 885825 w 1819275"/>
                <a:gd name="connsiteY3" fmla="*/ 2411838 h 2446763"/>
                <a:gd name="connsiteX4" fmla="*/ 560388 w 1819275"/>
                <a:gd name="connsiteY4" fmla="*/ 2365800 h 2446763"/>
                <a:gd name="connsiteX5" fmla="*/ 346075 w 1819275"/>
                <a:gd name="connsiteY5" fmla="*/ 2302300 h 2446763"/>
                <a:gd name="connsiteX6" fmla="*/ 179388 w 1819275"/>
                <a:gd name="connsiteY6" fmla="*/ 2165775 h 2446763"/>
                <a:gd name="connsiteX7" fmla="*/ 71438 w 1819275"/>
                <a:gd name="connsiteY7" fmla="*/ 2048300 h 2446763"/>
                <a:gd name="connsiteX8" fmla="*/ 11113 w 1819275"/>
                <a:gd name="connsiteY8" fmla="*/ 1908600 h 2446763"/>
                <a:gd name="connsiteX9" fmla="*/ 0 w 1819275"/>
                <a:gd name="connsiteY9" fmla="*/ 1810175 h 2446763"/>
                <a:gd name="connsiteX10" fmla="*/ 12700 w 1819275"/>
                <a:gd name="connsiteY10" fmla="*/ 1672063 h 2446763"/>
                <a:gd name="connsiteX11" fmla="*/ 103188 w 1819275"/>
                <a:gd name="connsiteY11" fmla="*/ 1486325 h 2446763"/>
                <a:gd name="connsiteX12" fmla="*/ 292100 w 1819275"/>
                <a:gd name="connsiteY12" fmla="*/ 1346625 h 2446763"/>
                <a:gd name="connsiteX13" fmla="*/ 460375 w 1819275"/>
                <a:gd name="connsiteY13" fmla="*/ 1183113 h 2446763"/>
                <a:gd name="connsiteX14" fmla="*/ 530225 w 1819275"/>
                <a:gd name="connsiteY14" fmla="*/ 1095800 h 2446763"/>
                <a:gd name="connsiteX15" fmla="*/ 576263 w 1819275"/>
                <a:gd name="connsiteY15" fmla="*/ 910063 h 2446763"/>
                <a:gd name="connsiteX16" fmla="*/ 531813 w 1819275"/>
                <a:gd name="connsiteY16" fmla="*/ 764013 h 2446763"/>
                <a:gd name="connsiteX17" fmla="*/ 284163 w 1819275"/>
                <a:gd name="connsiteY17" fmla="*/ 791000 h 2446763"/>
                <a:gd name="connsiteX18" fmla="*/ 228600 w 1819275"/>
                <a:gd name="connsiteY18" fmla="*/ 394125 h 2446763"/>
                <a:gd name="connsiteX19" fmla="*/ 488950 w 1819275"/>
                <a:gd name="connsiteY19" fmla="*/ 425 h 2446763"/>
                <a:gd name="connsiteX20" fmla="*/ 1141413 w 1819275"/>
                <a:gd name="connsiteY20" fmla="*/ 470325 h 2446763"/>
                <a:gd name="connsiteX21" fmla="*/ 1146175 w 1819275"/>
                <a:gd name="connsiteY21" fmla="*/ 944988 h 2446763"/>
                <a:gd name="connsiteX22" fmla="*/ 1398588 w 1819275"/>
                <a:gd name="connsiteY22" fmla="*/ 1084688 h 2446763"/>
                <a:gd name="connsiteX23" fmla="*/ 1527175 w 1819275"/>
                <a:gd name="connsiteY23" fmla="*/ 1205338 h 2446763"/>
                <a:gd name="connsiteX24" fmla="*/ 1641475 w 1819275"/>
                <a:gd name="connsiteY24" fmla="*/ 1379963 h 2446763"/>
                <a:gd name="connsiteX25" fmla="*/ 1736725 w 1819275"/>
                <a:gd name="connsiteY25" fmla="*/ 1573638 h 2446763"/>
                <a:gd name="connsiteX26" fmla="*/ 1790700 w 1819275"/>
                <a:gd name="connsiteY26" fmla="*/ 1754613 h 2446763"/>
                <a:gd name="connsiteX27" fmla="*/ 1819275 w 1819275"/>
                <a:gd name="connsiteY27" fmla="*/ 1929238 h 2446763"/>
                <a:gd name="connsiteX28" fmla="*/ 1819275 w 1819275"/>
                <a:gd name="connsiteY28" fmla="*/ 2097513 h 2446763"/>
                <a:gd name="connsiteX29" fmla="*/ 1809750 w 1819275"/>
                <a:gd name="connsiteY29" fmla="*/ 2175300 h 2446763"/>
                <a:gd name="connsiteX30" fmla="*/ 1774825 w 1819275"/>
                <a:gd name="connsiteY30" fmla="*/ 2246738 h 2446763"/>
                <a:gd name="connsiteX31" fmla="*/ 1720850 w 1819275"/>
                <a:gd name="connsiteY31" fmla="*/ 2286425 h 2446763"/>
                <a:gd name="connsiteX32" fmla="*/ 1616075 w 1819275"/>
                <a:gd name="connsiteY32" fmla="*/ 2322938 h 2446763"/>
                <a:gd name="connsiteX33" fmla="*/ 1562100 w 1819275"/>
                <a:gd name="connsiteY33" fmla="*/ 2391200 h 2446763"/>
                <a:gd name="connsiteX34" fmla="*/ 1485900 w 1819275"/>
                <a:gd name="connsiteY34" fmla="*/ 2438825 h 2446763"/>
                <a:gd name="connsiteX35" fmla="*/ 1435100 w 1819275"/>
                <a:gd name="connsiteY35" fmla="*/ 2446763 h 2446763"/>
                <a:gd name="connsiteX0" fmla="*/ 1435100 w 1819275"/>
                <a:gd name="connsiteY0" fmla="*/ 2446338 h 2446338"/>
                <a:gd name="connsiteX1" fmla="*/ 1230313 w 1819275"/>
                <a:gd name="connsiteY1" fmla="*/ 2439988 h 2446338"/>
                <a:gd name="connsiteX2" fmla="*/ 1058863 w 1819275"/>
                <a:gd name="connsiteY2" fmla="*/ 2411413 h 2446338"/>
                <a:gd name="connsiteX3" fmla="*/ 885825 w 1819275"/>
                <a:gd name="connsiteY3" fmla="*/ 2411413 h 2446338"/>
                <a:gd name="connsiteX4" fmla="*/ 560388 w 1819275"/>
                <a:gd name="connsiteY4" fmla="*/ 2365375 h 2446338"/>
                <a:gd name="connsiteX5" fmla="*/ 346075 w 1819275"/>
                <a:gd name="connsiteY5" fmla="*/ 2301875 h 2446338"/>
                <a:gd name="connsiteX6" fmla="*/ 179388 w 1819275"/>
                <a:gd name="connsiteY6" fmla="*/ 2165350 h 2446338"/>
                <a:gd name="connsiteX7" fmla="*/ 71438 w 1819275"/>
                <a:gd name="connsiteY7" fmla="*/ 2047875 h 2446338"/>
                <a:gd name="connsiteX8" fmla="*/ 11113 w 1819275"/>
                <a:gd name="connsiteY8" fmla="*/ 1908175 h 2446338"/>
                <a:gd name="connsiteX9" fmla="*/ 0 w 1819275"/>
                <a:gd name="connsiteY9" fmla="*/ 1809750 h 2446338"/>
                <a:gd name="connsiteX10" fmla="*/ 12700 w 1819275"/>
                <a:gd name="connsiteY10" fmla="*/ 1671638 h 2446338"/>
                <a:gd name="connsiteX11" fmla="*/ 103188 w 1819275"/>
                <a:gd name="connsiteY11" fmla="*/ 1485900 h 2446338"/>
                <a:gd name="connsiteX12" fmla="*/ 292100 w 1819275"/>
                <a:gd name="connsiteY12" fmla="*/ 1346200 h 2446338"/>
                <a:gd name="connsiteX13" fmla="*/ 460375 w 1819275"/>
                <a:gd name="connsiteY13" fmla="*/ 1182688 h 2446338"/>
                <a:gd name="connsiteX14" fmla="*/ 530225 w 1819275"/>
                <a:gd name="connsiteY14" fmla="*/ 1095375 h 2446338"/>
                <a:gd name="connsiteX15" fmla="*/ 576263 w 1819275"/>
                <a:gd name="connsiteY15" fmla="*/ 909638 h 2446338"/>
                <a:gd name="connsiteX16" fmla="*/ 531813 w 1819275"/>
                <a:gd name="connsiteY16" fmla="*/ 763588 h 2446338"/>
                <a:gd name="connsiteX17" fmla="*/ 284163 w 1819275"/>
                <a:gd name="connsiteY17" fmla="*/ 790575 h 2446338"/>
                <a:gd name="connsiteX18" fmla="*/ 228600 w 1819275"/>
                <a:gd name="connsiteY18" fmla="*/ 393700 h 2446338"/>
                <a:gd name="connsiteX19" fmla="*/ 488950 w 1819275"/>
                <a:gd name="connsiteY19" fmla="*/ 0 h 2446338"/>
                <a:gd name="connsiteX20" fmla="*/ 1141413 w 1819275"/>
                <a:gd name="connsiteY20" fmla="*/ 469900 h 2446338"/>
                <a:gd name="connsiteX21" fmla="*/ 1146175 w 1819275"/>
                <a:gd name="connsiteY21" fmla="*/ 944563 h 2446338"/>
                <a:gd name="connsiteX22" fmla="*/ 1398588 w 1819275"/>
                <a:gd name="connsiteY22" fmla="*/ 1084263 h 2446338"/>
                <a:gd name="connsiteX23" fmla="*/ 1527175 w 1819275"/>
                <a:gd name="connsiteY23" fmla="*/ 1204913 h 2446338"/>
                <a:gd name="connsiteX24" fmla="*/ 1641475 w 1819275"/>
                <a:gd name="connsiteY24" fmla="*/ 1379538 h 2446338"/>
                <a:gd name="connsiteX25" fmla="*/ 1736725 w 1819275"/>
                <a:gd name="connsiteY25" fmla="*/ 1573213 h 2446338"/>
                <a:gd name="connsiteX26" fmla="*/ 1790700 w 1819275"/>
                <a:gd name="connsiteY26" fmla="*/ 1754188 h 2446338"/>
                <a:gd name="connsiteX27" fmla="*/ 1819275 w 1819275"/>
                <a:gd name="connsiteY27" fmla="*/ 1928813 h 2446338"/>
                <a:gd name="connsiteX28" fmla="*/ 1819275 w 1819275"/>
                <a:gd name="connsiteY28" fmla="*/ 2097088 h 2446338"/>
                <a:gd name="connsiteX29" fmla="*/ 1809750 w 1819275"/>
                <a:gd name="connsiteY29" fmla="*/ 2174875 h 2446338"/>
                <a:gd name="connsiteX30" fmla="*/ 1774825 w 1819275"/>
                <a:gd name="connsiteY30" fmla="*/ 2246313 h 2446338"/>
                <a:gd name="connsiteX31" fmla="*/ 1720850 w 1819275"/>
                <a:gd name="connsiteY31" fmla="*/ 2286000 h 2446338"/>
                <a:gd name="connsiteX32" fmla="*/ 1616075 w 1819275"/>
                <a:gd name="connsiteY32" fmla="*/ 2322513 h 2446338"/>
                <a:gd name="connsiteX33" fmla="*/ 1562100 w 1819275"/>
                <a:gd name="connsiteY33" fmla="*/ 2390775 h 2446338"/>
                <a:gd name="connsiteX34" fmla="*/ 1485900 w 1819275"/>
                <a:gd name="connsiteY34" fmla="*/ 2438400 h 2446338"/>
                <a:gd name="connsiteX35" fmla="*/ 1435100 w 1819275"/>
                <a:gd name="connsiteY35" fmla="*/ 2446338 h 2446338"/>
                <a:gd name="connsiteX0" fmla="*/ 1435100 w 1819275"/>
                <a:gd name="connsiteY0" fmla="*/ 2446338 h 2446338"/>
                <a:gd name="connsiteX1" fmla="*/ 1230313 w 1819275"/>
                <a:gd name="connsiteY1" fmla="*/ 2439988 h 2446338"/>
                <a:gd name="connsiteX2" fmla="*/ 1058863 w 1819275"/>
                <a:gd name="connsiteY2" fmla="*/ 2411413 h 2446338"/>
                <a:gd name="connsiteX3" fmla="*/ 885825 w 1819275"/>
                <a:gd name="connsiteY3" fmla="*/ 2411413 h 2446338"/>
                <a:gd name="connsiteX4" fmla="*/ 560388 w 1819275"/>
                <a:gd name="connsiteY4" fmla="*/ 2365375 h 2446338"/>
                <a:gd name="connsiteX5" fmla="*/ 346075 w 1819275"/>
                <a:gd name="connsiteY5" fmla="*/ 2301875 h 2446338"/>
                <a:gd name="connsiteX6" fmla="*/ 179388 w 1819275"/>
                <a:gd name="connsiteY6" fmla="*/ 2165350 h 2446338"/>
                <a:gd name="connsiteX7" fmla="*/ 71438 w 1819275"/>
                <a:gd name="connsiteY7" fmla="*/ 2047875 h 2446338"/>
                <a:gd name="connsiteX8" fmla="*/ 11113 w 1819275"/>
                <a:gd name="connsiteY8" fmla="*/ 1908175 h 2446338"/>
                <a:gd name="connsiteX9" fmla="*/ 0 w 1819275"/>
                <a:gd name="connsiteY9" fmla="*/ 1809750 h 2446338"/>
                <a:gd name="connsiteX10" fmla="*/ 12700 w 1819275"/>
                <a:gd name="connsiteY10" fmla="*/ 1671638 h 2446338"/>
                <a:gd name="connsiteX11" fmla="*/ 103188 w 1819275"/>
                <a:gd name="connsiteY11" fmla="*/ 1485900 h 2446338"/>
                <a:gd name="connsiteX12" fmla="*/ 292100 w 1819275"/>
                <a:gd name="connsiteY12" fmla="*/ 1346200 h 2446338"/>
                <a:gd name="connsiteX13" fmla="*/ 460375 w 1819275"/>
                <a:gd name="connsiteY13" fmla="*/ 1182688 h 2446338"/>
                <a:gd name="connsiteX14" fmla="*/ 530225 w 1819275"/>
                <a:gd name="connsiteY14" fmla="*/ 1095375 h 2446338"/>
                <a:gd name="connsiteX15" fmla="*/ 576263 w 1819275"/>
                <a:gd name="connsiteY15" fmla="*/ 909638 h 2446338"/>
                <a:gd name="connsiteX16" fmla="*/ 531813 w 1819275"/>
                <a:gd name="connsiteY16" fmla="*/ 763588 h 2446338"/>
                <a:gd name="connsiteX17" fmla="*/ 284163 w 1819275"/>
                <a:gd name="connsiteY17" fmla="*/ 790575 h 2446338"/>
                <a:gd name="connsiteX18" fmla="*/ 228600 w 1819275"/>
                <a:gd name="connsiteY18" fmla="*/ 393700 h 2446338"/>
                <a:gd name="connsiteX19" fmla="*/ 488950 w 1819275"/>
                <a:gd name="connsiteY19" fmla="*/ 0 h 2446338"/>
                <a:gd name="connsiteX20" fmla="*/ 1141413 w 1819275"/>
                <a:gd name="connsiteY20" fmla="*/ 469900 h 2446338"/>
                <a:gd name="connsiteX21" fmla="*/ 1146175 w 1819275"/>
                <a:gd name="connsiteY21" fmla="*/ 944563 h 2446338"/>
                <a:gd name="connsiteX22" fmla="*/ 1398588 w 1819275"/>
                <a:gd name="connsiteY22" fmla="*/ 1084263 h 2446338"/>
                <a:gd name="connsiteX23" fmla="*/ 1527175 w 1819275"/>
                <a:gd name="connsiteY23" fmla="*/ 1204913 h 2446338"/>
                <a:gd name="connsiteX24" fmla="*/ 1641475 w 1819275"/>
                <a:gd name="connsiteY24" fmla="*/ 1379538 h 2446338"/>
                <a:gd name="connsiteX25" fmla="*/ 1736725 w 1819275"/>
                <a:gd name="connsiteY25" fmla="*/ 1573213 h 2446338"/>
                <a:gd name="connsiteX26" fmla="*/ 1790700 w 1819275"/>
                <a:gd name="connsiteY26" fmla="*/ 1754188 h 2446338"/>
                <a:gd name="connsiteX27" fmla="*/ 1819275 w 1819275"/>
                <a:gd name="connsiteY27" fmla="*/ 1928813 h 2446338"/>
                <a:gd name="connsiteX28" fmla="*/ 1819275 w 1819275"/>
                <a:gd name="connsiteY28" fmla="*/ 2097088 h 2446338"/>
                <a:gd name="connsiteX29" fmla="*/ 1809750 w 1819275"/>
                <a:gd name="connsiteY29" fmla="*/ 2174875 h 2446338"/>
                <a:gd name="connsiteX30" fmla="*/ 1774825 w 1819275"/>
                <a:gd name="connsiteY30" fmla="*/ 2246313 h 2446338"/>
                <a:gd name="connsiteX31" fmla="*/ 1720850 w 1819275"/>
                <a:gd name="connsiteY31" fmla="*/ 2286000 h 2446338"/>
                <a:gd name="connsiteX32" fmla="*/ 1616075 w 1819275"/>
                <a:gd name="connsiteY32" fmla="*/ 2322513 h 2446338"/>
                <a:gd name="connsiteX33" fmla="*/ 1562100 w 1819275"/>
                <a:gd name="connsiteY33" fmla="*/ 2390775 h 2446338"/>
                <a:gd name="connsiteX34" fmla="*/ 1485900 w 1819275"/>
                <a:gd name="connsiteY34" fmla="*/ 2438400 h 2446338"/>
                <a:gd name="connsiteX35" fmla="*/ 1435100 w 1819275"/>
                <a:gd name="connsiteY35" fmla="*/ 2446338 h 2446338"/>
                <a:gd name="connsiteX0" fmla="*/ 1435100 w 1819275"/>
                <a:gd name="connsiteY0" fmla="*/ 2446338 h 2446338"/>
                <a:gd name="connsiteX1" fmla="*/ 1230313 w 1819275"/>
                <a:gd name="connsiteY1" fmla="*/ 2439988 h 2446338"/>
                <a:gd name="connsiteX2" fmla="*/ 1058863 w 1819275"/>
                <a:gd name="connsiteY2" fmla="*/ 2411413 h 2446338"/>
                <a:gd name="connsiteX3" fmla="*/ 885825 w 1819275"/>
                <a:gd name="connsiteY3" fmla="*/ 2411413 h 2446338"/>
                <a:gd name="connsiteX4" fmla="*/ 560388 w 1819275"/>
                <a:gd name="connsiteY4" fmla="*/ 2365375 h 2446338"/>
                <a:gd name="connsiteX5" fmla="*/ 346075 w 1819275"/>
                <a:gd name="connsiteY5" fmla="*/ 2301875 h 2446338"/>
                <a:gd name="connsiteX6" fmla="*/ 179388 w 1819275"/>
                <a:gd name="connsiteY6" fmla="*/ 2165350 h 2446338"/>
                <a:gd name="connsiteX7" fmla="*/ 71438 w 1819275"/>
                <a:gd name="connsiteY7" fmla="*/ 2047875 h 2446338"/>
                <a:gd name="connsiteX8" fmla="*/ 11113 w 1819275"/>
                <a:gd name="connsiteY8" fmla="*/ 1908175 h 2446338"/>
                <a:gd name="connsiteX9" fmla="*/ 0 w 1819275"/>
                <a:gd name="connsiteY9" fmla="*/ 1809750 h 2446338"/>
                <a:gd name="connsiteX10" fmla="*/ 12700 w 1819275"/>
                <a:gd name="connsiteY10" fmla="*/ 1671638 h 2446338"/>
                <a:gd name="connsiteX11" fmla="*/ 103188 w 1819275"/>
                <a:gd name="connsiteY11" fmla="*/ 1485900 h 2446338"/>
                <a:gd name="connsiteX12" fmla="*/ 292100 w 1819275"/>
                <a:gd name="connsiteY12" fmla="*/ 1346200 h 2446338"/>
                <a:gd name="connsiteX13" fmla="*/ 460375 w 1819275"/>
                <a:gd name="connsiteY13" fmla="*/ 1182688 h 2446338"/>
                <a:gd name="connsiteX14" fmla="*/ 530225 w 1819275"/>
                <a:gd name="connsiteY14" fmla="*/ 1095375 h 2446338"/>
                <a:gd name="connsiteX15" fmla="*/ 576263 w 1819275"/>
                <a:gd name="connsiteY15" fmla="*/ 909638 h 2446338"/>
                <a:gd name="connsiteX16" fmla="*/ 531813 w 1819275"/>
                <a:gd name="connsiteY16" fmla="*/ 763588 h 2446338"/>
                <a:gd name="connsiteX17" fmla="*/ 284163 w 1819275"/>
                <a:gd name="connsiteY17" fmla="*/ 790575 h 2446338"/>
                <a:gd name="connsiteX18" fmla="*/ 228600 w 1819275"/>
                <a:gd name="connsiteY18" fmla="*/ 393700 h 2446338"/>
                <a:gd name="connsiteX19" fmla="*/ 488950 w 1819275"/>
                <a:gd name="connsiteY19" fmla="*/ 0 h 2446338"/>
                <a:gd name="connsiteX20" fmla="*/ 1141413 w 1819275"/>
                <a:gd name="connsiteY20" fmla="*/ 469900 h 2446338"/>
                <a:gd name="connsiteX21" fmla="*/ 1146175 w 1819275"/>
                <a:gd name="connsiteY21" fmla="*/ 944563 h 2446338"/>
                <a:gd name="connsiteX22" fmla="*/ 1398588 w 1819275"/>
                <a:gd name="connsiteY22" fmla="*/ 1084263 h 2446338"/>
                <a:gd name="connsiteX23" fmla="*/ 1527175 w 1819275"/>
                <a:gd name="connsiteY23" fmla="*/ 1204913 h 2446338"/>
                <a:gd name="connsiteX24" fmla="*/ 1641475 w 1819275"/>
                <a:gd name="connsiteY24" fmla="*/ 1379538 h 2446338"/>
                <a:gd name="connsiteX25" fmla="*/ 1736725 w 1819275"/>
                <a:gd name="connsiteY25" fmla="*/ 1573213 h 2446338"/>
                <a:gd name="connsiteX26" fmla="*/ 1790700 w 1819275"/>
                <a:gd name="connsiteY26" fmla="*/ 1754188 h 2446338"/>
                <a:gd name="connsiteX27" fmla="*/ 1819275 w 1819275"/>
                <a:gd name="connsiteY27" fmla="*/ 1928813 h 2446338"/>
                <a:gd name="connsiteX28" fmla="*/ 1819275 w 1819275"/>
                <a:gd name="connsiteY28" fmla="*/ 2097088 h 2446338"/>
                <a:gd name="connsiteX29" fmla="*/ 1809750 w 1819275"/>
                <a:gd name="connsiteY29" fmla="*/ 2174875 h 2446338"/>
                <a:gd name="connsiteX30" fmla="*/ 1774825 w 1819275"/>
                <a:gd name="connsiteY30" fmla="*/ 2246313 h 2446338"/>
                <a:gd name="connsiteX31" fmla="*/ 1720850 w 1819275"/>
                <a:gd name="connsiteY31" fmla="*/ 2286000 h 2446338"/>
                <a:gd name="connsiteX32" fmla="*/ 1616075 w 1819275"/>
                <a:gd name="connsiteY32" fmla="*/ 2322513 h 2446338"/>
                <a:gd name="connsiteX33" fmla="*/ 1562100 w 1819275"/>
                <a:gd name="connsiteY33" fmla="*/ 2390775 h 2446338"/>
                <a:gd name="connsiteX34" fmla="*/ 1485900 w 1819275"/>
                <a:gd name="connsiteY34" fmla="*/ 2438400 h 2446338"/>
                <a:gd name="connsiteX35" fmla="*/ 1435100 w 1819275"/>
                <a:gd name="connsiteY35" fmla="*/ 2446338 h 2446338"/>
                <a:gd name="connsiteX0" fmla="*/ 1435100 w 1819275"/>
                <a:gd name="connsiteY0" fmla="*/ 2446338 h 2446338"/>
                <a:gd name="connsiteX1" fmla="*/ 1230313 w 1819275"/>
                <a:gd name="connsiteY1" fmla="*/ 2439988 h 2446338"/>
                <a:gd name="connsiteX2" fmla="*/ 1058863 w 1819275"/>
                <a:gd name="connsiteY2" fmla="*/ 2411413 h 2446338"/>
                <a:gd name="connsiteX3" fmla="*/ 885825 w 1819275"/>
                <a:gd name="connsiteY3" fmla="*/ 2411413 h 2446338"/>
                <a:gd name="connsiteX4" fmla="*/ 560388 w 1819275"/>
                <a:gd name="connsiteY4" fmla="*/ 2365375 h 2446338"/>
                <a:gd name="connsiteX5" fmla="*/ 346075 w 1819275"/>
                <a:gd name="connsiteY5" fmla="*/ 2301875 h 2446338"/>
                <a:gd name="connsiteX6" fmla="*/ 179388 w 1819275"/>
                <a:gd name="connsiteY6" fmla="*/ 2165350 h 2446338"/>
                <a:gd name="connsiteX7" fmla="*/ 71438 w 1819275"/>
                <a:gd name="connsiteY7" fmla="*/ 2047875 h 2446338"/>
                <a:gd name="connsiteX8" fmla="*/ 11113 w 1819275"/>
                <a:gd name="connsiteY8" fmla="*/ 1908175 h 2446338"/>
                <a:gd name="connsiteX9" fmla="*/ 0 w 1819275"/>
                <a:gd name="connsiteY9" fmla="*/ 1809750 h 2446338"/>
                <a:gd name="connsiteX10" fmla="*/ 12700 w 1819275"/>
                <a:gd name="connsiteY10" fmla="*/ 1671638 h 2446338"/>
                <a:gd name="connsiteX11" fmla="*/ 103188 w 1819275"/>
                <a:gd name="connsiteY11" fmla="*/ 1485900 h 2446338"/>
                <a:gd name="connsiteX12" fmla="*/ 292100 w 1819275"/>
                <a:gd name="connsiteY12" fmla="*/ 1346200 h 2446338"/>
                <a:gd name="connsiteX13" fmla="*/ 460375 w 1819275"/>
                <a:gd name="connsiteY13" fmla="*/ 1182688 h 2446338"/>
                <a:gd name="connsiteX14" fmla="*/ 530225 w 1819275"/>
                <a:gd name="connsiteY14" fmla="*/ 1095375 h 2446338"/>
                <a:gd name="connsiteX15" fmla="*/ 576263 w 1819275"/>
                <a:gd name="connsiteY15" fmla="*/ 909638 h 2446338"/>
                <a:gd name="connsiteX16" fmla="*/ 531813 w 1819275"/>
                <a:gd name="connsiteY16" fmla="*/ 763588 h 2446338"/>
                <a:gd name="connsiteX17" fmla="*/ 284163 w 1819275"/>
                <a:gd name="connsiteY17" fmla="*/ 790575 h 2446338"/>
                <a:gd name="connsiteX18" fmla="*/ 228600 w 1819275"/>
                <a:gd name="connsiteY18" fmla="*/ 393700 h 2446338"/>
                <a:gd name="connsiteX19" fmla="*/ 488950 w 1819275"/>
                <a:gd name="connsiteY19" fmla="*/ 0 h 2446338"/>
                <a:gd name="connsiteX20" fmla="*/ 1141413 w 1819275"/>
                <a:gd name="connsiteY20" fmla="*/ 469900 h 2446338"/>
                <a:gd name="connsiteX21" fmla="*/ 1146175 w 1819275"/>
                <a:gd name="connsiteY21" fmla="*/ 944563 h 2446338"/>
                <a:gd name="connsiteX22" fmla="*/ 1398588 w 1819275"/>
                <a:gd name="connsiteY22" fmla="*/ 1084263 h 2446338"/>
                <a:gd name="connsiteX23" fmla="*/ 1527175 w 1819275"/>
                <a:gd name="connsiteY23" fmla="*/ 1204913 h 2446338"/>
                <a:gd name="connsiteX24" fmla="*/ 1641475 w 1819275"/>
                <a:gd name="connsiteY24" fmla="*/ 1379538 h 2446338"/>
                <a:gd name="connsiteX25" fmla="*/ 1736725 w 1819275"/>
                <a:gd name="connsiteY25" fmla="*/ 1573213 h 2446338"/>
                <a:gd name="connsiteX26" fmla="*/ 1790700 w 1819275"/>
                <a:gd name="connsiteY26" fmla="*/ 1754188 h 2446338"/>
                <a:gd name="connsiteX27" fmla="*/ 1819275 w 1819275"/>
                <a:gd name="connsiteY27" fmla="*/ 1928813 h 2446338"/>
                <a:gd name="connsiteX28" fmla="*/ 1819275 w 1819275"/>
                <a:gd name="connsiteY28" fmla="*/ 2097088 h 2446338"/>
                <a:gd name="connsiteX29" fmla="*/ 1809750 w 1819275"/>
                <a:gd name="connsiteY29" fmla="*/ 2174875 h 2446338"/>
                <a:gd name="connsiteX30" fmla="*/ 1774825 w 1819275"/>
                <a:gd name="connsiteY30" fmla="*/ 2246313 h 2446338"/>
                <a:gd name="connsiteX31" fmla="*/ 1720850 w 1819275"/>
                <a:gd name="connsiteY31" fmla="*/ 2286000 h 2446338"/>
                <a:gd name="connsiteX32" fmla="*/ 1616075 w 1819275"/>
                <a:gd name="connsiteY32" fmla="*/ 2322513 h 2446338"/>
                <a:gd name="connsiteX33" fmla="*/ 1562100 w 1819275"/>
                <a:gd name="connsiteY33" fmla="*/ 2390775 h 2446338"/>
                <a:gd name="connsiteX34" fmla="*/ 1485900 w 1819275"/>
                <a:gd name="connsiteY34" fmla="*/ 2438400 h 2446338"/>
                <a:gd name="connsiteX35" fmla="*/ 1435100 w 1819275"/>
                <a:gd name="connsiteY35" fmla="*/ 2446338 h 2446338"/>
                <a:gd name="connsiteX0" fmla="*/ 1435100 w 1819275"/>
                <a:gd name="connsiteY0" fmla="*/ 2447427 h 2447427"/>
                <a:gd name="connsiteX1" fmla="*/ 1230313 w 1819275"/>
                <a:gd name="connsiteY1" fmla="*/ 2441077 h 2447427"/>
                <a:gd name="connsiteX2" fmla="*/ 1058863 w 1819275"/>
                <a:gd name="connsiteY2" fmla="*/ 2412502 h 2447427"/>
                <a:gd name="connsiteX3" fmla="*/ 885825 w 1819275"/>
                <a:gd name="connsiteY3" fmla="*/ 2412502 h 2447427"/>
                <a:gd name="connsiteX4" fmla="*/ 560388 w 1819275"/>
                <a:gd name="connsiteY4" fmla="*/ 2366464 h 2447427"/>
                <a:gd name="connsiteX5" fmla="*/ 346075 w 1819275"/>
                <a:gd name="connsiteY5" fmla="*/ 2302964 h 2447427"/>
                <a:gd name="connsiteX6" fmla="*/ 179388 w 1819275"/>
                <a:gd name="connsiteY6" fmla="*/ 2166439 h 2447427"/>
                <a:gd name="connsiteX7" fmla="*/ 71438 w 1819275"/>
                <a:gd name="connsiteY7" fmla="*/ 2048964 h 2447427"/>
                <a:gd name="connsiteX8" fmla="*/ 11113 w 1819275"/>
                <a:gd name="connsiteY8" fmla="*/ 1909264 h 2447427"/>
                <a:gd name="connsiteX9" fmla="*/ 0 w 1819275"/>
                <a:gd name="connsiteY9" fmla="*/ 1810839 h 2447427"/>
                <a:gd name="connsiteX10" fmla="*/ 12700 w 1819275"/>
                <a:gd name="connsiteY10" fmla="*/ 1672727 h 2447427"/>
                <a:gd name="connsiteX11" fmla="*/ 103188 w 1819275"/>
                <a:gd name="connsiteY11" fmla="*/ 1486989 h 2447427"/>
                <a:gd name="connsiteX12" fmla="*/ 292100 w 1819275"/>
                <a:gd name="connsiteY12" fmla="*/ 1347289 h 2447427"/>
                <a:gd name="connsiteX13" fmla="*/ 460375 w 1819275"/>
                <a:gd name="connsiteY13" fmla="*/ 1183777 h 2447427"/>
                <a:gd name="connsiteX14" fmla="*/ 530225 w 1819275"/>
                <a:gd name="connsiteY14" fmla="*/ 1096464 h 2447427"/>
                <a:gd name="connsiteX15" fmla="*/ 576263 w 1819275"/>
                <a:gd name="connsiteY15" fmla="*/ 910727 h 2447427"/>
                <a:gd name="connsiteX16" fmla="*/ 531813 w 1819275"/>
                <a:gd name="connsiteY16" fmla="*/ 764677 h 2447427"/>
                <a:gd name="connsiteX17" fmla="*/ 284163 w 1819275"/>
                <a:gd name="connsiteY17" fmla="*/ 791664 h 2447427"/>
                <a:gd name="connsiteX18" fmla="*/ 228600 w 1819275"/>
                <a:gd name="connsiteY18" fmla="*/ 394789 h 2447427"/>
                <a:gd name="connsiteX19" fmla="*/ 488950 w 1819275"/>
                <a:gd name="connsiteY19" fmla="*/ 1089 h 2447427"/>
                <a:gd name="connsiteX20" fmla="*/ 977900 w 1819275"/>
                <a:gd name="connsiteY20" fmla="*/ 283664 h 2447427"/>
                <a:gd name="connsiteX21" fmla="*/ 1141413 w 1819275"/>
                <a:gd name="connsiteY21" fmla="*/ 470989 h 2447427"/>
                <a:gd name="connsiteX22" fmla="*/ 1146175 w 1819275"/>
                <a:gd name="connsiteY22" fmla="*/ 945652 h 2447427"/>
                <a:gd name="connsiteX23" fmla="*/ 1398588 w 1819275"/>
                <a:gd name="connsiteY23" fmla="*/ 1085352 h 2447427"/>
                <a:gd name="connsiteX24" fmla="*/ 1527175 w 1819275"/>
                <a:gd name="connsiteY24" fmla="*/ 1206002 h 2447427"/>
                <a:gd name="connsiteX25" fmla="*/ 1641475 w 1819275"/>
                <a:gd name="connsiteY25" fmla="*/ 1380627 h 2447427"/>
                <a:gd name="connsiteX26" fmla="*/ 1736725 w 1819275"/>
                <a:gd name="connsiteY26" fmla="*/ 1574302 h 2447427"/>
                <a:gd name="connsiteX27" fmla="*/ 1790700 w 1819275"/>
                <a:gd name="connsiteY27" fmla="*/ 1755277 h 2447427"/>
                <a:gd name="connsiteX28" fmla="*/ 1819275 w 1819275"/>
                <a:gd name="connsiteY28" fmla="*/ 1929902 h 2447427"/>
                <a:gd name="connsiteX29" fmla="*/ 1819275 w 1819275"/>
                <a:gd name="connsiteY29" fmla="*/ 2098177 h 2447427"/>
                <a:gd name="connsiteX30" fmla="*/ 1809750 w 1819275"/>
                <a:gd name="connsiteY30" fmla="*/ 2175964 h 2447427"/>
                <a:gd name="connsiteX31" fmla="*/ 1774825 w 1819275"/>
                <a:gd name="connsiteY31" fmla="*/ 2247402 h 2447427"/>
                <a:gd name="connsiteX32" fmla="*/ 1720850 w 1819275"/>
                <a:gd name="connsiteY32" fmla="*/ 2287089 h 2447427"/>
                <a:gd name="connsiteX33" fmla="*/ 1616075 w 1819275"/>
                <a:gd name="connsiteY33" fmla="*/ 2323602 h 2447427"/>
                <a:gd name="connsiteX34" fmla="*/ 1562100 w 1819275"/>
                <a:gd name="connsiteY34" fmla="*/ 2391864 h 2447427"/>
                <a:gd name="connsiteX35" fmla="*/ 1485900 w 1819275"/>
                <a:gd name="connsiteY35" fmla="*/ 2439489 h 2447427"/>
                <a:gd name="connsiteX36" fmla="*/ 1435100 w 1819275"/>
                <a:gd name="connsiteY36" fmla="*/ 2447427 h 2447427"/>
                <a:gd name="connsiteX0" fmla="*/ 1435100 w 1819275"/>
                <a:gd name="connsiteY0" fmla="*/ 2452510 h 2452510"/>
                <a:gd name="connsiteX1" fmla="*/ 1230313 w 1819275"/>
                <a:gd name="connsiteY1" fmla="*/ 2446160 h 2452510"/>
                <a:gd name="connsiteX2" fmla="*/ 1058863 w 1819275"/>
                <a:gd name="connsiteY2" fmla="*/ 2417585 h 2452510"/>
                <a:gd name="connsiteX3" fmla="*/ 885825 w 1819275"/>
                <a:gd name="connsiteY3" fmla="*/ 2417585 h 2452510"/>
                <a:gd name="connsiteX4" fmla="*/ 560388 w 1819275"/>
                <a:gd name="connsiteY4" fmla="*/ 2371547 h 2452510"/>
                <a:gd name="connsiteX5" fmla="*/ 346075 w 1819275"/>
                <a:gd name="connsiteY5" fmla="*/ 2308047 h 2452510"/>
                <a:gd name="connsiteX6" fmla="*/ 179388 w 1819275"/>
                <a:gd name="connsiteY6" fmla="*/ 2171522 h 2452510"/>
                <a:gd name="connsiteX7" fmla="*/ 71438 w 1819275"/>
                <a:gd name="connsiteY7" fmla="*/ 2054047 h 2452510"/>
                <a:gd name="connsiteX8" fmla="*/ 11113 w 1819275"/>
                <a:gd name="connsiteY8" fmla="*/ 1914347 h 2452510"/>
                <a:gd name="connsiteX9" fmla="*/ 0 w 1819275"/>
                <a:gd name="connsiteY9" fmla="*/ 1815922 h 2452510"/>
                <a:gd name="connsiteX10" fmla="*/ 12700 w 1819275"/>
                <a:gd name="connsiteY10" fmla="*/ 1677810 h 2452510"/>
                <a:gd name="connsiteX11" fmla="*/ 103188 w 1819275"/>
                <a:gd name="connsiteY11" fmla="*/ 1492072 h 2452510"/>
                <a:gd name="connsiteX12" fmla="*/ 292100 w 1819275"/>
                <a:gd name="connsiteY12" fmla="*/ 1352372 h 2452510"/>
                <a:gd name="connsiteX13" fmla="*/ 460375 w 1819275"/>
                <a:gd name="connsiteY13" fmla="*/ 1188860 h 2452510"/>
                <a:gd name="connsiteX14" fmla="*/ 530225 w 1819275"/>
                <a:gd name="connsiteY14" fmla="*/ 1101547 h 2452510"/>
                <a:gd name="connsiteX15" fmla="*/ 576263 w 1819275"/>
                <a:gd name="connsiteY15" fmla="*/ 915810 h 2452510"/>
                <a:gd name="connsiteX16" fmla="*/ 531813 w 1819275"/>
                <a:gd name="connsiteY16" fmla="*/ 769760 h 2452510"/>
                <a:gd name="connsiteX17" fmla="*/ 284163 w 1819275"/>
                <a:gd name="connsiteY17" fmla="*/ 796747 h 2452510"/>
                <a:gd name="connsiteX18" fmla="*/ 228600 w 1819275"/>
                <a:gd name="connsiteY18" fmla="*/ 399872 h 2452510"/>
                <a:gd name="connsiteX19" fmla="*/ 488950 w 1819275"/>
                <a:gd name="connsiteY19" fmla="*/ 6172 h 2452510"/>
                <a:gd name="connsiteX20" fmla="*/ 806450 w 1819275"/>
                <a:gd name="connsiteY20" fmla="*/ 168098 h 2452510"/>
                <a:gd name="connsiteX21" fmla="*/ 977900 w 1819275"/>
                <a:gd name="connsiteY21" fmla="*/ 288747 h 2452510"/>
                <a:gd name="connsiteX22" fmla="*/ 1141413 w 1819275"/>
                <a:gd name="connsiteY22" fmla="*/ 476072 h 2452510"/>
                <a:gd name="connsiteX23" fmla="*/ 1146175 w 1819275"/>
                <a:gd name="connsiteY23" fmla="*/ 950735 h 2452510"/>
                <a:gd name="connsiteX24" fmla="*/ 1398588 w 1819275"/>
                <a:gd name="connsiteY24" fmla="*/ 1090435 h 2452510"/>
                <a:gd name="connsiteX25" fmla="*/ 1527175 w 1819275"/>
                <a:gd name="connsiteY25" fmla="*/ 1211085 h 2452510"/>
                <a:gd name="connsiteX26" fmla="*/ 1641475 w 1819275"/>
                <a:gd name="connsiteY26" fmla="*/ 1385710 h 2452510"/>
                <a:gd name="connsiteX27" fmla="*/ 1736725 w 1819275"/>
                <a:gd name="connsiteY27" fmla="*/ 1579385 h 2452510"/>
                <a:gd name="connsiteX28" fmla="*/ 1790700 w 1819275"/>
                <a:gd name="connsiteY28" fmla="*/ 1760360 h 2452510"/>
                <a:gd name="connsiteX29" fmla="*/ 1819275 w 1819275"/>
                <a:gd name="connsiteY29" fmla="*/ 1934985 h 2452510"/>
                <a:gd name="connsiteX30" fmla="*/ 1819275 w 1819275"/>
                <a:gd name="connsiteY30" fmla="*/ 2103260 h 2452510"/>
                <a:gd name="connsiteX31" fmla="*/ 1809750 w 1819275"/>
                <a:gd name="connsiteY31" fmla="*/ 2181047 h 2452510"/>
                <a:gd name="connsiteX32" fmla="*/ 1774825 w 1819275"/>
                <a:gd name="connsiteY32" fmla="*/ 2252485 h 2452510"/>
                <a:gd name="connsiteX33" fmla="*/ 1720850 w 1819275"/>
                <a:gd name="connsiteY33" fmla="*/ 2292172 h 2452510"/>
                <a:gd name="connsiteX34" fmla="*/ 1616075 w 1819275"/>
                <a:gd name="connsiteY34" fmla="*/ 2328685 h 2452510"/>
                <a:gd name="connsiteX35" fmla="*/ 1562100 w 1819275"/>
                <a:gd name="connsiteY35" fmla="*/ 2396947 h 2452510"/>
                <a:gd name="connsiteX36" fmla="*/ 1485900 w 1819275"/>
                <a:gd name="connsiteY36" fmla="*/ 2444572 h 2452510"/>
                <a:gd name="connsiteX37" fmla="*/ 1435100 w 1819275"/>
                <a:gd name="connsiteY37" fmla="*/ 2452510 h 2452510"/>
                <a:gd name="connsiteX0" fmla="*/ 1435100 w 1819275"/>
                <a:gd name="connsiteY0" fmla="*/ 2466305 h 2466305"/>
                <a:gd name="connsiteX1" fmla="*/ 1230313 w 1819275"/>
                <a:gd name="connsiteY1" fmla="*/ 2459955 h 2466305"/>
                <a:gd name="connsiteX2" fmla="*/ 1058863 w 1819275"/>
                <a:gd name="connsiteY2" fmla="*/ 2431380 h 2466305"/>
                <a:gd name="connsiteX3" fmla="*/ 885825 w 1819275"/>
                <a:gd name="connsiteY3" fmla="*/ 2431380 h 2466305"/>
                <a:gd name="connsiteX4" fmla="*/ 560388 w 1819275"/>
                <a:gd name="connsiteY4" fmla="*/ 2385342 h 2466305"/>
                <a:gd name="connsiteX5" fmla="*/ 346075 w 1819275"/>
                <a:gd name="connsiteY5" fmla="*/ 2321842 h 2466305"/>
                <a:gd name="connsiteX6" fmla="*/ 179388 w 1819275"/>
                <a:gd name="connsiteY6" fmla="*/ 2185317 h 2466305"/>
                <a:gd name="connsiteX7" fmla="*/ 71438 w 1819275"/>
                <a:gd name="connsiteY7" fmla="*/ 2067842 h 2466305"/>
                <a:gd name="connsiteX8" fmla="*/ 11113 w 1819275"/>
                <a:gd name="connsiteY8" fmla="*/ 1928142 h 2466305"/>
                <a:gd name="connsiteX9" fmla="*/ 0 w 1819275"/>
                <a:gd name="connsiteY9" fmla="*/ 1829717 h 2466305"/>
                <a:gd name="connsiteX10" fmla="*/ 12700 w 1819275"/>
                <a:gd name="connsiteY10" fmla="*/ 1691605 h 2466305"/>
                <a:gd name="connsiteX11" fmla="*/ 103188 w 1819275"/>
                <a:gd name="connsiteY11" fmla="*/ 1505867 h 2466305"/>
                <a:gd name="connsiteX12" fmla="*/ 292100 w 1819275"/>
                <a:gd name="connsiteY12" fmla="*/ 1366167 h 2466305"/>
                <a:gd name="connsiteX13" fmla="*/ 460375 w 1819275"/>
                <a:gd name="connsiteY13" fmla="*/ 1202655 h 2466305"/>
                <a:gd name="connsiteX14" fmla="*/ 530225 w 1819275"/>
                <a:gd name="connsiteY14" fmla="*/ 1115342 h 2466305"/>
                <a:gd name="connsiteX15" fmla="*/ 576263 w 1819275"/>
                <a:gd name="connsiteY15" fmla="*/ 929605 h 2466305"/>
                <a:gd name="connsiteX16" fmla="*/ 531813 w 1819275"/>
                <a:gd name="connsiteY16" fmla="*/ 783555 h 2466305"/>
                <a:gd name="connsiteX17" fmla="*/ 284163 w 1819275"/>
                <a:gd name="connsiteY17" fmla="*/ 810542 h 2466305"/>
                <a:gd name="connsiteX18" fmla="*/ 228600 w 1819275"/>
                <a:gd name="connsiteY18" fmla="*/ 413667 h 2466305"/>
                <a:gd name="connsiteX19" fmla="*/ 488950 w 1819275"/>
                <a:gd name="connsiteY19" fmla="*/ 19967 h 2466305"/>
                <a:gd name="connsiteX20" fmla="*/ 641350 w 1819275"/>
                <a:gd name="connsiteY20" fmla="*/ 70768 h 2466305"/>
                <a:gd name="connsiteX21" fmla="*/ 806450 w 1819275"/>
                <a:gd name="connsiteY21" fmla="*/ 181893 h 2466305"/>
                <a:gd name="connsiteX22" fmla="*/ 977900 w 1819275"/>
                <a:gd name="connsiteY22" fmla="*/ 302542 h 2466305"/>
                <a:gd name="connsiteX23" fmla="*/ 1141413 w 1819275"/>
                <a:gd name="connsiteY23" fmla="*/ 489867 h 2466305"/>
                <a:gd name="connsiteX24" fmla="*/ 1146175 w 1819275"/>
                <a:gd name="connsiteY24" fmla="*/ 964530 h 2466305"/>
                <a:gd name="connsiteX25" fmla="*/ 1398588 w 1819275"/>
                <a:gd name="connsiteY25" fmla="*/ 1104230 h 2466305"/>
                <a:gd name="connsiteX26" fmla="*/ 1527175 w 1819275"/>
                <a:gd name="connsiteY26" fmla="*/ 1224880 h 2466305"/>
                <a:gd name="connsiteX27" fmla="*/ 1641475 w 1819275"/>
                <a:gd name="connsiteY27" fmla="*/ 1399505 h 2466305"/>
                <a:gd name="connsiteX28" fmla="*/ 1736725 w 1819275"/>
                <a:gd name="connsiteY28" fmla="*/ 1593180 h 2466305"/>
                <a:gd name="connsiteX29" fmla="*/ 1790700 w 1819275"/>
                <a:gd name="connsiteY29" fmla="*/ 1774155 h 2466305"/>
                <a:gd name="connsiteX30" fmla="*/ 1819275 w 1819275"/>
                <a:gd name="connsiteY30" fmla="*/ 1948780 h 2466305"/>
                <a:gd name="connsiteX31" fmla="*/ 1819275 w 1819275"/>
                <a:gd name="connsiteY31" fmla="*/ 2117055 h 2466305"/>
                <a:gd name="connsiteX32" fmla="*/ 1809750 w 1819275"/>
                <a:gd name="connsiteY32" fmla="*/ 2194842 h 2466305"/>
                <a:gd name="connsiteX33" fmla="*/ 1774825 w 1819275"/>
                <a:gd name="connsiteY33" fmla="*/ 2266280 h 2466305"/>
                <a:gd name="connsiteX34" fmla="*/ 1720850 w 1819275"/>
                <a:gd name="connsiteY34" fmla="*/ 2305967 h 2466305"/>
                <a:gd name="connsiteX35" fmla="*/ 1616075 w 1819275"/>
                <a:gd name="connsiteY35" fmla="*/ 2342480 h 2466305"/>
                <a:gd name="connsiteX36" fmla="*/ 1562100 w 1819275"/>
                <a:gd name="connsiteY36" fmla="*/ 2410742 h 2466305"/>
                <a:gd name="connsiteX37" fmla="*/ 1485900 w 1819275"/>
                <a:gd name="connsiteY37" fmla="*/ 2458367 h 2466305"/>
                <a:gd name="connsiteX38" fmla="*/ 1435100 w 1819275"/>
                <a:gd name="connsiteY38" fmla="*/ 2466305 h 2466305"/>
                <a:gd name="connsiteX0" fmla="*/ 1435100 w 1819275"/>
                <a:gd name="connsiteY0" fmla="*/ 2466305 h 2466305"/>
                <a:gd name="connsiteX1" fmla="*/ 1230313 w 1819275"/>
                <a:gd name="connsiteY1" fmla="*/ 2459955 h 2466305"/>
                <a:gd name="connsiteX2" fmla="*/ 1058863 w 1819275"/>
                <a:gd name="connsiteY2" fmla="*/ 2431380 h 2466305"/>
                <a:gd name="connsiteX3" fmla="*/ 885825 w 1819275"/>
                <a:gd name="connsiteY3" fmla="*/ 2431380 h 2466305"/>
                <a:gd name="connsiteX4" fmla="*/ 560388 w 1819275"/>
                <a:gd name="connsiteY4" fmla="*/ 2385342 h 2466305"/>
                <a:gd name="connsiteX5" fmla="*/ 346075 w 1819275"/>
                <a:gd name="connsiteY5" fmla="*/ 2321842 h 2466305"/>
                <a:gd name="connsiteX6" fmla="*/ 179388 w 1819275"/>
                <a:gd name="connsiteY6" fmla="*/ 2185317 h 2466305"/>
                <a:gd name="connsiteX7" fmla="*/ 71438 w 1819275"/>
                <a:gd name="connsiteY7" fmla="*/ 2067842 h 2466305"/>
                <a:gd name="connsiteX8" fmla="*/ 11113 w 1819275"/>
                <a:gd name="connsiteY8" fmla="*/ 1928142 h 2466305"/>
                <a:gd name="connsiteX9" fmla="*/ 0 w 1819275"/>
                <a:gd name="connsiteY9" fmla="*/ 1829717 h 2466305"/>
                <a:gd name="connsiteX10" fmla="*/ 12700 w 1819275"/>
                <a:gd name="connsiteY10" fmla="*/ 1691605 h 2466305"/>
                <a:gd name="connsiteX11" fmla="*/ 103188 w 1819275"/>
                <a:gd name="connsiteY11" fmla="*/ 1505867 h 2466305"/>
                <a:gd name="connsiteX12" fmla="*/ 292100 w 1819275"/>
                <a:gd name="connsiteY12" fmla="*/ 1366167 h 2466305"/>
                <a:gd name="connsiteX13" fmla="*/ 460375 w 1819275"/>
                <a:gd name="connsiteY13" fmla="*/ 1202655 h 2466305"/>
                <a:gd name="connsiteX14" fmla="*/ 530225 w 1819275"/>
                <a:gd name="connsiteY14" fmla="*/ 1115342 h 2466305"/>
                <a:gd name="connsiteX15" fmla="*/ 576263 w 1819275"/>
                <a:gd name="connsiteY15" fmla="*/ 929605 h 2466305"/>
                <a:gd name="connsiteX16" fmla="*/ 531813 w 1819275"/>
                <a:gd name="connsiteY16" fmla="*/ 783555 h 2466305"/>
                <a:gd name="connsiteX17" fmla="*/ 284163 w 1819275"/>
                <a:gd name="connsiteY17" fmla="*/ 810542 h 2466305"/>
                <a:gd name="connsiteX18" fmla="*/ 228600 w 1819275"/>
                <a:gd name="connsiteY18" fmla="*/ 413667 h 2466305"/>
                <a:gd name="connsiteX19" fmla="*/ 488950 w 1819275"/>
                <a:gd name="connsiteY19" fmla="*/ 19967 h 2466305"/>
                <a:gd name="connsiteX20" fmla="*/ 641350 w 1819275"/>
                <a:gd name="connsiteY20" fmla="*/ 70768 h 2466305"/>
                <a:gd name="connsiteX21" fmla="*/ 806450 w 1819275"/>
                <a:gd name="connsiteY21" fmla="*/ 181893 h 2466305"/>
                <a:gd name="connsiteX22" fmla="*/ 1219200 w 1819275"/>
                <a:gd name="connsiteY22" fmla="*/ 254917 h 2466305"/>
                <a:gd name="connsiteX23" fmla="*/ 1141413 w 1819275"/>
                <a:gd name="connsiteY23" fmla="*/ 489867 h 2466305"/>
                <a:gd name="connsiteX24" fmla="*/ 1146175 w 1819275"/>
                <a:gd name="connsiteY24" fmla="*/ 964530 h 2466305"/>
                <a:gd name="connsiteX25" fmla="*/ 1398588 w 1819275"/>
                <a:gd name="connsiteY25" fmla="*/ 1104230 h 2466305"/>
                <a:gd name="connsiteX26" fmla="*/ 1527175 w 1819275"/>
                <a:gd name="connsiteY26" fmla="*/ 1224880 h 2466305"/>
                <a:gd name="connsiteX27" fmla="*/ 1641475 w 1819275"/>
                <a:gd name="connsiteY27" fmla="*/ 1399505 h 2466305"/>
                <a:gd name="connsiteX28" fmla="*/ 1736725 w 1819275"/>
                <a:gd name="connsiteY28" fmla="*/ 1593180 h 2466305"/>
                <a:gd name="connsiteX29" fmla="*/ 1790700 w 1819275"/>
                <a:gd name="connsiteY29" fmla="*/ 1774155 h 2466305"/>
                <a:gd name="connsiteX30" fmla="*/ 1819275 w 1819275"/>
                <a:gd name="connsiteY30" fmla="*/ 1948780 h 2466305"/>
                <a:gd name="connsiteX31" fmla="*/ 1819275 w 1819275"/>
                <a:gd name="connsiteY31" fmla="*/ 2117055 h 2466305"/>
                <a:gd name="connsiteX32" fmla="*/ 1809750 w 1819275"/>
                <a:gd name="connsiteY32" fmla="*/ 2194842 h 2466305"/>
                <a:gd name="connsiteX33" fmla="*/ 1774825 w 1819275"/>
                <a:gd name="connsiteY33" fmla="*/ 2266280 h 2466305"/>
                <a:gd name="connsiteX34" fmla="*/ 1720850 w 1819275"/>
                <a:gd name="connsiteY34" fmla="*/ 2305967 h 2466305"/>
                <a:gd name="connsiteX35" fmla="*/ 1616075 w 1819275"/>
                <a:gd name="connsiteY35" fmla="*/ 2342480 h 2466305"/>
                <a:gd name="connsiteX36" fmla="*/ 1562100 w 1819275"/>
                <a:gd name="connsiteY36" fmla="*/ 2410742 h 2466305"/>
                <a:gd name="connsiteX37" fmla="*/ 1485900 w 1819275"/>
                <a:gd name="connsiteY37" fmla="*/ 2458367 h 2466305"/>
                <a:gd name="connsiteX38" fmla="*/ 1435100 w 1819275"/>
                <a:gd name="connsiteY38" fmla="*/ 2466305 h 2466305"/>
                <a:gd name="connsiteX0" fmla="*/ 1435100 w 1819275"/>
                <a:gd name="connsiteY0" fmla="*/ 2466305 h 2466305"/>
                <a:gd name="connsiteX1" fmla="*/ 1230313 w 1819275"/>
                <a:gd name="connsiteY1" fmla="*/ 2459955 h 2466305"/>
                <a:gd name="connsiteX2" fmla="*/ 1058863 w 1819275"/>
                <a:gd name="connsiteY2" fmla="*/ 2431380 h 2466305"/>
                <a:gd name="connsiteX3" fmla="*/ 885825 w 1819275"/>
                <a:gd name="connsiteY3" fmla="*/ 2431380 h 2466305"/>
                <a:gd name="connsiteX4" fmla="*/ 560388 w 1819275"/>
                <a:gd name="connsiteY4" fmla="*/ 2385342 h 2466305"/>
                <a:gd name="connsiteX5" fmla="*/ 346075 w 1819275"/>
                <a:gd name="connsiteY5" fmla="*/ 2321842 h 2466305"/>
                <a:gd name="connsiteX6" fmla="*/ 179388 w 1819275"/>
                <a:gd name="connsiteY6" fmla="*/ 2185317 h 2466305"/>
                <a:gd name="connsiteX7" fmla="*/ 71438 w 1819275"/>
                <a:gd name="connsiteY7" fmla="*/ 2067842 h 2466305"/>
                <a:gd name="connsiteX8" fmla="*/ 11113 w 1819275"/>
                <a:gd name="connsiteY8" fmla="*/ 1928142 h 2466305"/>
                <a:gd name="connsiteX9" fmla="*/ 0 w 1819275"/>
                <a:gd name="connsiteY9" fmla="*/ 1829717 h 2466305"/>
                <a:gd name="connsiteX10" fmla="*/ 12700 w 1819275"/>
                <a:gd name="connsiteY10" fmla="*/ 1691605 h 2466305"/>
                <a:gd name="connsiteX11" fmla="*/ 103188 w 1819275"/>
                <a:gd name="connsiteY11" fmla="*/ 1505867 h 2466305"/>
                <a:gd name="connsiteX12" fmla="*/ 292100 w 1819275"/>
                <a:gd name="connsiteY12" fmla="*/ 1366167 h 2466305"/>
                <a:gd name="connsiteX13" fmla="*/ 460375 w 1819275"/>
                <a:gd name="connsiteY13" fmla="*/ 1202655 h 2466305"/>
                <a:gd name="connsiteX14" fmla="*/ 530225 w 1819275"/>
                <a:gd name="connsiteY14" fmla="*/ 1115342 h 2466305"/>
                <a:gd name="connsiteX15" fmla="*/ 576263 w 1819275"/>
                <a:gd name="connsiteY15" fmla="*/ 929605 h 2466305"/>
                <a:gd name="connsiteX16" fmla="*/ 531813 w 1819275"/>
                <a:gd name="connsiteY16" fmla="*/ 783555 h 2466305"/>
                <a:gd name="connsiteX17" fmla="*/ 284163 w 1819275"/>
                <a:gd name="connsiteY17" fmla="*/ 810542 h 2466305"/>
                <a:gd name="connsiteX18" fmla="*/ 228600 w 1819275"/>
                <a:gd name="connsiteY18" fmla="*/ 413667 h 2466305"/>
                <a:gd name="connsiteX19" fmla="*/ 488950 w 1819275"/>
                <a:gd name="connsiteY19" fmla="*/ 19967 h 2466305"/>
                <a:gd name="connsiteX20" fmla="*/ 641350 w 1819275"/>
                <a:gd name="connsiteY20" fmla="*/ 70768 h 2466305"/>
                <a:gd name="connsiteX21" fmla="*/ 806450 w 1819275"/>
                <a:gd name="connsiteY21" fmla="*/ 181893 h 2466305"/>
                <a:gd name="connsiteX22" fmla="*/ 1219200 w 1819275"/>
                <a:gd name="connsiteY22" fmla="*/ 254917 h 2466305"/>
                <a:gd name="connsiteX23" fmla="*/ 1141413 w 1819275"/>
                <a:gd name="connsiteY23" fmla="*/ 489867 h 2466305"/>
                <a:gd name="connsiteX24" fmla="*/ 1146175 w 1819275"/>
                <a:gd name="connsiteY24" fmla="*/ 964530 h 2466305"/>
                <a:gd name="connsiteX25" fmla="*/ 1398588 w 1819275"/>
                <a:gd name="connsiteY25" fmla="*/ 1104230 h 2466305"/>
                <a:gd name="connsiteX26" fmla="*/ 1527175 w 1819275"/>
                <a:gd name="connsiteY26" fmla="*/ 1224880 h 2466305"/>
                <a:gd name="connsiteX27" fmla="*/ 1641475 w 1819275"/>
                <a:gd name="connsiteY27" fmla="*/ 1399505 h 2466305"/>
                <a:gd name="connsiteX28" fmla="*/ 1736725 w 1819275"/>
                <a:gd name="connsiteY28" fmla="*/ 1593180 h 2466305"/>
                <a:gd name="connsiteX29" fmla="*/ 1790700 w 1819275"/>
                <a:gd name="connsiteY29" fmla="*/ 1774155 h 2466305"/>
                <a:gd name="connsiteX30" fmla="*/ 1819275 w 1819275"/>
                <a:gd name="connsiteY30" fmla="*/ 1948780 h 2466305"/>
                <a:gd name="connsiteX31" fmla="*/ 1819275 w 1819275"/>
                <a:gd name="connsiteY31" fmla="*/ 2117055 h 2466305"/>
                <a:gd name="connsiteX32" fmla="*/ 1809750 w 1819275"/>
                <a:gd name="connsiteY32" fmla="*/ 2194842 h 2466305"/>
                <a:gd name="connsiteX33" fmla="*/ 1774825 w 1819275"/>
                <a:gd name="connsiteY33" fmla="*/ 2266280 h 2466305"/>
                <a:gd name="connsiteX34" fmla="*/ 1720850 w 1819275"/>
                <a:gd name="connsiteY34" fmla="*/ 2305967 h 2466305"/>
                <a:gd name="connsiteX35" fmla="*/ 1616075 w 1819275"/>
                <a:gd name="connsiteY35" fmla="*/ 2342480 h 2466305"/>
                <a:gd name="connsiteX36" fmla="*/ 1562100 w 1819275"/>
                <a:gd name="connsiteY36" fmla="*/ 2410742 h 2466305"/>
                <a:gd name="connsiteX37" fmla="*/ 1485900 w 1819275"/>
                <a:gd name="connsiteY37" fmla="*/ 2458367 h 2466305"/>
                <a:gd name="connsiteX38" fmla="*/ 1435100 w 1819275"/>
                <a:gd name="connsiteY38" fmla="*/ 2466305 h 2466305"/>
                <a:gd name="connsiteX0" fmla="*/ 1435100 w 1819275"/>
                <a:gd name="connsiteY0" fmla="*/ 2466305 h 2466305"/>
                <a:gd name="connsiteX1" fmla="*/ 1230313 w 1819275"/>
                <a:gd name="connsiteY1" fmla="*/ 2459955 h 2466305"/>
                <a:gd name="connsiteX2" fmla="*/ 1058863 w 1819275"/>
                <a:gd name="connsiteY2" fmla="*/ 2431380 h 2466305"/>
                <a:gd name="connsiteX3" fmla="*/ 885825 w 1819275"/>
                <a:gd name="connsiteY3" fmla="*/ 2431380 h 2466305"/>
                <a:gd name="connsiteX4" fmla="*/ 560388 w 1819275"/>
                <a:gd name="connsiteY4" fmla="*/ 2385342 h 2466305"/>
                <a:gd name="connsiteX5" fmla="*/ 346075 w 1819275"/>
                <a:gd name="connsiteY5" fmla="*/ 2321842 h 2466305"/>
                <a:gd name="connsiteX6" fmla="*/ 179388 w 1819275"/>
                <a:gd name="connsiteY6" fmla="*/ 2185317 h 2466305"/>
                <a:gd name="connsiteX7" fmla="*/ 71438 w 1819275"/>
                <a:gd name="connsiteY7" fmla="*/ 2067842 h 2466305"/>
                <a:gd name="connsiteX8" fmla="*/ 11113 w 1819275"/>
                <a:gd name="connsiteY8" fmla="*/ 1928142 h 2466305"/>
                <a:gd name="connsiteX9" fmla="*/ 0 w 1819275"/>
                <a:gd name="connsiteY9" fmla="*/ 1829717 h 2466305"/>
                <a:gd name="connsiteX10" fmla="*/ 12700 w 1819275"/>
                <a:gd name="connsiteY10" fmla="*/ 1691605 h 2466305"/>
                <a:gd name="connsiteX11" fmla="*/ 103188 w 1819275"/>
                <a:gd name="connsiteY11" fmla="*/ 1505867 h 2466305"/>
                <a:gd name="connsiteX12" fmla="*/ 292100 w 1819275"/>
                <a:gd name="connsiteY12" fmla="*/ 1366167 h 2466305"/>
                <a:gd name="connsiteX13" fmla="*/ 460375 w 1819275"/>
                <a:gd name="connsiteY13" fmla="*/ 1202655 h 2466305"/>
                <a:gd name="connsiteX14" fmla="*/ 530225 w 1819275"/>
                <a:gd name="connsiteY14" fmla="*/ 1115342 h 2466305"/>
                <a:gd name="connsiteX15" fmla="*/ 576263 w 1819275"/>
                <a:gd name="connsiteY15" fmla="*/ 929605 h 2466305"/>
                <a:gd name="connsiteX16" fmla="*/ 531813 w 1819275"/>
                <a:gd name="connsiteY16" fmla="*/ 783555 h 2466305"/>
                <a:gd name="connsiteX17" fmla="*/ 284163 w 1819275"/>
                <a:gd name="connsiteY17" fmla="*/ 810542 h 2466305"/>
                <a:gd name="connsiteX18" fmla="*/ 228600 w 1819275"/>
                <a:gd name="connsiteY18" fmla="*/ 413667 h 2466305"/>
                <a:gd name="connsiteX19" fmla="*/ 488950 w 1819275"/>
                <a:gd name="connsiteY19" fmla="*/ 19967 h 2466305"/>
                <a:gd name="connsiteX20" fmla="*/ 641350 w 1819275"/>
                <a:gd name="connsiteY20" fmla="*/ 70768 h 2466305"/>
                <a:gd name="connsiteX21" fmla="*/ 806450 w 1819275"/>
                <a:gd name="connsiteY21" fmla="*/ 181893 h 2466305"/>
                <a:gd name="connsiteX22" fmla="*/ 1219200 w 1819275"/>
                <a:gd name="connsiteY22" fmla="*/ 254917 h 2466305"/>
                <a:gd name="connsiteX23" fmla="*/ 1141413 w 1819275"/>
                <a:gd name="connsiteY23" fmla="*/ 489867 h 2466305"/>
                <a:gd name="connsiteX24" fmla="*/ 1146175 w 1819275"/>
                <a:gd name="connsiteY24" fmla="*/ 964530 h 2466305"/>
                <a:gd name="connsiteX25" fmla="*/ 1398588 w 1819275"/>
                <a:gd name="connsiteY25" fmla="*/ 1104230 h 2466305"/>
                <a:gd name="connsiteX26" fmla="*/ 1527175 w 1819275"/>
                <a:gd name="connsiteY26" fmla="*/ 1224880 h 2466305"/>
                <a:gd name="connsiteX27" fmla="*/ 1641475 w 1819275"/>
                <a:gd name="connsiteY27" fmla="*/ 1399505 h 2466305"/>
                <a:gd name="connsiteX28" fmla="*/ 1736725 w 1819275"/>
                <a:gd name="connsiteY28" fmla="*/ 1593180 h 2466305"/>
                <a:gd name="connsiteX29" fmla="*/ 1790700 w 1819275"/>
                <a:gd name="connsiteY29" fmla="*/ 1774155 h 2466305"/>
                <a:gd name="connsiteX30" fmla="*/ 1819275 w 1819275"/>
                <a:gd name="connsiteY30" fmla="*/ 1948780 h 2466305"/>
                <a:gd name="connsiteX31" fmla="*/ 1819275 w 1819275"/>
                <a:gd name="connsiteY31" fmla="*/ 2117055 h 2466305"/>
                <a:gd name="connsiteX32" fmla="*/ 1809750 w 1819275"/>
                <a:gd name="connsiteY32" fmla="*/ 2194842 h 2466305"/>
                <a:gd name="connsiteX33" fmla="*/ 1774825 w 1819275"/>
                <a:gd name="connsiteY33" fmla="*/ 2266280 h 2466305"/>
                <a:gd name="connsiteX34" fmla="*/ 1720850 w 1819275"/>
                <a:gd name="connsiteY34" fmla="*/ 2305967 h 2466305"/>
                <a:gd name="connsiteX35" fmla="*/ 1616075 w 1819275"/>
                <a:gd name="connsiteY35" fmla="*/ 2342480 h 2466305"/>
                <a:gd name="connsiteX36" fmla="*/ 1562100 w 1819275"/>
                <a:gd name="connsiteY36" fmla="*/ 2410742 h 2466305"/>
                <a:gd name="connsiteX37" fmla="*/ 1485900 w 1819275"/>
                <a:gd name="connsiteY37" fmla="*/ 2458367 h 2466305"/>
                <a:gd name="connsiteX38" fmla="*/ 1435100 w 1819275"/>
                <a:gd name="connsiteY38" fmla="*/ 2466305 h 2466305"/>
                <a:gd name="connsiteX0" fmla="*/ 1435100 w 1819275"/>
                <a:gd name="connsiteY0" fmla="*/ 2466305 h 2466305"/>
                <a:gd name="connsiteX1" fmla="*/ 1230313 w 1819275"/>
                <a:gd name="connsiteY1" fmla="*/ 2459955 h 2466305"/>
                <a:gd name="connsiteX2" fmla="*/ 1058863 w 1819275"/>
                <a:gd name="connsiteY2" fmla="*/ 2431380 h 2466305"/>
                <a:gd name="connsiteX3" fmla="*/ 885825 w 1819275"/>
                <a:gd name="connsiteY3" fmla="*/ 2431380 h 2466305"/>
                <a:gd name="connsiteX4" fmla="*/ 560388 w 1819275"/>
                <a:gd name="connsiteY4" fmla="*/ 2385342 h 2466305"/>
                <a:gd name="connsiteX5" fmla="*/ 346075 w 1819275"/>
                <a:gd name="connsiteY5" fmla="*/ 2321842 h 2466305"/>
                <a:gd name="connsiteX6" fmla="*/ 179388 w 1819275"/>
                <a:gd name="connsiteY6" fmla="*/ 2185317 h 2466305"/>
                <a:gd name="connsiteX7" fmla="*/ 71438 w 1819275"/>
                <a:gd name="connsiteY7" fmla="*/ 2067842 h 2466305"/>
                <a:gd name="connsiteX8" fmla="*/ 11113 w 1819275"/>
                <a:gd name="connsiteY8" fmla="*/ 1928142 h 2466305"/>
                <a:gd name="connsiteX9" fmla="*/ 0 w 1819275"/>
                <a:gd name="connsiteY9" fmla="*/ 1829717 h 2466305"/>
                <a:gd name="connsiteX10" fmla="*/ 12700 w 1819275"/>
                <a:gd name="connsiteY10" fmla="*/ 1691605 h 2466305"/>
                <a:gd name="connsiteX11" fmla="*/ 103188 w 1819275"/>
                <a:gd name="connsiteY11" fmla="*/ 1505867 h 2466305"/>
                <a:gd name="connsiteX12" fmla="*/ 292100 w 1819275"/>
                <a:gd name="connsiteY12" fmla="*/ 1366167 h 2466305"/>
                <a:gd name="connsiteX13" fmla="*/ 460375 w 1819275"/>
                <a:gd name="connsiteY13" fmla="*/ 1202655 h 2466305"/>
                <a:gd name="connsiteX14" fmla="*/ 530225 w 1819275"/>
                <a:gd name="connsiteY14" fmla="*/ 1115342 h 2466305"/>
                <a:gd name="connsiteX15" fmla="*/ 576263 w 1819275"/>
                <a:gd name="connsiteY15" fmla="*/ 929605 h 2466305"/>
                <a:gd name="connsiteX16" fmla="*/ 531813 w 1819275"/>
                <a:gd name="connsiteY16" fmla="*/ 783555 h 2466305"/>
                <a:gd name="connsiteX17" fmla="*/ 284163 w 1819275"/>
                <a:gd name="connsiteY17" fmla="*/ 810542 h 2466305"/>
                <a:gd name="connsiteX18" fmla="*/ 228600 w 1819275"/>
                <a:gd name="connsiteY18" fmla="*/ 413667 h 2466305"/>
                <a:gd name="connsiteX19" fmla="*/ 488950 w 1819275"/>
                <a:gd name="connsiteY19" fmla="*/ 19967 h 2466305"/>
                <a:gd name="connsiteX20" fmla="*/ 641350 w 1819275"/>
                <a:gd name="connsiteY20" fmla="*/ 70768 h 2466305"/>
                <a:gd name="connsiteX21" fmla="*/ 1111250 w 1819275"/>
                <a:gd name="connsiteY21" fmla="*/ 29493 h 2466305"/>
                <a:gd name="connsiteX22" fmla="*/ 1219200 w 1819275"/>
                <a:gd name="connsiteY22" fmla="*/ 254917 h 2466305"/>
                <a:gd name="connsiteX23" fmla="*/ 1141413 w 1819275"/>
                <a:gd name="connsiteY23" fmla="*/ 489867 h 2466305"/>
                <a:gd name="connsiteX24" fmla="*/ 1146175 w 1819275"/>
                <a:gd name="connsiteY24" fmla="*/ 964530 h 2466305"/>
                <a:gd name="connsiteX25" fmla="*/ 1398588 w 1819275"/>
                <a:gd name="connsiteY25" fmla="*/ 1104230 h 2466305"/>
                <a:gd name="connsiteX26" fmla="*/ 1527175 w 1819275"/>
                <a:gd name="connsiteY26" fmla="*/ 1224880 h 2466305"/>
                <a:gd name="connsiteX27" fmla="*/ 1641475 w 1819275"/>
                <a:gd name="connsiteY27" fmla="*/ 1399505 h 2466305"/>
                <a:gd name="connsiteX28" fmla="*/ 1736725 w 1819275"/>
                <a:gd name="connsiteY28" fmla="*/ 1593180 h 2466305"/>
                <a:gd name="connsiteX29" fmla="*/ 1790700 w 1819275"/>
                <a:gd name="connsiteY29" fmla="*/ 1774155 h 2466305"/>
                <a:gd name="connsiteX30" fmla="*/ 1819275 w 1819275"/>
                <a:gd name="connsiteY30" fmla="*/ 1948780 h 2466305"/>
                <a:gd name="connsiteX31" fmla="*/ 1819275 w 1819275"/>
                <a:gd name="connsiteY31" fmla="*/ 2117055 h 2466305"/>
                <a:gd name="connsiteX32" fmla="*/ 1809750 w 1819275"/>
                <a:gd name="connsiteY32" fmla="*/ 2194842 h 2466305"/>
                <a:gd name="connsiteX33" fmla="*/ 1774825 w 1819275"/>
                <a:gd name="connsiteY33" fmla="*/ 2266280 h 2466305"/>
                <a:gd name="connsiteX34" fmla="*/ 1720850 w 1819275"/>
                <a:gd name="connsiteY34" fmla="*/ 2305967 h 2466305"/>
                <a:gd name="connsiteX35" fmla="*/ 1616075 w 1819275"/>
                <a:gd name="connsiteY35" fmla="*/ 2342480 h 2466305"/>
                <a:gd name="connsiteX36" fmla="*/ 1562100 w 1819275"/>
                <a:gd name="connsiteY36" fmla="*/ 2410742 h 2466305"/>
                <a:gd name="connsiteX37" fmla="*/ 1485900 w 1819275"/>
                <a:gd name="connsiteY37" fmla="*/ 2458367 h 2466305"/>
                <a:gd name="connsiteX38" fmla="*/ 1435100 w 1819275"/>
                <a:gd name="connsiteY38" fmla="*/ 2466305 h 2466305"/>
                <a:gd name="connsiteX0" fmla="*/ 1435100 w 1819275"/>
                <a:gd name="connsiteY0" fmla="*/ 2596399 h 2596399"/>
                <a:gd name="connsiteX1" fmla="*/ 1230313 w 1819275"/>
                <a:gd name="connsiteY1" fmla="*/ 2590049 h 2596399"/>
                <a:gd name="connsiteX2" fmla="*/ 1058863 w 1819275"/>
                <a:gd name="connsiteY2" fmla="*/ 2561474 h 2596399"/>
                <a:gd name="connsiteX3" fmla="*/ 885825 w 1819275"/>
                <a:gd name="connsiteY3" fmla="*/ 2561474 h 2596399"/>
                <a:gd name="connsiteX4" fmla="*/ 560388 w 1819275"/>
                <a:gd name="connsiteY4" fmla="*/ 2515436 h 2596399"/>
                <a:gd name="connsiteX5" fmla="*/ 346075 w 1819275"/>
                <a:gd name="connsiteY5" fmla="*/ 2451936 h 2596399"/>
                <a:gd name="connsiteX6" fmla="*/ 179388 w 1819275"/>
                <a:gd name="connsiteY6" fmla="*/ 2315411 h 2596399"/>
                <a:gd name="connsiteX7" fmla="*/ 71438 w 1819275"/>
                <a:gd name="connsiteY7" fmla="*/ 2197936 h 2596399"/>
                <a:gd name="connsiteX8" fmla="*/ 11113 w 1819275"/>
                <a:gd name="connsiteY8" fmla="*/ 2058236 h 2596399"/>
                <a:gd name="connsiteX9" fmla="*/ 0 w 1819275"/>
                <a:gd name="connsiteY9" fmla="*/ 1959811 h 2596399"/>
                <a:gd name="connsiteX10" fmla="*/ 12700 w 1819275"/>
                <a:gd name="connsiteY10" fmla="*/ 1821699 h 2596399"/>
                <a:gd name="connsiteX11" fmla="*/ 103188 w 1819275"/>
                <a:gd name="connsiteY11" fmla="*/ 1635961 h 2596399"/>
                <a:gd name="connsiteX12" fmla="*/ 292100 w 1819275"/>
                <a:gd name="connsiteY12" fmla="*/ 1496261 h 2596399"/>
                <a:gd name="connsiteX13" fmla="*/ 460375 w 1819275"/>
                <a:gd name="connsiteY13" fmla="*/ 1332749 h 2596399"/>
                <a:gd name="connsiteX14" fmla="*/ 530225 w 1819275"/>
                <a:gd name="connsiteY14" fmla="*/ 1245436 h 2596399"/>
                <a:gd name="connsiteX15" fmla="*/ 576263 w 1819275"/>
                <a:gd name="connsiteY15" fmla="*/ 1059699 h 2596399"/>
                <a:gd name="connsiteX16" fmla="*/ 531813 w 1819275"/>
                <a:gd name="connsiteY16" fmla="*/ 913649 h 2596399"/>
                <a:gd name="connsiteX17" fmla="*/ 284163 w 1819275"/>
                <a:gd name="connsiteY17" fmla="*/ 940636 h 2596399"/>
                <a:gd name="connsiteX18" fmla="*/ 228600 w 1819275"/>
                <a:gd name="connsiteY18" fmla="*/ 543761 h 2596399"/>
                <a:gd name="connsiteX19" fmla="*/ 488950 w 1819275"/>
                <a:gd name="connsiteY19" fmla="*/ 150061 h 2596399"/>
                <a:gd name="connsiteX20" fmla="*/ 1111250 w 1819275"/>
                <a:gd name="connsiteY20" fmla="*/ 4012 h 2596399"/>
                <a:gd name="connsiteX21" fmla="*/ 1111250 w 1819275"/>
                <a:gd name="connsiteY21" fmla="*/ 159587 h 2596399"/>
                <a:gd name="connsiteX22" fmla="*/ 1219200 w 1819275"/>
                <a:gd name="connsiteY22" fmla="*/ 385011 h 2596399"/>
                <a:gd name="connsiteX23" fmla="*/ 1141413 w 1819275"/>
                <a:gd name="connsiteY23" fmla="*/ 619961 h 2596399"/>
                <a:gd name="connsiteX24" fmla="*/ 1146175 w 1819275"/>
                <a:gd name="connsiteY24" fmla="*/ 1094624 h 2596399"/>
                <a:gd name="connsiteX25" fmla="*/ 1398588 w 1819275"/>
                <a:gd name="connsiteY25" fmla="*/ 1234324 h 2596399"/>
                <a:gd name="connsiteX26" fmla="*/ 1527175 w 1819275"/>
                <a:gd name="connsiteY26" fmla="*/ 1354974 h 2596399"/>
                <a:gd name="connsiteX27" fmla="*/ 1641475 w 1819275"/>
                <a:gd name="connsiteY27" fmla="*/ 1529599 h 2596399"/>
                <a:gd name="connsiteX28" fmla="*/ 1736725 w 1819275"/>
                <a:gd name="connsiteY28" fmla="*/ 1723274 h 2596399"/>
                <a:gd name="connsiteX29" fmla="*/ 1790700 w 1819275"/>
                <a:gd name="connsiteY29" fmla="*/ 1904249 h 2596399"/>
                <a:gd name="connsiteX30" fmla="*/ 1819275 w 1819275"/>
                <a:gd name="connsiteY30" fmla="*/ 2078874 h 2596399"/>
                <a:gd name="connsiteX31" fmla="*/ 1819275 w 1819275"/>
                <a:gd name="connsiteY31" fmla="*/ 2247149 h 2596399"/>
                <a:gd name="connsiteX32" fmla="*/ 1809750 w 1819275"/>
                <a:gd name="connsiteY32" fmla="*/ 2324936 h 2596399"/>
                <a:gd name="connsiteX33" fmla="*/ 1774825 w 1819275"/>
                <a:gd name="connsiteY33" fmla="*/ 2396374 h 2596399"/>
                <a:gd name="connsiteX34" fmla="*/ 1720850 w 1819275"/>
                <a:gd name="connsiteY34" fmla="*/ 2436061 h 2596399"/>
                <a:gd name="connsiteX35" fmla="*/ 1616075 w 1819275"/>
                <a:gd name="connsiteY35" fmla="*/ 2472574 h 2596399"/>
                <a:gd name="connsiteX36" fmla="*/ 1562100 w 1819275"/>
                <a:gd name="connsiteY36" fmla="*/ 2540836 h 2596399"/>
                <a:gd name="connsiteX37" fmla="*/ 1485900 w 1819275"/>
                <a:gd name="connsiteY37" fmla="*/ 2588461 h 2596399"/>
                <a:gd name="connsiteX38" fmla="*/ 1435100 w 1819275"/>
                <a:gd name="connsiteY38" fmla="*/ 2596399 h 2596399"/>
                <a:gd name="connsiteX0" fmla="*/ 1435100 w 1819275"/>
                <a:gd name="connsiteY0" fmla="*/ 2596399 h 2596399"/>
                <a:gd name="connsiteX1" fmla="*/ 1230313 w 1819275"/>
                <a:gd name="connsiteY1" fmla="*/ 2590049 h 2596399"/>
                <a:gd name="connsiteX2" fmla="*/ 1058863 w 1819275"/>
                <a:gd name="connsiteY2" fmla="*/ 2561474 h 2596399"/>
                <a:gd name="connsiteX3" fmla="*/ 885825 w 1819275"/>
                <a:gd name="connsiteY3" fmla="*/ 2561474 h 2596399"/>
                <a:gd name="connsiteX4" fmla="*/ 560388 w 1819275"/>
                <a:gd name="connsiteY4" fmla="*/ 2515436 h 2596399"/>
                <a:gd name="connsiteX5" fmla="*/ 346075 w 1819275"/>
                <a:gd name="connsiteY5" fmla="*/ 2451936 h 2596399"/>
                <a:gd name="connsiteX6" fmla="*/ 179388 w 1819275"/>
                <a:gd name="connsiteY6" fmla="*/ 2315411 h 2596399"/>
                <a:gd name="connsiteX7" fmla="*/ 71438 w 1819275"/>
                <a:gd name="connsiteY7" fmla="*/ 2197936 h 2596399"/>
                <a:gd name="connsiteX8" fmla="*/ 11113 w 1819275"/>
                <a:gd name="connsiteY8" fmla="*/ 2058236 h 2596399"/>
                <a:gd name="connsiteX9" fmla="*/ 0 w 1819275"/>
                <a:gd name="connsiteY9" fmla="*/ 1959811 h 2596399"/>
                <a:gd name="connsiteX10" fmla="*/ 12700 w 1819275"/>
                <a:gd name="connsiteY10" fmla="*/ 1821699 h 2596399"/>
                <a:gd name="connsiteX11" fmla="*/ 103188 w 1819275"/>
                <a:gd name="connsiteY11" fmla="*/ 1635961 h 2596399"/>
                <a:gd name="connsiteX12" fmla="*/ 292100 w 1819275"/>
                <a:gd name="connsiteY12" fmla="*/ 1496261 h 2596399"/>
                <a:gd name="connsiteX13" fmla="*/ 460375 w 1819275"/>
                <a:gd name="connsiteY13" fmla="*/ 1332749 h 2596399"/>
                <a:gd name="connsiteX14" fmla="*/ 530225 w 1819275"/>
                <a:gd name="connsiteY14" fmla="*/ 1245436 h 2596399"/>
                <a:gd name="connsiteX15" fmla="*/ 576263 w 1819275"/>
                <a:gd name="connsiteY15" fmla="*/ 1059699 h 2596399"/>
                <a:gd name="connsiteX16" fmla="*/ 531813 w 1819275"/>
                <a:gd name="connsiteY16" fmla="*/ 913649 h 2596399"/>
                <a:gd name="connsiteX17" fmla="*/ 284163 w 1819275"/>
                <a:gd name="connsiteY17" fmla="*/ 940636 h 2596399"/>
                <a:gd name="connsiteX18" fmla="*/ 228600 w 1819275"/>
                <a:gd name="connsiteY18" fmla="*/ 543761 h 2596399"/>
                <a:gd name="connsiteX19" fmla="*/ 488950 w 1819275"/>
                <a:gd name="connsiteY19" fmla="*/ 150061 h 2596399"/>
                <a:gd name="connsiteX20" fmla="*/ 1111250 w 1819275"/>
                <a:gd name="connsiteY20" fmla="*/ 4012 h 2596399"/>
                <a:gd name="connsiteX21" fmla="*/ 1111250 w 1819275"/>
                <a:gd name="connsiteY21" fmla="*/ 159587 h 2596399"/>
                <a:gd name="connsiteX22" fmla="*/ 1219200 w 1819275"/>
                <a:gd name="connsiteY22" fmla="*/ 385011 h 2596399"/>
                <a:gd name="connsiteX23" fmla="*/ 1141413 w 1819275"/>
                <a:gd name="connsiteY23" fmla="*/ 619961 h 2596399"/>
                <a:gd name="connsiteX24" fmla="*/ 1146175 w 1819275"/>
                <a:gd name="connsiteY24" fmla="*/ 1094624 h 2596399"/>
                <a:gd name="connsiteX25" fmla="*/ 1398588 w 1819275"/>
                <a:gd name="connsiteY25" fmla="*/ 1234324 h 2596399"/>
                <a:gd name="connsiteX26" fmla="*/ 1527175 w 1819275"/>
                <a:gd name="connsiteY26" fmla="*/ 1354974 h 2596399"/>
                <a:gd name="connsiteX27" fmla="*/ 1641475 w 1819275"/>
                <a:gd name="connsiteY27" fmla="*/ 1529599 h 2596399"/>
                <a:gd name="connsiteX28" fmla="*/ 1736725 w 1819275"/>
                <a:gd name="connsiteY28" fmla="*/ 1723274 h 2596399"/>
                <a:gd name="connsiteX29" fmla="*/ 1790700 w 1819275"/>
                <a:gd name="connsiteY29" fmla="*/ 1904249 h 2596399"/>
                <a:gd name="connsiteX30" fmla="*/ 1819275 w 1819275"/>
                <a:gd name="connsiteY30" fmla="*/ 2078874 h 2596399"/>
                <a:gd name="connsiteX31" fmla="*/ 1819275 w 1819275"/>
                <a:gd name="connsiteY31" fmla="*/ 2247149 h 2596399"/>
                <a:gd name="connsiteX32" fmla="*/ 1809750 w 1819275"/>
                <a:gd name="connsiteY32" fmla="*/ 2324936 h 2596399"/>
                <a:gd name="connsiteX33" fmla="*/ 1774825 w 1819275"/>
                <a:gd name="connsiteY33" fmla="*/ 2396374 h 2596399"/>
                <a:gd name="connsiteX34" fmla="*/ 1720850 w 1819275"/>
                <a:gd name="connsiteY34" fmla="*/ 2436061 h 2596399"/>
                <a:gd name="connsiteX35" fmla="*/ 1616075 w 1819275"/>
                <a:gd name="connsiteY35" fmla="*/ 2472574 h 2596399"/>
                <a:gd name="connsiteX36" fmla="*/ 1562100 w 1819275"/>
                <a:gd name="connsiteY36" fmla="*/ 2540836 h 2596399"/>
                <a:gd name="connsiteX37" fmla="*/ 1485900 w 1819275"/>
                <a:gd name="connsiteY37" fmla="*/ 2588461 h 2596399"/>
                <a:gd name="connsiteX38" fmla="*/ 1435100 w 1819275"/>
                <a:gd name="connsiteY38" fmla="*/ 2596399 h 2596399"/>
                <a:gd name="connsiteX0" fmla="*/ 1435100 w 1819275"/>
                <a:gd name="connsiteY0" fmla="*/ 2658633 h 2658633"/>
                <a:gd name="connsiteX1" fmla="*/ 1230313 w 1819275"/>
                <a:gd name="connsiteY1" fmla="*/ 2652283 h 2658633"/>
                <a:gd name="connsiteX2" fmla="*/ 1058863 w 1819275"/>
                <a:gd name="connsiteY2" fmla="*/ 2623708 h 2658633"/>
                <a:gd name="connsiteX3" fmla="*/ 885825 w 1819275"/>
                <a:gd name="connsiteY3" fmla="*/ 2623708 h 2658633"/>
                <a:gd name="connsiteX4" fmla="*/ 560388 w 1819275"/>
                <a:gd name="connsiteY4" fmla="*/ 2577670 h 2658633"/>
                <a:gd name="connsiteX5" fmla="*/ 346075 w 1819275"/>
                <a:gd name="connsiteY5" fmla="*/ 2514170 h 2658633"/>
                <a:gd name="connsiteX6" fmla="*/ 179388 w 1819275"/>
                <a:gd name="connsiteY6" fmla="*/ 2377645 h 2658633"/>
                <a:gd name="connsiteX7" fmla="*/ 71438 w 1819275"/>
                <a:gd name="connsiteY7" fmla="*/ 2260170 h 2658633"/>
                <a:gd name="connsiteX8" fmla="*/ 11113 w 1819275"/>
                <a:gd name="connsiteY8" fmla="*/ 2120470 h 2658633"/>
                <a:gd name="connsiteX9" fmla="*/ 0 w 1819275"/>
                <a:gd name="connsiteY9" fmla="*/ 2022045 h 2658633"/>
                <a:gd name="connsiteX10" fmla="*/ 12700 w 1819275"/>
                <a:gd name="connsiteY10" fmla="*/ 1883933 h 2658633"/>
                <a:gd name="connsiteX11" fmla="*/ 103188 w 1819275"/>
                <a:gd name="connsiteY11" fmla="*/ 1698195 h 2658633"/>
                <a:gd name="connsiteX12" fmla="*/ 292100 w 1819275"/>
                <a:gd name="connsiteY12" fmla="*/ 1558495 h 2658633"/>
                <a:gd name="connsiteX13" fmla="*/ 460375 w 1819275"/>
                <a:gd name="connsiteY13" fmla="*/ 1394983 h 2658633"/>
                <a:gd name="connsiteX14" fmla="*/ 530225 w 1819275"/>
                <a:gd name="connsiteY14" fmla="*/ 1307670 h 2658633"/>
                <a:gd name="connsiteX15" fmla="*/ 576263 w 1819275"/>
                <a:gd name="connsiteY15" fmla="*/ 1121933 h 2658633"/>
                <a:gd name="connsiteX16" fmla="*/ 531813 w 1819275"/>
                <a:gd name="connsiteY16" fmla="*/ 975883 h 2658633"/>
                <a:gd name="connsiteX17" fmla="*/ 284163 w 1819275"/>
                <a:gd name="connsiteY17" fmla="*/ 1002870 h 2658633"/>
                <a:gd name="connsiteX18" fmla="*/ 228600 w 1819275"/>
                <a:gd name="connsiteY18" fmla="*/ 605995 h 2658633"/>
                <a:gd name="connsiteX19" fmla="*/ 488950 w 1819275"/>
                <a:gd name="connsiteY19" fmla="*/ 212295 h 2658633"/>
                <a:gd name="connsiteX20" fmla="*/ 1149350 w 1819275"/>
                <a:gd name="connsiteY20" fmla="*/ 2746 h 2658633"/>
                <a:gd name="connsiteX21" fmla="*/ 1111250 w 1819275"/>
                <a:gd name="connsiteY21" fmla="*/ 221821 h 2658633"/>
                <a:gd name="connsiteX22" fmla="*/ 1219200 w 1819275"/>
                <a:gd name="connsiteY22" fmla="*/ 447245 h 2658633"/>
                <a:gd name="connsiteX23" fmla="*/ 1141413 w 1819275"/>
                <a:gd name="connsiteY23" fmla="*/ 682195 h 2658633"/>
                <a:gd name="connsiteX24" fmla="*/ 1146175 w 1819275"/>
                <a:gd name="connsiteY24" fmla="*/ 1156858 h 2658633"/>
                <a:gd name="connsiteX25" fmla="*/ 1398588 w 1819275"/>
                <a:gd name="connsiteY25" fmla="*/ 1296558 h 2658633"/>
                <a:gd name="connsiteX26" fmla="*/ 1527175 w 1819275"/>
                <a:gd name="connsiteY26" fmla="*/ 1417208 h 2658633"/>
                <a:gd name="connsiteX27" fmla="*/ 1641475 w 1819275"/>
                <a:gd name="connsiteY27" fmla="*/ 1591833 h 2658633"/>
                <a:gd name="connsiteX28" fmla="*/ 1736725 w 1819275"/>
                <a:gd name="connsiteY28" fmla="*/ 1785508 h 2658633"/>
                <a:gd name="connsiteX29" fmla="*/ 1790700 w 1819275"/>
                <a:gd name="connsiteY29" fmla="*/ 1966483 h 2658633"/>
                <a:gd name="connsiteX30" fmla="*/ 1819275 w 1819275"/>
                <a:gd name="connsiteY30" fmla="*/ 2141108 h 2658633"/>
                <a:gd name="connsiteX31" fmla="*/ 1819275 w 1819275"/>
                <a:gd name="connsiteY31" fmla="*/ 2309383 h 2658633"/>
                <a:gd name="connsiteX32" fmla="*/ 1809750 w 1819275"/>
                <a:gd name="connsiteY32" fmla="*/ 2387170 h 2658633"/>
                <a:gd name="connsiteX33" fmla="*/ 1774825 w 1819275"/>
                <a:gd name="connsiteY33" fmla="*/ 2458608 h 2658633"/>
                <a:gd name="connsiteX34" fmla="*/ 1720850 w 1819275"/>
                <a:gd name="connsiteY34" fmla="*/ 2498295 h 2658633"/>
                <a:gd name="connsiteX35" fmla="*/ 1616075 w 1819275"/>
                <a:gd name="connsiteY35" fmla="*/ 2534808 h 2658633"/>
                <a:gd name="connsiteX36" fmla="*/ 1562100 w 1819275"/>
                <a:gd name="connsiteY36" fmla="*/ 2603070 h 2658633"/>
                <a:gd name="connsiteX37" fmla="*/ 1485900 w 1819275"/>
                <a:gd name="connsiteY37" fmla="*/ 2650695 h 2658633"/>
                <a:gd name="connsiteX38" fmla="*/ 1435100 w 1819275"/>
                <a:gd name="connsiteY38" fmla="*/ 2658633 h 2658633"/>
                <a:gd name="connsiteX0" fmla="*/ 1435100 w 1819275"/>
                <a:gd name="connsiteY0" fmla="*/ 2673111 h 2673111"/>
                <a:gd name="connsiteX1" fmla="*/ 1230313 w 1819275"/>
                <a:gd name="connsiteY1" fmla="*/ 2666761 h 2673111"/>
                <a:gd name="connsiteX2" fmla="*/ 1058863 w 1819275"/>
                <a:gd name="connsiteY2" fmla="*/ 2638186 h 2673111"/>
                <a:gd name="connsiteX3" fmla="*/ 885825 w 1819275"/>
                <a:gd name="connsiteY3" fmla="*/ 2638186 h 2673111"/>
                <a:gd name="connsiteX4" fmla="*/ 560388 w 1819275"/>
                <a:gd name="connsiteY4" fmla="*/ 2592148 h 2673111"/>
                <a:gd name="connsiteX5" fmla="*/ 346075 w 1819275"/>
                <a:gd name="connsiteY5" fmla="*/ 2528648 h 2673111"/>
                <a:gd name="connsiteX6" fmla="*/ 179388 w 1819275"/>
                <a:gd name="connsiteY6" fmla="*/ 2392123 h 2673111"/>
                <a:gd name="connsiteX7" fmla="*/ 71438 w 1819275"/>
                <a:gd name="connsiteY7" fmla="*/ 2274648 h 2673111"/>
                <a:gd name="connsiteX8" fmla="*/ 11113 w 1819275"/>
                <a:gd name="connsiteY8" fmla="*/ 2134948 h 2673111"/>
                <a:gd name="connsiteX9" fmla="*/ 0 w 1819275"/>
                <a:gd name="connsiteY9" fmla="*/ 2036523 h 2673111"/>
                <a:gd name="connsiteX10" fmla="*/ 12700 w 1819275"/>
                <a:gd name="connsiteY10" fmla="*/ 1898411 h 2673111"/>
                <a:gd name="connsiteX11" fmla="*/ 103188 w 1819275"/>
                <a:gd name="connsiteY11" fmla="*/ 1712673 h 2673111"/>
                <a:gd name="connsiteX12" fmla="*/ 292100 w 1819275"/>
                <a:gd name="connsiteY12" fmla="*/ 1572973 h 2673111"/>
                <a:gd name="connsiteX13" fmla="*/ 460375 w 1819275"/>
                <a:gd name="connsiteY13" fmla="*/ 1409461 h 2673111"/>
                <a:gd name="connsiteX14" fmla="*/ 530225 w 1819275"/>
                <a:gd name="connsiteY14" fmla="*/ 1322148 h 2673111"/>
                <a:gd name="connsiteX15" fmla="*/ 576263 w 1819275"/>
                <a:gd name="connsiteY15" fmla="*/ 1136411 h 2673111"/>
                <a:gd name="connsiteX16" fmla="*/ 531813 w 1819275"/>
                <a:gd name="connsiteY16" fmla="*/ 990361 h 2673111"/>
                <a:gd name="connsiteX17" fmla="*/ 284163 w 1819275"/>
                <a:gd name="connsiteY17" fmla="*/ 1017348 h 2673111"/>
                <a:gd name="connsiteX18" fmla="*/ 228600 w 1819275"/>
                <a:gd name="connsiteY18" fmla="*/ 620473 h 2673111"/>
                <a:gd name="connsiteX19" fmla="*/ 488950 w 1819275"/>
                <a:gd name="connsiteY19" fmla="*/ 226773 h 2673111"/>
                <a:gd name="connsiteX20" fmla="*/ 1004888 w 1819275"/>
                <a:gd name="connsiteY20" fmla="*/ 37863 h 2673111"/>
                <a:gd name="connsiteX21" fmla="*/ 1149350 w 1819275"/>
                <a:gd name="connsiteY21" fmla="*/ 17224 h 2673111"/>
                <a:gd name="connsiteX22" fmla="*/ 1111250 w 1819275"/>
                <a:gd name="connsiteY22" fmla="*/ 236299 h 2673111"/>
                <a:gd name="connsiteX23" fmla="*/ 1219200 w 1819275"/>
                <a:gd name="connsiteY23" fmla="*/ 461723 h 2673111"/>
                <a:gd name="connsiteX24" fmla="*/ 1141413 w 1819275"/>
                <a:gd name="connsiteY24" fmla="*/ 696673 h 2673111"/>
                <a:gd name="connsiteX25" fmla="*/ 1146175 w 1819275"/>
                <a:gd name="connsiteY25" fmla="*/ 1171336 h 2673111"/>
                <a:gd name="connsiteX26" fmla="*/ 1398588 w 1819275"/>
                <a:gd name="connsiteY26" fmla="*/ 1311036 h 2673111"/>
                <a:gd name="connsiteX27" fmla="*/ 1527175 w 1819275"/>
                <a:gd name="connsiteY27" fmla="*/ 1431686 h 2673111"/>
                <a:gd name="connsiteX28" fmla="*/ 1641475 w 1819275"/>
                <a:gd name="connsiteY28" fmla="*/ 1606311 h 2673111"/>
                <a:gd name="connsiteX29" fmla="*/ 1736725 w 1819275"/>
                <a:gd name="connsiteY29" fmla="*/ 1799986 h 2673111"/>
                <a:gd name="connsiteX30" fmla="*/ 1790700 w 1819275"/>
                <a:gd name="connsiteY30" fmla="*/ 1980961 h 2673111"/>
                <a:gd name="connsiteX31" fmla="*/ 1819275 w 1819275"/>
                <a:gd name="connsiteY31" fmla="*/ 2155586 h 2673111"/>
                <a:gd name="connsiteX32" fmla="*/ 1819275 w 1819275"/>
                <a:gd name="connsiteY32" fmla="*/ 2323861 h 2673111"/>
                <a:gd name="connsiteX33" fmla="*/ 1809750 w 1819275"/>
                <a:gd name="connsiteY33" fmla="*/ 2401648 h 2673111"/>
                <a:gd name="connsiteX34" fmla="*/ 1774825 w 1819275"/>
                <a:gd name="connsiteY34" fmla="*/ 2473086 h 2673111"/>
                <a:gd name="connsiteX35" fmla="*/ 1720850 w 1819275"/>
                <a:gd name="connsiteY35" fmla="*/ 2512773 h 2673111"/>
                <a:gd name="connsiteX36" fmla="*/ 1616075 w 1819275"/>
                <a:gd name="connsiteY36" fmla="*/ 2549286 h 2673111"/>
                <a:gd name="connsiteX37" fmla="*/ 1562100 w 1819275"/>
                <a:gd name="connsiteY37" fmla="*/ 2617548 h 2673111"/>
                <a:gd name="connsiteX38" fmla="*/ 1485900 w 1819275"/>
                <a:gd name="connsiteY38" fmla="*/ 2665173 h 2673111"/>
                <a:gd name="connsiteX39" fmla="*/ 1435100 w 1819275"/>
                <a:gd name="connsiteY39" fmla="*/ 2673111 h 2673111"/>
                <a:gd name="connsiteX0" fmla="*/ 1435100 w 1819275"/>
                <a:gd name="connsiteY0" fmla="*/ 2725129 h 2725129"/>
                <a:gd name="connsiteX1" fmla="*/ 1230313 w 1819275"/>
                <a:gd name="connsiteY1" fmla="*/ 2718779 h 2725129"/>
                <a:gd name="connsiteX2" fmla="*/ 1058863 w 1819275"/>
                <a:gd name="connsiteY2" fmla="*/ 2690204 h 2725129"/>
                <a:gd name="connsiteX3" fmla="*/ 885825 w 1819275"/>
                <a:gd name="connsiteY3" fmla="*/ 2690204 h 2725129"/>
                <a:gd name="connsiteX4" fmla="*/ 560388 w 1819275"/>
                <a:gd name="connsiteY4" fmla="*/ 2644166 h 2725129"/>
                <a:gd name="connsiteX5" fmla="*/ 346075 w 1819275"/>
                <a:gd name="connsiteY5" fmla="*/ 2580666 h 2725129"/>
                <a:gd name="connsiteX6" fmla="*/ 179388 w 1819275"/>
                <a:gd name="connsiteY6" fmla="*/ 2444141 h 2725129"/>
                <a:gd name="connsiteX7" fmla="*/ 71438 w 1819275"/>
                <a:gd name="connsiteY7" fmla="*/ 2326666 h 2725129"/>
                <a:gd name="connsiteX8" fmla="*/ 11113 w 1819275"/>
                <a:gd name="connsiteY8" fmla="*/ 2186966 h 2725129"/>
                <a:gd name="connsiteX9" fmla="*/ 0 w 1819275"/>
                <a:gd name="connsiteY9" fmla="*/ 2088541 h 2725129"/>
                <a:gd name="connsiteX10" fmla="*/ 12700 w 1819275"/>
                <a:gd name="connsiteY10" fmla="*/ 1950429 h 2725129"/>
                <a:gd name="connsiteX11" fmla="*/ 103188 w 1819275"/>
                <a:gd name="connsiteY11" fmla="*/ 1764691 h 2725129"/>
                <a:gd name="connsiteX12" fmla="*/ 292100 w 1819275"/>
                <a:gd name="connsiteY12" fmla="*/ 1624991 h 2725129"/>
                <a:gd name="connsiteX13" fmla="*/ 460375 w 1819275"/>
                <a:gd name="connsiteY13" fmla="*/ 1461479 h 2725129"/>
                <a:gd name="connsiteX14" fmla="*/ 530225 w 1819275"/>
                <a:gd name="connsiteY14" fmla="*/ 1374166 h 2725129"/>
                <a:gd name="connsiteX15" fmla="*/ 576263 w 1819275"/>
                <a:gd name="connsiteY15" fmla="*/ 1188429 h 2725129"/>
                <a:gd name="connsiteX16" fmla="*/ 531813 w 1819275"/>
                <a:gd name="connsiteY16" fmla="*/ 1042379 h 2725129"/>
                <a:gd name="connsiteX17" fmla="*/ 284163 w 1819275"/>
                <a:gd name="connsiteY17" fmla="*/ 1069366 h 2725129"/>
                <a:gd name="connsiteX18" fmla="*/ 228600 w 1819275"/>
                <a:gd name="connsiteY18" fmla="*/ 672491 h 2725129"/>
                <a:gd name="connsiteX19" fmla="*/ 488950 w 1819275"/>
                <a:gd name="connsiteY19" fmla="*/ 278791 h 2725129"/>
                <a:gd name="connsiteX20" fmla="*/ 1016001 w 1819275"/>
                <a:gd name="connsiteY20" fmla="*/ 10506 h 2725129"/>
                <a:gd name="connsiteX21" fmla="*/ 1149350 w 1819275"/>
                <a:gd name="connsiteY21" fmla="*/ 69242 h 2725129"/>
                <a:gd name="connsiteX22" fmla="*/ 1111250 w 1819275"/>
                <a:gd name="connsiteY22" fmla="*/ 288317 h 2725129"/>
                <a:gd name="connsiteX23" fmla="*/ 1219200 w 1819275"/>
                <a:gd name="connsiteY23" fmla="*/ 513741 h 2725129"/>
                <a:gd name="connsiteX24" fmla="*/ 1141413 w 1819275"/>
                <a:gd name="connsiteY24" fmla="*/ 748691 h 2725129"/>
                <a:gd name="connsiteX25" fmla="*/ 1146175 w 1819275"/>
                <a:gd name="connsiteY25" fmla="*/ 1223354 h 2725129"/>
                <a:gd name="connsiteX26" fmla="*/ 1398588 w 1819275"/>
                <a:gd name="connsiteY26" fmla="*/ 1363054 h 2725129"/>
                <a:gd name="connsiteX27" fmla="*/ 1527175 w 1819275"/>
                <a:gd name="connsiteY27" fmla="*/ 1483704 h 2725129"/>
                <a:gd name="connsiteX28" fmla="*/ 1641475 w 1819275"/>
                <a:gd name="connsiteY28" fmla="*/ 1658329 h 2725129"/>
                <a:gd name="connsiteX29" fmla="*/ 1736725 w 1819275"/>
                <a:gd name="connsiteY29" fmla="*/ 1852004 h 2725129"/>
                <a:gd name="connsiteX30" fmla="*/ 1790700 w 1819275"/>
                <a:gd name="connsiteY30" fmla="*/ 2032979 h 2725129"/>
                <a:gd name="connsiteX31" fmla="*/ 1819275 w 1819275"/>
                <a:gd name="connsiteY31" fmla="*/ 2207604 h 2725129"/>
                <a:gd name="connsiteX32" fmla="*/ 1819275 w 1819275"/>
                <a:gd name="connsiteY32" fmla="*/ 2375879 h 2725129"/>
                <a:gd name="connsiteX33" fmla="*/ 1809750 w 1819275"/>
                <a:gd name="connsiteY33" fmla="*/ 2453666 h 2725129"/>
                <a:gd name="connsiteX34" fmla="*/ 1774825 w 1819275"/>
                <a:gd name="connsiteY34" fmla="*/ 2525104 h 2725129"/>
                <a:gd name="connsiteX35" fmla="*/ 1720850 w 1819275"/>
                <a:gd name="connsiteY35" fmla="*/ 2564791 h 2725129"/>
                <a:gd name="connsiteX36" fmla="*/ 1616075 w 1819275"/>
                <a:gd name="connsiteY36" fmla="*/ 2601304 h 2725129"/>
                <a:gd name="connsiteX37" fmla="*/ 1562100 w 1819275"/>
                <a:gd name="connsiteY37" fmla="*/ 2669566 h 2725129"/>
                <a:gd name="connsiteX38" fmla="*/ 1485900 w 1819275"/>
                <a:gd name="connsiteY38" fmla="*/ 2717191 h 2725129"/>
                <a:gd name="connsiteX39" fmla="*/ 1435100 w 1819275"/>
                <a:gd name="connsiteY39" fmla="*/ 2725129 h 2725129"/>
                <a:gd name="connsiteX0" fmla="*/ 1435100 w 1819275"/>
                <a:gd name="connsiteY0" fmla="*/ 2714623 h 2714623"/>
                <a:gd name="connsiteX1" fmla="*/ 1230313 w 1819275"/>
                <a:gd name="connsiteY1" fmla="*/ 2708273 h 2714623"/>
                <a:gd name="connsiteX2" fmla="*/ 1058863 w 1819275"/>
                <a:gd name="connsiteY2" fmla="*/ 2679698 h 2714623"/>
                <a:gd name="connsiteX3" fmla="*/ 885825 w 1819275"/>
                <a:gd name="connsiteY3" fmla="*/ 2679698 h 2714623"/>
                <a:gd name="connsiteX4" fmla="*/ 560388 w 1819275"/>
                <a:gd name="connsiteY4" fmla="*/ 2633660 h 2714623"/>
                <a:gd name="connsiteX5" fmla="*/ 346075 w 1819275"/>
                <a:gd name="connsiteY5" fmla="*/ 2570160 h 2714623"/>
                <a:gd name="connsiteX6" fmla="*/ 179388 w 1819275"/>
                <a:gd name="connsiteY6" fmla="*/ 2433635 h 2714623"/>
                <a:gd name="connsiteX7" fmla="*/ 71438 w 1819275"/>
                <a:gd name="connsiteY7" fmla="*/ 2316160 h 2714623"/>
                <a:gd name="connsiteX8" fmla="*/ 11113 w 1819275"/>
                <a:gd name="connsiteY8" fmla="*/ 2176460 h 2714623"/>
                <a:gd name="connsiteX9" fmla="*/ 0 w 1819275"/>
                <a:gd name="connsiteY9" fmla="*/ 2078035 h 2714623"/>
                <a:gd name="connsiteX10" fmla="*/ 12700 w 1819275"/>
                <a:gd name="connsiteY10" fmla="*/ 1939923 h 2714623"/>
                <a:gd name="connsiteX11" fmla="*/ 103188 w 1819275"/>
                <a:gd name="connsiteY11" fmla="*/ 1754185 h 2714623"/>
                <a:gd name="connsiteX12" fmla="*/ 292100 w 1819275"/>
                <a:gd name="connsiteY12" fmla="*/ 1614485 h 2714623"/>
                <a:gd name="connsiteX13" fmla="*/ 460375 w 1819275"/>
                <a:gd name="connsiteY13" fmla="*/ 1450973 h 2714623"/>
                <a:gd name="connsiteX14" fmla="*/ 530225 w 1819275"/>
                <a:gd name="connsiteY14" fmla="*/ 1363660 h 2714623"/>
                <a:gd name="connsiteX15" fmla="*/ 576263 w 1819275"/>
                <a:gd name="connsiteY15" fmla="*/ 1177923 h 2714623"/>
                <a:gd name="connsiteX16" fmla="*/ 531813 w 1819275"/>
                <a:gd name="connsiteY16" fmla="*/ 1031873 h 2714623"/>
                <a:gd name="connsiteX17" fmla="*/ 284163 w 1819275"/>
                <a:gd name="connsiteY17" fmla="*/ 1058860 h 2714623"/>
                <a:gd name="connsiteX18" fmla="*/ 228600 w 1819275"/>
                <a:gd name="connsiteY18" fmla="*/ 661985 h 2714623"/>
                <a:gd name="connsiteX19" fmla="*/ 488950 w 1819275"/>
                <a:gd name="connsiteY19" fmla="*/ 268285 h 2714623"/>
                <a:gd name="connsiteX20" fmla="*/ 1016001 w 1819275"/>
                <a:gd name="connsiteY20" fmla="*/ 0 h 2714623"/>
                <a:gd name="connsiteX21" fmla="*/ 1149350 w 1819275"/>
                <a:gd name="connsiteY21" fmla="*/ 58736 h 2714623"/>
                <a:gd name="connsiteX22" fmla="*/ 1111250 w 1819275"/>
                <a:gd name="connsiteY22" fmla="*/ 277811 h 2714623"/>
                <a:gd name="connsiteX23" fmla="*/ 1219200 w 1819275"/>
                <a:gd name="connsiteY23" fmla="*/ 503235 h 2714623"/>
                <a:gd name="connsiteX24" fmla="*/ 1141413 w 1819275"/>
                <a:gd name="connsiteY24" fmla="*/ 738185 h 2714623"/>
                <a:gd name="connsiteX25" fmla="*/ 1146175 w 1819275"/>
                <a:gd name="connsiteY25" fmla="*/ 1212848 h 2714623"/>
                <a:gd name="connsiteX26" fmla="*/ 1398588 w 1819275"/>
                <a:gd name="connsiteY26" fmla="*/ 1352548 h 2714623"/>
                <a:gd name="connsiteX27" fmla="*/ 1527175 w 1819275"/>
                <a:gd name="connsiteY27" fmla="*/ 1473198 h 2714623"/>
                <a:gd name="connsiteX28" fmla="*/ 1641475 w 1819275"/>
                <a:gd name="connsiteY28" fmla="*/ 1647823 h 2714623"/>
                <a:gd name="connsiteX29" fmla="*/ 1736725 w 1819275"/>
                <a:gd name="connsiteY29" fmla="*/ 1841498 h 2714623"/>
                <a:gd name="connsiteX30" fmla="*/ 1790700 w 1819275"/>
                <a:gd name="connsiteY30" fmla="*/ 2022473 h 2714623"/>
                <a:gd name="connsiteX31" fmla="*/ 1819275 w 1819275"/>
                <a:gd name="connsiteY31" fmla="*/ 2197098 h 2714623"/>
                <a:gd name="connsiteX32" fmla="*/ 1819275 w 1819275"/>
                <a:gd name="connsiteY32" fmla="*/ 2365373 h 2714623"/>
                <a:gd name="connsiteX33" fmla="*/ 1809750 w 1819275"/>
                <a:gd name="connsiteY33" fmla="*/ 2443160 h 2714623"/>
                <a:gd name="connsiteX34" fmla="*/ 1774825 w 1819275"/>
                <a:gd name="connsiteY34" fmla="*/ 2514598 h 2714623"/>
                <a:gd name="connsiteX35" fmla="*/ 1720850 w 1819275"/>
                <a:gd name="connsiteY35" fmla="*/ 2554285 h 2714623"/>
                <a:gd name="connsiteX36" fmla="*/ 1616075 w 1819275"/>
                <a:gd name="connsiteY36" fmla="*/ 2590798 h 2714623"/>
                <a:gd name="connsiteX37" fmla="*/ 1562100 w 1819275"/>
                <a:gd name="connsiteY37" fmla="*/ 2659060 h 2714623"/>
                <a:gd name="connsiteX38" fmla="*/ 1485900 w 1819275"/>
                <a:gd name="connsiteY38" fmla="*/ 2706685 h 2714623"/>
                <a:gd name="connsiteX39" fmla="*/ 1435100 w 1819275"/>
                <a:gd name="connsiteY39" fmla="*/ 2714623 h 2714623"/>
                <a:gd name="connsiteX0" fmla="*/ 1435100 w 1819275"/>
                <a:gd name="connsiteY0" fmla="*/ 2714623 h 2714623"/>
                <a:gd name="connsiteX1" fmla="*/ 1230313 w 1819275"/>
                <a:gd name="connsiteY1" fmla="*/ 2708273 h 2714623"/>
                <a:gd name="connsiteX2" fmla="*/ 1058863 w 1819275"/>
                <a:gd name="connsiteY2" fmla="*/ 2679698 h 2714623"/>
                <a:gd name="connsiteX3" fmla="*/ 885825 w 1819275"/>
                <a:gd name="connsiteY3" fmla="*/ 2679698 h 2714623"/>
                <a:gd name="connsiteX4" fmla="*/ 560388 w 1819275"/>
                <a:gd name="connsiteY4" fmla="*/ 2633660 h 2714623"/>
                <a:gd name="connsiteX5" fmla="*/ 346075 w 1819275"/>
                <a:gd name="connsiteY5" fmla="*/ 2570160 h 2714623"/>
                <a:gd name="connsiteX6" fmla="*/ 179388 w 1819275"/>
                <a:gd name="connsiteY6" fmla="*/ 2433635 h 2714623"/>
                <a:gd name="connsiteX7" fmla="*/ 71438 w 1819275"/>
                <a:gd name="connsiteY7" fmla="*/ 2316160 h 2714623"/>
                <a:gd name="connsiteX8" fmla="*/ 11113 w 1819275"/>
                <a:gd name="connsiteY8" fmla="*/ 2176460 h 2714623"/>
                <a:gd name="connsiteX9" fmla="*/ 0 w 1819275"/>
                <a:gd name="connsiteY9" fmla="*/ 2078035 h 2714623"/>
                <a:gd name="connsiteX10" fmla="*/ 12700 w 1819275"/>
                <a:gd name="connsiteY10" fmla="*/ 1939923 h 2714623"/>
                <a:gd name="connsiteX11" fmla="*/ 103188 w 1819275"/>
                <a:gd name="connsiteY11" fmla="*/ 1754185 h 2714623"/>
                <a:gd name="connsiteX12" fmla="*/ 292100 w 1819275"/>
                <a:gd name="connsiteY12" fmla="*/ 1614485 h 2714623"/>
                <a:gd name="connsiteX13" fmla="*/ 460375 w 1819275"/>
                <a:gd name="connsiteY13" fmla="*/ 1450973 h 2714623"/>
                <a:gd name="connsiteX14" fmla="*/ 530225 w 1819275"/>
                <a:gd name="connsiteY14" fmla="*/ 1363660 h 2714623"/>
                <a:gd name="connsiteX15" fmla="*/ 576263 w 1819275"/>
                <a:gd name="connsiteY15" fmla="*/ 1177923 h 2714623"/>
                <a:gd name="connsiteX16" fmla="*/ 531813 w 1819275"/>
                <a:gd name="connsiteY16" fmla="*/ 1031873 h 2714623"/>
                <a:gd name="connsiteX17" fmla="*/ 284163 w 1819275"/>
                <a:gd name="connsiteY17" fmla="*/ 1058860 h 2714623"/>
                <a:gd name="connsiteX18" fmla="*/ 228600 w 1819275"/>
                <a:gd name="connsiteY18" fmla="*/ 661985 h 2714623"/>
                <a:gd name="connsiteX19" fmla="*/ 488950 w 1819275"/>
                <a:gd name="connsiteY19" fmla="*/ 268285 h 2714623"/>
                <a:gd name="connsiteX20" fmla="*/ 1016001 w 1819275"/>
                <a:gd name="connsiteY20" fmla="*/ 0 h 2714623"/>
                <a:gd name="connsiteX21" fmla="*/ 1149350 w 1819275"/>
                <a:gd name="connsiteY21" fmla="*/ 58736 h 2714623"/>
                <a:gd name="connsiteX22" fmla="*/ 1111250 w 1819275"/>
                <a:gd name="connsiteY22" fmla="*/ 277811 h 2714623"/>
                <a:gd name="connsiteX23" fmla="*/ 1219200 w 1819275"/>
                <a:gd name="connsiteY23" fmla="*/ 503235 h 2714623"/>
                <a:gd name="connsiteX24" fmla="*/ 1141413 w 1819275"/>
                <a:gd name="connsiteY24" fmla="*/ 738185 h 2714623"/>
                <a:gd name="connsiteX25" fmla="*/ 1146175 w 1819275"/>
                <a:gd name="connsiteY25" fmla="*/ 1212848 h 2714623"/>
                <a:gd name="connsiteX26" fmla="*/ 1398588 w 1819275"/>
                <a:gd name="connsiteY26" fmla="*/ 1352548 h 2714623"/>
                <a:gd name="connsiteX27" fmla="*/ 1527175 w 1819275"/>
                <a:gd name="connsiteY27" fmla="*/ 1473198 h 2714623"/>
                <a:gd name="connsiteX28" fmla="*/ 1641475 w 1819275"/>
                <a:gd name="connsiteY28" fmla="*/ 1647823 h 2714623"/>
                <a:gd name="connsiteX29" fmla="*/ 1736725 w 1819275"/>
                <a:gd name="connsiteY29" fmla="*/ 1841498 h 2714623"/>
                <a:gd name="connsiteX30" fmla="*/ 1790700 w 1819275"/>
                <a:gd name="connsiteY30" fmla="*/ 2022473 h 2714623"/>
                <a:gd name="connsiteX31" fmla="*/ 1819275 w 1819275"/>
                <a:gd name="connsiteY31" fmla="*/ 2197098 h 2714623"/>
                <a:gd name="connsiteX32" fmla="*/ 1819275 w 1819275"/>
                <a:gd name="connsiteY32" fmla="*/ 2365373 h 2714623"/>
                <a:gd name="connsiteX33" fmla="*/ 1809750 w 1819275"/>
                <a:gd name="connsiteY33" fmla="*/ 2443160 h 2714623"/>
                <a:gd name="connsiteX34" fmla="*/ 1774825 w 1819275"/>
                <a:gd name="connsiteY34" fmla="*/ 2514598 h 2714623"/>
                <a:gd name="connsiteX35" fmla="*/ 1720850 w 1819275"/>
                <a:gd name="connsiteY35" fmla="*/ 2554285 h 2714623"/>
                <a:gd name="connsiteX36" fmla="*/ 1616075 w 1819275"/>
                <a:gd name="connsiteY36" fmla="*/ 2590798 h 2714623"/>
                <a:gd name="connsiteX37" fmla="*/ 1562100 w 1819275"/>
                <a:gd name="connsiteY37" fmla="*/ 2659060 h 2714623"/>
                <a:gd name="connsiteX38" fmla="*/ 1485900 w 1819275"/>
                <a:gd name="connsiteY38" fmla="*/ 2706685 h 2714623"/>
                <a:gd name="connsiteX39" fmla="*/ 1435100 w 1819275"/>
                <a:gd name="connsiteY39" fmla="*/ 2714623 h 2714623"/>
                <a:gd name="connsiteX0" fmla="*/ 1435100 w 1819275"/>
                <a:gd name="connsiteY0" fmla="*/ 2714623 h 2714623"/>
                <a:gd name="connsiteX1" fmla="*/ 1230313 w 1819275"/>
                <a:gd name="connsiteY1" fmla="*/ 2708273 h 2714623"/>
                <a:gd name="connsiteX2" fmla="*/ 1058863 w 1819275"/>
                <a:gd name="connsiteY2" fmla="*/ 2679698 h 2714623"/>
                <a:gd name="connsiteX3" fmla="*/ 885825 w 1819275"/>
                <a:gd name="connsiteY3" fmla="*/ 2679698 h 2714623"/>
                <a:gd name="connsiteX4" fmla="*/ 560388 w 1819275"/>
                <a:gd name="connsiteY4" fmla="*/ 2633660 h 2714623"/>
                <a:gd name="connsiteX5" fmla="*/ 346075 w 1819275"/>
                <a:gd name="connsiteY5" fmla="*/ 2570160 h 2714623"/>
                <a:gd name="connsiteX6" fmla="*/ 179388 w 1819275"/>
                <a:gd name="connsiteY6" fmla="*/ 2433635 h 2714623"/>
                <a:gd name="connsiteX7" fmla="*/ 71438 w 1819275"/>
                <a:gd name="connsiteY7" fmla="*/ 2316160 h 2714623"/>
                <a:gd name="connsiteX8" fmla="*/ 11113 w 1819275"/>
                <a:gd name="connsiteY8" fmla="*/ 2176460 h 2714623"/>
                <a:gd name="connsiteX9" fmla="*/ 0 w 1819275"/>
                <a:gd name="connsiteY9" fmla="*/ 2078035 h 2714623"/>
                <a:gd name="connsiteX10" fmla="*/ 12700 w 1819275"/>
                <a:gd name="connsiteY10" fmla="*/ 1939923 h 2714623"/>
                <a:gd name="connsiteX11" fmla="*/ 103188 w 1819275"/>
                <a:gd name="connsiteY11" fmla="*/ 1754185 h 2714623"/>
                <a:gd name="connsiteX12" fmla="*/ 292100 w 1819275"/>
                <a:gd name="connsiteY12" fmla="*/ 1614485 h 2714623"/>
                <a:gd name="connsiteX13" fmla="*/ 460375 w 1819275"/>
                <a:gd name="connsiteY13" fmla="*/ 1450973 h 2714623"/>
                <a:gd name="connsiteX14" fmla="*/ 530225 w 1819275"/>
                <a:gd name="connsiteY14" fmla="*/ 1363660 h 2714623"/>
                <a:gd name="connsiteX15" fmla="*/ 576263 w 1819275"/>
                <a:gd name="connsiteY15" fmla="*/ 1177923 h 2714623"/>
                <a:gd name="connsiteX16" fmla="*/ 531813 w 1819275"/>
                <a:gd name="connsiteY16" fmla="*/ 1031873 h 2714623"/>
                <a:gd name="connsiteX17" fmla="*/ 284163 w 1819275"/>
                <a:gd name="connsiteY17" fmla="*/ 1058860 h 2714623"/>
                <a:gd name="connsiteX18" fmla="*/ 228600 w 1819275"/>
                <a:gd name="connsiteY18" fmla="*/ 661985 h 2714623"/>
                <a:gd name="connsiteX19" fmla="*/ 488950 w 1819275"/>
                <a:gd name="connsiteY19" fmla="*/ 268285 h 2714623"/>
                <a:gd name="connsiteX20" fmla="*/ 900113 w 1819275"/>
                <a:gd name="connsiteY20" fmla="*/ 88900 h 2714623"/>
                <a:gd name="connsiteX21" fmla="*/ 1016001 w 1819275"/>
                <a:gd name="connsiteY21" fmla="*/ 0 h 2714623"/>
                <a:gd name="connsiteX22" fmla="*/ 1149350 w 1819275"/>
                <a:gd name="connsiteY22" fmla="*/ 58736 h 2714623"/>
                <a:gd name="connsiteX23" fmla="*/ 1111250 w 1819275"/>
                <a:gd name="connsiteY23" fmla="*/ 277811 h 2714623"/>
                <a:gd name="connsiteX24" fmla="*/ 1219200 w 1819275"/>
                <a:gd name="connsiteY24" fmla="*/ 503235 h 2714623"/>
                <a:gd name="connsiteX25" fmla="*/ 1141413 w 1819275"/>
                <a:gd name="connsiteY25" fmla="*/ 738185 h 2714623"/>
                <a:gd name="connsiteX26" fmla="*/ 1146175 w 1819275"/>
                <a:gd name="connsiteY26" fmla="*/ 1212848 h 2714623"/>
                <a:gd name="connsiteX27" fmla="*/ 1398588 w 1819275"/>
                <a:gd name="connsiteY27" fmla="*/ 1352548 h 2714623"/>
                <a:gd name="connsiteX28" fmla="*/ 1527175 w 1819275"/>
                <a:gd name="connsiteY28" fmla="*/ 1473198 h 2714623"/>
                <a:gd name="connsiteX29" fmla="*/ 1641475 w 1819275"/>
                <a:gd name="connsiteY29" fmla="*/ 1647823 h 2714623"/>
                <a:gd name="connsiteX30" fmla="*/ 1736725 w 1819275"/>
                <a:gd name="connsiteY30" fmla="*/ 1841498 h 2714623"/>
                <a:gd name="connsiteX31" fmla="*/ 1790700 w 1819275"/>
                <a:gd name="connsiteY31" fmla="*/ 2022473 h 2714623"/>
                <a:gd name="connsiteX32" fmla="*/ 1819275 w 1819275"/>
                <a:gd name="connsiteY32" fmla="*/ 2197098 h 2714623"/>
                <a:gd name="connsiteX33" fmla="*/ 1819275 w 1819275"/>
                <a:gd name="connsiteY33" fmla="*/ 2365373 h 2714623"/>
                <a:gd name="connsiteX34" fmla="*/ 1809750 w 1819275"/>
                <a:gd name="connsiteY34" fmla="*/ 2443160 h 2714623"/>
                <a:gd name="connsiteX35" fmla="*/ 1774825 w 1819275"/>
                <a:gd name="connsiteY35" fmla="*/ 2514598 h 2714623"/>
                <a:gd name="connsiteX36" fmla="*/ 1720850 w 1819275"/>
                <a:gd name="connsiteY36" fmla="*/ 2554285 h 2714623"/>
                <a:gd name="connsiteX37" fmla="*/ 1616075 w 1819275"/>
                <a:gd name="connsiteY37" fmla="*/ 2590798 h 2714623"/>
                <a:gd name="connsiteX38" fmla="*/ 1562100 w 1819275"/>
                <a:gd name="connsiteY38" fmla="*/ 2659060 h 2714623"/>
                <a:gd name="connsiteX39" fmla="*/ 1485900 w 1819275"/>
                <a:gd name="connsiteY39" fmla="*/ 2706685 h 2714623"/>
                <a:gd name="connsiteX40" fmla="*/ 1435100 w 1819275"/>
                <a:gd name="connsiteY40" fmla="*/ 2714623 h 2714623"/>
                <a:gd name="connsiteX0" fmla="*/ 1435100 w 1819275"/>
                <a:gd name="connsiteY0" fmla="*/ 2714623 h 2714623"/>
                <a:gd name="connsiteX1" fmla="*/ 1230313 w 1819275"/>
                <a:gd name="connsiteY1" fmla="*/ 2708273 h 2714623"/>
                <a:gd name="connsiteX2" fmla="*/ 1058863 w 1819275"/>
                <a:gd name="connsiteY2" fmla="*/ 2679698 h 2714623"/>
                <a:gd name="connsiteX3" fmla="*/ 885825 w 1819275"/>
                <a:gd name="connsiteY3" fmla="*/ 2679698 h 2714623"/>
                <a:gd name="connsiteX4" fmla="*/ 560388 w 1819275"/>
                <a:gd name="connsiteY4" fmla="*/ 2633660 h 2714623"/>
                <a:gd name="connsiteX5" fmla="*/ 346075 w 1819275"/>
                <a:gd name="connsiteY5" fmla="*/ 2570160 h 2714623"/>
                <a:gd name="connsiteX6" fmla="*/ 179388 w 1819275"/>
                <a:gd name="connsiteY6" fmla="*/ 2433635 h 2714623"/>
                <a:gd name="connsiteX7" fmla="*/ 71438 w 1819275"/>
                <a:gd name="connsiteY7" fmla="*/ 2316160 h 2714623"/>
                <a:gd name="connsiteX8" fmla="*/ 11113 w 1819275"/>
                <a:gd name="connsiteY8" fmla="*/ 2176460 h 2714623"/>
                <a:gd name="connsiteX9" fmla="*/ 0 w 1819275"/>
                <a:gd name="connsiteY9" fmla="*/ 2078035 h 2714623"/>
                <a:gd name="connsiteX10" fmla="*/ 12700 w 1819275"/>
                <a:gd name="connsiteY10" fmla="*/ 1939923 h 2714623"/>
                <a:gd name="connsiteX11" fmla="*/ 103188 w 1819275"/>
                <a:gd name="connsiteY11" fmla="*/ 1754185 h 2714623"/>
                <a:gd name="connsiteX12" fmla="*/ 292100 w 1819275"/>
                <a:gd name="connsiteY12" fmla="*/ 1614485 h 2714623"/>
                <a:gd name="connsiteX13" fmla="*/ 460375 w 1819275"/>
                <a:gd name="connsiteY13" fmla="*/ 1450973 h 2714623"/>
                <a:gd name="connsiteX14" fmla="*/ 530225 w 1819275"/>
                <a:gd name="connsiteY14" fmla="*/ 1363660 h 2714623"/>
                <a:gd name="connsiteX15" fmla="*/ 576263 w 1819275"/>
                <a:gd name="connsiteY15" fmla="*/ 1177923 h 2714623"/>
                <a:gd name="connsiteX16" fmla="*/ 531813 w 1819275"/>
                <a:gd name="connsiteY16" fmla="*/ 1031873 h 2714623"/>
                <a:gd name="connsiteX17" fmla="*/ 284163 w 1819275"/>
                <a:gd name="connsiteY17" fmla="*/ 1058860 h 2714623"/>
                <a:gd name="connsiteX18" fmla="*/ 228600 w 1819275"/>
                <a:gd name="connsiteY18" fmla="*/ 661985 h 2714623"/>
                <a:gd name="connsiteX19" fmla="*/ 488950 w 1819275"/>
                <a:gd name="connsiteY19" fmla="*/ 268285 h 2714623"/>
                <a:gd name="connsiteX20" fmla="*/ 749300 w 1819275"/>
                <a:gd name="connsiteY20" fmla="*/ 141287 h 2714623"/>
                <a:gd name="connsiteX21" fmla="*/ 900113 w 1819275"/>
                <a:gd name="connsiteY21" fmla="*/ 88900 h 2714623"/>
                <a:gd name="connsiteX22" fmla="*/ 1016001 w 1819275"/>
                <a:gd name="connsiteY22" fmla="*/ 0 h 2714623"/>
                <a:gd name="connsiteX23" fmla="*/ 1149350 w 1819275"/>
                <a:gd name="connsiteY23" fmla="*/ 58736 h 2714623"/>
                <a:gd name="connsiteX24" fmla="*/ 1111250 w 1819275"/>
                <a:gd name="connsiteY24" fmla="*/ 277811 h 2714623"/>
                <a:gd name="connsiteX25" fmla="*/ 1219200 w 1819275"/>
                <a:gd name="connsiteY25" fmla="*/ 503235 h 2714623"/>
                <a:gd name="connsiteX26" fmla="*/ 1141413 w 1819275"/>
                <a:gd name="connsiteY26" fmla="*/ 738185 h 2714623"/>
                <a:gd name="connsiteX27" fmla="*/ 1146175 w 1819275"/>
                <a:gd name="connsiteY27" fmla="*/ 1212848 h 2714623"/>
                <a:gd name="connsiteX28" fmla="*/ 1398588 w 1819275"/>
                <a:gd name="connsiteY28" fmla="*/ 1352548 h 2714623"/>
                <a:gd name="connsiteX29" fmla="*/ 1527175 w 1819275"/>
                <a:gd name="connsiteY29" fmla="*/ 1473198 h 2714623"/>
                <a:gd name="connsiteX30" fmla="*/ 1641475 w 1819275"/>
                <a:gd name="connsiteY30" fmla="*/ 1647823 h 2714623"/>
                <a:gd name="connsiteX31" fmla="*/ 1736725 w 1819275"/>
                <a:gd name="connsiteY31" fmla="*/ 1841498 h 2714623"/>
                <a:gd name="connsiteX32" fmla="*/ 1790700 w 1819275"/>
                <a:gd name="connsiteY32" fmla="*/ 2022473 h 2714623"/>
                <a:gd name="connsiteX33" fmla="*/ 1819275 w 1819275"/>
                <a:gd name="connsiteY33" fmla="*/ 2197098 h 2714623"/>
                <a:gd name="connsiteX34" fmla="*/ 1819275 w 1819275"/>
                <a:gd name="connsiteY34" fmla="*/ 2365373 h 2714623"/>
                <a:gd name="connsiteX35" fmla="*/ 1809750 w 1819275"/>
                <a:gd name="connsiteY35" fmla="*/ 2443160 h 2714623"/>
                <a:gd name="connsiteX36" fmla="*/ 1774825 w 1819275"/>
                <a:gd name="connsiteY36" fmla="*/ 2514598 h 2714623"/>
                <a:gd name="connsiteX37" fmla="*/ 1720850 w 1819275"/>
                <a:gd name="connsiteY37" fmla="*/ 2554285 h 2714623"/>
                <a:gd name="connsiteX38" fmla="*/ 1616075 w 1819275"/>
                <a:gd name="connsiteY38" fmla="*/ 2590798 h 2714623"/>
                <a:gd name="connsiteX39" fmla="*/ 1562100 w 1819275"/>
                <a:gd name="connsiteY39" fmla="*/ 2659060 h 2714623"/>
                <a:gd name="connsiteX40" fmla="*/ 1485900 w 1819275"/>
                <a:gd name="connsiteY40" fmla="*/ 2706685 h 2714623"/>
                <a:gd name="connsiteX41" fmla="*/ 1435100 w 1819275"/>
                <a:gd name="connsiteY41" fmla="*/ 2714623 h 2714623"/>
                <a:gd name="connsiteX0" fmla="*/ 1435100 w 1819275"/>
                <a:gd name="connsiteY0" fmla="*/ 2714623 h 2714623"/>
                <a:gd name="connsiteX1" fmla="*/ 1230313 w 1819275"/>
                <a:gd name="connsiteY1" fmla="*/ 2708273 h 2714623"/>
                <a:gd name="connsiteX2" fmla="*/ 1058863 w 1819275"/>
                <a:gd name="connsiteY2" fmla="*/ 2679698 h 2714623"/>
                <a:gd name="connsiteX3" fmla="*/ 885825 w 1819275"/>
                <a:gd name="connsiteY3" fmla="*/ 2679698 h 2714623"/>
                <a:gd name="connsiteX4" fmla="*/ 560388 w 1819275"/>
                <a:gd name="connsiteY4" fmla="*/ 2633660 h 2714623"/>
                <a:gd name="connsiteX5" fmla="*/ 346075 w 1819275"/>
                <a:gd name="connsiteY5" fmla="*/ 2570160 h 2714623"/>
                <a:gd name="connsiteX6" fmla="*/ 179388 w 1819275"/>
                <a:gd name="connsiteY6" fmla="*/ 2433635 h 2714623"/>
                <a:gd name="connsiteX7" fmla="*/ 71438 w 1819275"/>
                <a:gd name="connsiteY7" fmla="*/ 2316160 h 2714623"/>
                <a:gd name="connsiteX8" fmla="*/ 11113 w 1819275"/>
                <a:gd name="connsiteY8" fmla="*/ 2176460 h 2714623"/>
                <a:gd name="connsiteX9" fmla="*/ 0 w 1819275"/>
                <a:gd name="connsiteY9" fmla="*/ 2078035 h 2714623"/>
                <a:gd name="connsiteX10" fmla="*/ 12700 w 1819275"/>
                <a:gd name="connsiteY10" fmla="*/ 1939923 h 2714623"/>
                <a:gd name="connsiteX11" fmla="*/ 103188 w 1819275"/>
                <a:gd name="connsiteY11" fmla="*/ 1754185 h 2714623"/>
                <a:gd name="connsiteX12" fmla="*/ 292100 w 1819275"/>
                <a:gd name="connsiteY12" fmla="*/ 1614485 h 2714623"/>
                <a:gd name="connsiteX13" fmla="*/ 460375 w 1819275"/>
                <a:gd name="connsiteY13" fmla="*/ 1450973 h 2714623"/>
                <a:gd name="connsiteX14" fmla="*/ 530225 w 1819275"/>
                <a:gd name="connsiteY14" fmla="*/ 1363660 h 2714623"/>
                <a:gd name="connsiteX15" fmla="*/ 576263 w 1819275"/>
                <a:gd name="connsiteY15" fmla="*/ 1177923 h 2714623"/>
                <a:gd name="connsiteX16" fmla="*/ 531813 w 1819275"/>
                <a:gd name="connsiteY16" fmla="*/ 1031873 h 2714623"/>
                <a:gd name="connsiteX17" fmla="*/ 284163 w 1819275"/>
                <a:gd name="connsiteY17" fmla="*/ 1058860 h 2714623"/>
                <a:gd name="connsiteX18" fmla="*/ 228600 w 1819275"/>
                <a:gd name="connsiteY18" fmla="*/ 661985 h 2714623"/>
                <a:gd name="connsiteX19" fmla="*/ 488950 w 1819275"/>
                <a:gd name="connsiteY19" fmla="*/ 268285 h 2714623"/>
                <a:gd name="connsiteX20" fmla="*/ 749300 w 1819275"/>
                <a:gd name="connsiteY20" fmla="*/ 141287 h 2714623"/>
                <a:gd name="connsiteX21" fmla="*/ 938213 w 1819275"/>
                <a:gd name="connsiteY21" fmla="*/ 166687 h 2714623"/>
                <a:gd name="connsiteX22" fmla="*/ 1016001 w 1819275"/>
                <a:gd name="connsiteY22" fmla="*/ 0 h 2714623"/>
                <a:gd name="connsiteX23" fmla="*/ 1149350 w 1819275"/>
                <a:gd name="connsiteY23" fmla="*/ 58736 h 2714623"/>
                <a:gd name="connsiteX24" fmla="*/ 1111250 w 1819275"/>
                <a:gd name="connsiteY24" fmla="*/ 277811 h 2714623"/>
                <a:gd name="connsiteX25" fmla="*/ 1219200 w 1819275"/>
                <a:gd name="connsiteY25" fmla="*/ 503235 h 2714623"/>
                <a:gd name="connsiteX26" fmla="*/ 1141413 w 1819275"/>
                <a:gd name="connsiteY26" fmla="*/ 738185 h 2714623"/>
                <a:gd name="connsiteX27" fmla="*/ 1146175 w 1819275"/>
                <a:gd name="connsiteY27" fmla="*/ 1212848 h 2714623"/>
                <a:gd name="connsiteX28" fmla="*/ 1398588 w 1819275"/>
                <a:gd name="connsiteY28" fmla="*/ 1352548 h 2714623"/>
                <a:gd name="connsiteX29" fmla="*/ 1527175 w 1819275"/>
                <a:gd name="connsiteY29" fmla="*/ 1473198 h 2714623"/>
                <a:gd name="connsiteX30" fmla="*/ 1641475 w 1819275"/>
                <a:gd name="connsiteY30" fmla="*/ 1647823 h 2714623"/>
                <a:gd name="connsiteX31" fmla="*/ 1736725 w 1819275"/>
                <a:gd name="connsiteY31" fmla="*/ 1841498 h 2714623"/>
                <a:gd name="connsiteX32" fmla="*/ 1790700 w 1819275"/>
                <a:gd name="connsiteY32" fmla="*/ 2022473 h 2714623"/>
                <a:gd name="connsiteX33" fmla="*/ 1819275 w 1819275"/>
                <a:gd name="connsiteY33" fmla="*/ 2197098 h 2714623"/>
                <a:gd name="connsiteX34" fmla="*/ 1819275 w 1819275"/>
                <a:gd name="connsiteY34" fmla="*/ 2365373 h 2714623"/>
                <a:gd name="connsiteX35" fmla="*/ 1809750 w 1819275"/>
                <a:gd name="connsiteY35" fmla="*/ 2443160 h 2714623"/>
                <a:gd name="connsiteX36" fmla="*/ 1774825 w 1819275"/>
                <a:gd name="connsiteY36" fmla="*/ 2514598 h 2714623"/>
                <a:gd name="connsiteX37" fmla="*/ 1720850 w 1819275"/>
                <a:gd name="connsiteY37" fmla="*/ 2554285 h 2714623"/>
                <a:gd name="connsiteX38" fmla="*/ 1616075 w 1819275"/>
                <a:gd name="connsiteY38" fmla="*/ 2590798 h 2714623"/>
                <a:gd name="connsiteX39" fmla="*/ 1562100 w 1819275"/>
                <a:gd name="connsiteY39" fmla="*/ 2659060 h 2714623"/>
                <a:gd name="connsiteX40" fmla="*/ 1485900 w 1819275"/>
                <a:gd name="connsiteY40" fmla="*/ 2706685 h 2714623"/>
                <a:gd name="connsiteX41" fmla="*/ 1435100 w 1819275"/>
                <a:gd name="connsiteY41" fmla="*/ 2714623 h 2714623"/>
                <a:gd name="connsiteX0" fmla="*/ 1435100 w 1819275"/>
                <a:gd name="connsiteY0" fmla="*/ 2714623 h 2714623"/>
                <a:gd name="connsiteX1" fmla="*/ 1230313 w 1819275"/>
                <a:gd name="connsiteY1" fmla="*/ 2708273 h 2714623"/>
                <a:gd name="connsiteX2" fmla="*/ 1058863 w 1819275"/>
                <a:gd name="connsiteY2" fmla="*/ 2679698 h 2714623"/>
                <a:gd name="connsiteX3" fmla="*/ 885825 w 1819275"/>
                <a:gd name="connsiteY3" fmla="*/ 2679698 h 2714623"/>
                <a:gd name="connsiteX4" fmla="*/ 560388 w 1819275"/>
                <a:gd name="connsiteY4" fmla="*/ 2633660 h 2714623"/>
                <a:gd name="connsiteX5" fmla="*/ 346075 w 1819275"/>
                <a:gd name="connsiteY5" fmla="*/ 2570160 h 2714623"/>
                <a:gd name="connsiteX6" fmla="*/ 179388 w 1819275"/>
                <a:gd name="connsiteY6" fmla="*/ 2433635 h 2714623"/>
                <a:gd name="connsiteX7" fmla="*/ 71438 w 1819275"/>
                <a:gd name="connsiteY7" fmla="*/ 2316160 h 2714623"/>
                <a:gd name="connsiteX8" fmla="*/ 11113 w 1819275"/>
                <a:gd name="connsiteY8" fmla="*/ 2176460 h 2714623"/>
                <a:gd name="connsiteX9" fmla="*/ 0 w 1819275"/>
                <a:gd name="connsiteY9" fmla="*/ 2078035 h 2714623"/>
                <a:gd name="connsiteX10" fmla="*/ 12700 w 1819275"/>
                <a:gd name="connsiteY10" fmla="*/ 1939923 h 2714623"/>
                <a:gd name="connsiteX11" fmla="*/ 103188 w 1819275"/>
                <a:gd name="connsiteY11" fmla="*/ 1754185 h 2714623"/>
                <a:gd name="connsiteX12" fmla="*/ 292100 w 1819275"/>
                <a:gd name="connsiteY12" fmla="*/ 1614485 h 2714623"/>
                <a:gd name="connsiteX13" fmla="*/ 460375 w 1819275"/>
                <a:gd name="connsiteY13" fmla="*/ 1450973 h 2714623"/>
                <a:gd name="connsiteX14" fmla="*/ 530225 w 1819275"/>
                <a:gd name="connsiteY14" fmla="*/ 1363660 h 2714623"/>
                <a:gd name="connsiteX15" fmla="*/ 576263 w 1819275"/>
                <a:gd name="connsiteY15" fmla="*/ 1177923 h 2714623"/>
                <a:gd name="connsiteX16" fmla="*/ 531813 w 1819275"/>
                <a:gd name="connsiteY16" fmla="*/ 1031873 h 2714623"/>
                <a:gd name="connsiteX17" fmla="*/ 284163 w 1819275"/>
                <a:gd name="connsiteY17" fmla="*/ 1058860 h 2714623"/>
                <a:gd name="connsiteX18" fmla="*/ 228600 w 1819275"/>
                <a:gd name="connsiteY18" fmla="*/ 661985 h 2714623"/>
                <a:gd name="connsiteX19" fmla="*/ 488950 w 1819275"/>
                <a:gd name="connsiteY19" fmla="*/ 268285 h 2714623"/>
                <a:gd name="connsiteX20" fmla="*/ 749300 w 1819275"/>
                <a:gd name="connsiteY20" fmla="*/ 141287 h 2714623"/>
                <a:gd name="connsiteX21" fmla="*/ 938213 w 1819275"/>
                <a:gd name="connsiteY21" fmla="*/ 166687 h 2714623"/>
                <a:gd name="connsiteX22" fmla="*/ 1016001 w 1819275"/>
                <a:gd name="connsiteY22" fmla="*/ 0 h 2714623"/>
                <a:gd name="connsiteX23" fmla="*/ 1149350 w 1819275"/>
                <a:gd name="connsiteY23" fmla="*/ 58736 h 2714623"/>
                <a:gd name="connsiteX24" fmla="*/ 1111250 w 1819275"/>
                <a:gd name="connsiteY24" fmla="*/ 277811 h 2714623"/>
                <a:gd name="connsiteX25" fmla="*/ 1219200 w 1819275"/>
                <a:gd name="connsiteY25" fmla="*/ 503235 h 2714623"/>
                <a:gd name="connsiteX26" fmla="*/ 1141413 w 1819275"/>
                <a:gd name="connsiteY26" fmla="*/ 738185 h 2714623"/>
                <a:gd name="connsiteX27" fmla="*/ 1146175 w 1819275"/>
                <a:gd name="connsiteY27" fmla="*/ 1212848 h 2714623"/>
                <a:gd name="connsiteX28" fmla="*/ 1398588 w 1819275"/>
                <a:gd name="connsiteY28" fmla="*/ 1352548 h 2714623"/>
                <a:gd name="connsiteX29" fmla="*/ 1527175 w 1819275"/>
                <a:gd name="connsiteY29" fmla="*/ 1473198 h 2714623"/>
                <a:gd name="connsiteX30" fmla="*/ 1641475 w 1819275"/>
                <a:gd name="connsiteY30" fmla="*/ 1647823 h 2714623"/>
                <a:gd name="connsiteX31" fmla="*/ 1736725 w 1819275"/>
                <a:gd name="connsiteY31" fmla="*/ 1841498 h 2714623"/>
                <a:gd name="connsiteX32" fmla="*/ 1790700 w 1819275"/>
                <a:gd name="connsiteY32" fmla="*/ 2022473 h 2714623"/>
                <a:gd name="connsiteX33" fmla="*/ 1819275 w 1819275"/>
                <a:gd name="connsiteY33" fmla="*/ 2197098 h 2714623"/>
                <a:gd name="connsiteX34" fmla="*/ 1819275 w 1819275"/>
                <a:gd name="connsiteY34" fmla="*/ 2365373 h 2714623"/>
                <a:gd name="connsiteX35" fmla="*/ 1809750 w 1819275"/>
                <a:gd name="connsiteY35" fmla="*/ 2443160 h 2714623"/>
                <a:gd name="connsiteX36" fmla="*/ 1774825 w 1819275"/>
                <a:gd name="connsiteY36" fmla="*/ 2514598 h 2714623"/>
                <a:gd name="connsiteX37" fmla="*/ 1720850 w 1819275"/>
                <a:gd name="connsiteY37" fmla="*/ 2554285 h 2714623"/>
                <a:gd name="connsiteX38" fmla="*/ 1616075 w 1819275"/>
                <a:gd name="connsiteY38" fmla="*/ 2590798 h 2714623"/>
                <a:gd name="connsiteX39" fmla="*/ 1562100 w 1819275"/>
                <a:gd name="connsiteY39" fmla="*/ 2659060 h 2714623"/>
                <a:gd name="connsiteX40" fmla="*/ 1485900 w 1819275"/>
                <a:gd name="connsiteY40" fmla="*/ 2706685 h 2714623"/>
                <a:gd name="connsiteX41" fmla="*/ 1435100 w 1819275"/>
                <a:gd name="connsiteY41" fmla="*/ 2714623 h 2714623"/>
                <a:gd name="connsiteX0" fmla="*/ 1435100 w 1819275"/>
                <a:gd name="connsiteY0" fmla="*/ 2714623 h 2714623"/>
                <a:gd name="connsiteX1" fmla="*/ 1230313 w 1819275"/>
                <a:gd name="connsiteY1" fmla="*/ 2708273 h 2714623"/>
                <a:gd name="connsiteX2" fmla="*/ 1058863 w 1819275"/>
                <a:gd name="connsiteY2" fmla="*/ 2679698 h 2714623"/>
                <a:gd name="connsiteX3" fmla="*/ 885825 w 1819275"/>
                <a:gd name="connsiteY3" fmla="*/ 2679698 h 2714623"/>
                <a:gd name="connsiteX4" fmla="*/ 560388 w 1819275"/>
                <a:gd name="connsiteY4" fmla="*/ 2633660 h 2714623"/>
                <a:gd name="connsiteX5" fmla="*/ 346075 w 1819275"/>
                <a:gd name="connsiteY5" fmla="*/ 2570160 h 2714623"/>
                <a:gd name="connsiteX6" fmla="*/ 179388 w 1819275"/>
                <a:gd name="connsiteY6" fmla="*/ 2433635 h 2714623"/>
                <a:gd name="connsiteX7" fmla="*/ 71438 w 1819275"/>
                <a:gd name="connsiteY7" fmla="*/ 2316160 h 2714623"/>
                <a:gd name="connsiteX8" fmla="*/ 11113 w 1819275"/>
                <a:gd name="connsiteY8" fmla="*/ 2176460 h 2714623"/>
                <a:gd name="connsiteX9" fmla="*/ 0 w 1819275"/>
                <a:gd name="connsiteY9" fmla="*/ 2078035 h 2714623"/>
                <a:gd name="connsiteX10" fmla="*/ 12700 w 1819275"/>
                <a:gd name="connsiteY10" fmla="*/ 1939923 h 2714623"/>
                <a:gd name="connsiteX11" fmla="*/ 103188 w 1819275"/>
                <a:gd name="connsiteY11" fmla="*/ 1754185 h 2714623"/>
                <a:gd name="connsiteX12" fmla="*/ 292100 w 1819275"/>
                <a:gd name="connsiteY12" fmla="*/ 1614485 h 2714623"/>
                <a:gd name="connsiteX13" fmla="*/ 460375 w 1819275"/>
                <a:gd name="connsiteY13" fmla="*/ 1450973 h 2714623"/>
                <a:gd name="connsiteX14" fmla="*/ 530225 w 1819275"/>
                <a:gd name="connsiteY14" fmla="*/ 1363660 h 2714623"/>
                <a:gd name="connsiteX15" fmla="*/ 576263 w 1819275"/>
                <a:gd name="connsiteY15" fmla="*/ 1177923 h 2714623"/>
                <a:gd name="connsiteX16" fmla="*/ 531813 w 1819275"/>
                <a:gd name="connsiteY16" fmla="*/ 1031873 h 2714623"/>
                <a:gd name="connsiteX17" fmla="*/ 284163 w 1819275"/>
                <a:gd name="connsiteY17" fmla="*/ 1058860 h 2714623"/>
                <a:gd name="connsiteX18" fmla="*/ 228600 w 1819275"/>
                <a:gd name="connsiteY18" fmla="*/ 661985 h 2714623"/>
                <a:gd name="connsiteX19" fmla="*/ 488950 w 1819275"/>
                <a:gd name="connsiteY19" fmla="*/ 268285 h 2714623"/>
                <a:gd name="connsiteX20" fmla="*/ 749300 w 1819275"/>
                <a:gd name="connsiteY20" fmla="*/ 141287 h 2714623"/>
                <a:gd name="connsiteX21" fmla="*/ 938213 w 1819275"/>
                <a:gd name="connsiteY21" fmla="*/ 166687 h 2714623"/>
                <a:gd name="connsiteX22" fmla="*/ 1016001 w 1819275"/>
                <a:gd name="connsiteY22" fmla="*/ 0 h 2714623"/>
                <a:gd name="connsiteX23" fmla="*/ 1149350 w 1819275"/>
                <a:gd name="connsiteY23" fmla="*/ 58736 h 2714623"/>
                <a:gd name="connsiteX24" fmla="*/ 1111250 w 1819275"/>
                <a:gd name="connsiteY24" fmla="*/ 277811 h 2714623"/>
                <a:gd name="connsiteX25" fmla="*/ 1219200 w 1819275"/>
                <a:gd name="connsiteY25" fmla="*/ 503235 h 2714623"/>
                <a:gd name="connsiteX26" fmla="*/ 1141413 w 1819275"/>
                <a:gd name="connsiteY26" fmla="*/ 738185 h 2714623"/>
                <a:gd name="connsiteX27" fmla="*/ 1146175 w 1819275"/>
                <a:gd name="connsiteY27" fmla="*/ 1212848 h 2714623"/>
                <a:gd name="connsiteX28" fmla="*/ 1398588 w 1819275"/>
                <a:gd name="connsiteY28" fmla="*/ 1352548 h 2714623"/>
                <a:gd name="connsiteX29" fmla="*/ 1527175 w 1819275"/>
                <a:gd name="connsiteY29" fmla="*/ 1473198 h 2714623"/>
                <a:gd name="connsiteX30" fmla="*/ 1641475 w 1819275"/>
                <a:gd name="connsiteY30" fmla="*/ 1647823 h 2714623"/>
                <a:gd name="connsiteX31" fmla="*/ 1736725 w 1819275"/>
                <a:gd name="connsiteY31" fmla="*/ 1841498 h 2714623"/>
                <a:gd name="connsiteX32" fmla="*/ 1790700 w 1819275"/>
                <a:gd name="connsiteY32" fmla="*/ 2022473 h 2714623"/>
                <a:gd name="connsiteX33" fmla="*/ 1819275 w 1819275"/>
                <a:gd name="connsiteY33" fmla="*/ 2197098 h 2714623"/>
                <a:gd name="connsiteX34" fmla="*/ 1819275 w 1819275"/>
                <a:gd name="connsiteY34" fmla="*/ 2365373 h 2714623"/>
                <a:gd name="connsiteX35" fmla="*/ 1809750 w 1819275"/>
                <a:gd name="connsiteY35" fmla="*/ 2443160 h 2714623"/>
                <a:gd name="connsiteX36" fmla="*/ 1774825 w 1819275"/>
                <a:gd name="connsiteY36" fmla="*/ 2514598 h 2714623"/>
                <a:gd name="connsiteX37" fmla="*/ 1720850 w 1819275"/>
                <a:gd name="connsiteY37" fmla="*/ 2554285 h 2714623"/>
                <a:gd name="connsiteX38" fmla="*/ 1616075 w 1819275"/>
                <a:gd name="connsiteY38" fmla="*/ 2590798 h 2714623"/>
                <a:gd name="connsiteX39" fmla="*/ 1562100 w 1819275"/>
                <a:gd name="connsiteY39" fmla="*/ 2659060 h 2714623"/>
                <a:gd name="connsiteX40" fmla="*/ 1485900 w 1819275"/>
                <a:gd name="connsiteY40" fmla="*/ 2706685 h 2714623"/>
                <a:gd name="connsiteX41" fmla="*/ 1435100 w 1819275"/>
                <a:gd name="connsiteY41" fmla="*/ 2714623 h 2714623"/>
                <a:gd name="connsiteX0" fmla="*/ 1435100 w 1819275"/>
                <a:gd name="connsiteY0" fmla="*/ 2714623 h 2714623"/>
                <a:gd name="connsiteX1" fmla="*/ 1230313 w 1819275"/>
                <a:gd name="connsiteY1" fmla="*/ 2708273 h 2714623"/>
                <a:gd name="connsiteX2" fmla="*/ 1058863 w 1819275"/>
                <a:gd name="connsiteY2" fmla="*/ 2679698 h 2714623"/>
                <a:gd name="connsiteX3" fmla="*/ 885825 w 1819275"/>
                <a:gd name="connsiteY3" fmla="*/ 2679698 h 2714623"/>
                <a:gd name="connsiteX4" fmla="*/ 560388 w 1819275"/>
                <a:gd name="connsiteY4" fmla="*/ 2633660 h 2714623"/>
                <a:gd name="connsiteX5" fmla="*/ 346075 w 1819275"/>
                <a:gd name="connsiteY5" fmla="*/ 2570160 h 2714623"/>
                <a:gd name="connsiteX6" fmla="*/ 179388 w 1819275"/>
                <a:gd name="connsiteY6" fmla="*/ 2433635 h 2714623"/>
                <a:gd name="connsiteX7" fmla="*/ 71438 w 1819275"/>
                <a:gd name="connsiteY7" fmla="*/ 2316160 h 2714623"/>
                <a:gd name="connsiteX8" fmla="*/ 11113 w 1819275"/>
                <a:gd name="connsiteY8" fmla="*/ 2176460 h 2714623"/>
                <a:gd name="connsiteX9" fmla="*/ 0 w 1819275"/>
                <a:gd name="connsiteY9" fmla="*/ 2078035 h 2714623"/>
                <a:gd name="connsiteX10" fmla="*/ 12700 w 1819275"/>
                <a:gd name="connsiteY10" fmla="*/ 1939923 h 2714623"/>
                <a:gd name="connsiteX11" fmla="*/ 103188 w 1819275"/>
                <a:gd name="connsiteY11" fmla="*/ 1754185 h 2714623"/>
                <a:gd name="connsiteX12" fmla="*/ 292100 w 1819275"/>
                <a:gd name="connsiteY12" fmla="*/ 1614485 h 2714623"/>
                <a:gd name="connsiteX13" fmla="*/ 460375 w 1819275"/>
                <a:gd name="connsiteY13" fmla="*/ 1450973 h 2714623"/>
                <a:gd name="connsiteX14" fmla="*/ 530225 w 1819275"/>
                <a:gd name="connsiteY14" fmla="*/ 1363660 h 2714623"/>
                <a:gd name="connsiteX15" fmla="*/ 576263 w 1819275"/>
                <a:gd name="connsiteY15" fmla="*/ 1177923 h 2714623"/>
                <a:gd name="connsiteX16" fmla="*/ 531813 w 1819275"/>
                <a:gd name="connsiteY16" fmla="*/ 1031873 h 2714623"/>
                <a:gd name="connsiteX17" fmla="*/ 284163 w 1819275"/>
                <a:gd name="connsiteY17" fmla="*/ 1058860 h 2714623"/>
                <a:gd name="connsiteX18" fmla="*/ 228600 w 1819275"/>
                <a:gd name="connsiteY18" fmla="*/ 661985 h 2714623"/>
                <a:gd name="connsiteX19" fmla="*/ 488950 w 1819275"/>
                <a:gd name="connsiteY19" fmla="*/ 268285 h 2714623"/>
                <a:gd name="connsiteX20" fmla="*/ 749300 w 1819275"/>
                <a:gd name="connsiteY20" fmla="*/ 141287 h 2714623"/>
                <a:gd name="connsiteX21" fmla="*/ 895350 w 1819275"/>
                <a:gd name="connsiteY21" fmla="*/ 128587 h 2714623"/>
                <a:gd name="connsiteX22" fmla="*/ 938213 w 1819275"/>
                <a:gd name="connsiteY22" fmla="*/ 166687 h 2714623"/>
                <a:gd name="connsiteX23" fmla="*/ 1016001 w 1819275"/>
                <a:gd name="connsiteY23" fmla="*/ 0 h 2714623"/>
                <a:gd name="connsiteX24" fmla="*/ 1149350 w 1819275"/>
                <a:gd name="connsiteY24" fmla="*/ 58736 h 2714623"/>
                <a:gd name="connsiteX25" fmla="*/ 1111250 w 1819275"/>
                <a:gd name="connsiteY25" fmla="*/ 277811 h 2714623"/>
                <a:gd name="connsiteX26" fmla="*/ 1219200 w 1819275"/>
                <a:gd name="connsiteY26" fmla="*/ 503235 h 2714623"/>
                <a:gd name="connsiteX27" fmla="*/ 1141413 w 1819275"/>
                <a:gd name="connsiteY27" fmla="*/ 738185 h 2714623"/>
                <a:gd name="connsiteX28" fmla="*/ 1146175 w 1819275"/>
                <a:gd name="connsiteY28" fmla="*/ 1212848 h 2714623"/>
                <a:gd name="connsiteX29" fmla="*/ 1398588 w 1819275"/>
                <a:gd name="connsiteY29" fmla="*/ 1352548 h 2714623"/>
                <a:gd name="connsiteX30" fmla="*/ 1527175 w 1819275"/>
                <a:gd name="connsiteY30" fmla="*/ 1473198 h 2714623"/>
                <a:gd name="connsiteX31" fmla="*/ 1641475 w 1819275"/>
                <a:gd name="connsiteY31" fmla="*/ 1647823 h 2714623"/>
                <a:gd name="connsiteX32" fmla="*/ 1736725 w 1819275"/>
                <a:gd name="connsiteY32" fmla="*/ 1841498 h 2714623"/>
                <a:gd name="connsiteX33" fmla="*/ 1790700 w 1819275"/>
                <a:gd name="connsiteY33" fmla="*/ 2022473 h 2714623"/>
                <a:gd name="connsiteX34" fmla="*/ 1819275 w 1819275"/>
                <a:gd name="connsiteY34" fmla="*/ 2197098 h 2714623"/>
                <a:gd name="connsiteX35" fmla="*/ 1819275 w 1819275"/>
                <a:gd name="connsiteY35" fmla="*/ 2365373 h 2714623"/>
                <a:gd name="connsiteX36" fmla="*/ 1809750 w 1819275"/>
                <a:gd name="connsiteY36" fmla="*/ 2443160 h 2714623"/>
                <a:gd name="connsiteX37" fmla="*/ 1774825 w 1819275"/>
                <a:gd name="connsiteY37" fmla="*/ 2514598 h 2714623"/>
                <a:gd name="connsiteX38" fmla="*/ 1720850 w 1819275"/>
                <a:gd name="connsiteY38" fmla="*/ 2554285 h 2714623"/>
                <a:gd name="connsiteX39" fmla="*/ 1616075 w 1819275"/>
                <a:gd name="connsiteY39" fmla="*/ 2590798 h 2714623"/>
                <a:gd name="connsiteX40" fmla="*/ 1562100 w 1819275"/>
                <a:gd name="connsiteY40" fmla="*/ 2659060 h 2714623"/>
                <a:gd name="connsiteX41" fmla="*/ 1485900 w 1819275"/>
                <a:gd name="connsiteY41" fmla="*/ 2706685 h 2714623"/>
                <a:gd name="connsiteX42" fmla="*/ 1435100 w 1819275"/>
                <a:gd name="connsiteY42" fmla="*/ 2714623 h 2714623"/>
                <a:gd name="connsiteX0" fmla="*/ 1435100 w 1819275"/>
                <a:gd name="connsiteY0" fmla="*/ 2714623 h 2714623"/>
                <a:gd name="connsiteX1" fmla="*/ 1230313 w 1819275"/>
                <a:gd name="connsiteY1" fmla="*/ 2708273 h 2714623"/>
                <a:gd name="connsiteX2" fmla="*/ 1058863 w 1819275"/>
                <a:gd name="connsiteY2" fmla="*/ 2679698 h 2714623"/>
                <a:gd name="connsiteX3" fmla="*/ 885825 w 1819275"/>
                <a:gd name="connsiteY3" fmla="*/ 2679698 h 2714623"/>
                <a:gd name="connsiteX4" fmla="*/ 560388 w 1819275"/>
                <a:gd name="connsiteY4" fmla="*/ 2633660 h 2714623"/>
                <a:gd name="connsiteX5" fmla="*/ 346075 w 1819275"/>
                <a:gd name="connsiteY5" fmla="*/ 2570160 h 2714623"/>
                <a:gd name="connsiteX6" fmla="*/ 179388 w 1819275"/>
                <a:gd name="connsiteY6" fmla="*/ 2433635 h 2714623"/>
                <a:gd name="connsiteX7" fmla="*/ 71438 w 1819275"/>
                <a:gd name="connsiteY7" fmla="*/ 2316160 h 2714623"/>
                <a:gd name="connsiteX8" fmla="*/ 11113 w 1819275"/>
                <a:gd name="connsiteY8" fmla="*/ 2176460 h 2714623"/>
                <a:gd name="connsiteX9" fmla="*/ 0 w 1819275"/>
                <a:gd name="connsiteY9" fmla="*/ 2078035 h 2714623"/>
                <a:gd name="connsiteX10" fmla="*/ 12700 w 1819275"/>
                <a:gd name="connsiteY10" fmla="*/ 1939923 h 2714623"/>
                <a:gd name="connsiteX11" fmla="*/ 103188 w 1819275"/>
                <a:gd name="connsiteY11" fmla="*/ 1754185 h 2714623"/>
                <a:gd name="connsiteX12" fmla="*/ 292100 w 1819275"/>
                <a:gd name="connsiteY12" fmla="*/ 1614485 h 2714623"/>
                <a:gd name="connsiteX13" fmla="*/ 460375 w 1819275"/>
                <a:gd name="connsiteY13" fmla="*/ 1450973 h 2714623"/>
                <a:gd name="connsiteX14" fmla="*/ 530225 w 1819275"/>
                <a:gd name="connsiteY14" fmla="*/ 1363660 h 2714623"/>
                <a:gd name="connsiteX15" fmla="*/ 576263 w 1819275"/>
                <a:gd name="connsiteY15" fmla="*/ 1177923 h 2714623"/>
                <a:gd name="connsiteX16" fmla="*/ 531813 w 1819275"/>
                <a:gd name="connsiteY16" fmla="*/ 1031873 h 2714623"/>
                <a:gd name="connsiteX17" fmla="*/ 284163 w 1819275"/>
                <a:gd name="connsiteY17" fmla="*/ 1058860 h 2714623"/>
                <a:gd name="connsiteX18" fmla="*/ 228600 w 1819275"/>
                <a:gd name="connsiteY18" fmla="*/ 661985 h 2714623"/>
                <a:gd name="connsiteX19" fmla="*/ 488950 w 1819275"/>
                <a:gd name="connsiteY19" fmla="*/ 268285 h 2714623"/>
                <a:gd name="connsiteX20" fmla="*/ 749300 w 1819275"/>
                <a:gd name="connsiteY20" fmla="*/ 141287 h 2714623"/>
                <a:gd name="connsiteX21" fmla="*/ 955675 w 1819275"/>
                <a:gd name="connsiteY21" fmla="*/ 228599 h 2714623"/>
                <a:gd name="connsiteX22" fmla="*/ 938213 w 1819275"/>
                <a:gd name="connsiteY22" fmla="*/ 166687 h 2714623"/>
                <a:gd name="connsiteX23" fmla="*/ 1016001 w 1819275"/>
                <a:gd name="connsiteY23" fmla="*/ 0 h 2714623"/>
                <a:gd name="connsiteX24" fmla="*/ 1149350 w 1819275"/>
                <a:gd name="connsiteY24" fmla="*/ 58736 h 2714623"/>
                <a:gd name="connsiteX25" fmla="*/ 1111250 w 1819275"/>
                <a:gd name="connsiteY25" fmla="*/ 277811 h 2714623"/>
                <a:gd name="connsiteX26" fmla="*/ 1219200 w 1819275"/>
                <a:gd name="connsiteY26" fmla="*/ 503235 h 2714623"/>
                <a:gd name="connsiteX27" fmla="*/ 1141413 w 1819275"/>
                <a:gd name="connsiteY27" fmla="*/ 738185 h 2714623"/>
                <a:gd name="connsiteX28" fmla="*/ 1146175 w 1819275"/>
                <a:gd name="connsiteY28" fmla="*/ 1212848 h 2714623"/>
                <a:gd name="connsiteX29" fmla="*/ 1398588 w 1819275"/>
                <a:gd name="connsiteY29" fmla="*/ 1352548 h 2714623"/>
                <a:gd name="connsiteX30" fmla="*/ 1527175 w 1819275"/>
                <a:gd name="connsiteY30" fmla="*/ 1473198 h 2714623"/>
                <a:gd name="connsiteX31" fmla="*/ 1641475 w 1819275"/>
                <a:gd name="connsiteY31" fmla="*/ 1647823 h 2714623"/>
                <a:gd name="connsiteX32" fmla="*/ 1736725 w 1819275"/>
                <a:gd name="connsiteY32" fmla="*/ 1841498 h 2714623"/>
                <a:gd name="connsiteX33" fmla="*/ 1790700 w 1819275"/>
                <a:gd name="connsiteY33" fmla="*/ 2022473 h 2714623"/>
                <a:gd name="connsiteX34" fmla="*/ 1819275 w 1819275"/>
                <a:gd name="connsiteY34" fmla="*/ 2197098 h 2714623"/>
                <a:gd name="connsiteX35" fmla="*/ 1819275 w 1819275"/>
                <a:gd name="connsiteY35" fmla="*/ 2365373 h 2714623"/>
                <a:gd name="connsiteX36" fmla="*/ 1809750 w 1819275"/>
                <a:gd name="connsiteY36" fmla="*/ 2443160 h 2714623"/>
                <a:gd name="connsiteX37" fmla="*/ 1774825 w 1819275"/>
                <a:gd name="connsiteY37" fmla="*/ 2514598 h 2714623"/>
                <a:gd name="connsiteX38" fmla="*/ 1720850 w 1819275"/>
                <a:gd name="connsiteY38" fmla="*/ 2554285 h 2714623"/>
                <a:gd name="connsiteX39" fmla="*/ 1616075 w 1819275"/>
                <a:gd name="connsiteY39" fmla="*/ 2590798 h 2714623"/>
                <a:gd name="connsiteX40" fmla="*/ 1562100 w 1819275"/>
                <a:gd name="connsiteY40" fmla="*/ 2659060 h 2714623"/>
                <a:gd name="connsiteX41" fmla="*/ 1485900 w 1819275"/>
                <a:gd name="connsiteY41" fmla="*/ 2706685 h 2714623"/>
                <a:gd name="connsiteX42" fmla="*/ 1435100 w 1819275"/>
                <a:gd name="connsiteY42" fmla="*/ 2714623 h 2714623"/>
                <a:gd name="connsiteX0" fmla="*/ 1435100 w 1819275"/>
                <a:gd name="connsiteY0" fmla="*/ 2714623 h 2714623"/>
                <a:gd name="connsiteX1" fmla="*/ 1230313 w 1819275"/>
                <a:gd name="connsiteY1" fmla="*/ 2708273 h 2714623"/>
                <a:gd name="connsiteX2" fmla="*/ 1058863 w 1819275"/>
                <a:gd name="connsiteY2" fmla="*/ 2679698 h 2714623"/>
                <a:gd name="connsiteX3" fmla="*/ 885825 w 1819275"/>
                <a:gd name="connsiteY3" fmla="*/ 2679698 h 2714623"/>
                <a:gd name="connsiteX4" fmla="*/ 560388 w 1819275"/>
                <a:gd name="connsiteY4" fmla="*/ 2633660 h 2714623"/>
                <a:gd name="connsiteX5" fmla="*/ 346075 w 1819275"/>
                <a:gd name="connsiteY5" fmla="*/ 2570160 h 2714623"/>
                <a:gd name="connsiteX6" fmla="*/ 179388 w 1819275"/>
                <a:gd name="connsiteY6" fmla="*/ 2433635 h 2714623"/>
                <a:gd name="connsiteX7" fmla="*/ 71438 w 1819275"/>
                <a:gd name="connsiteY7" fmla="*/ 2316160 h 2714623"/>
                <a:gd name="connsiteX8" fmla="*/ 11113 w 1819275"/>
                <a:gd name="connsiteY8" fmla="*/ 2176460 h 2714623"/>
                <a:gd name="connsiteX9" fmla="*/ 0 w 1819275"/>
                <a:gd name="connsiteY9" fmla="*/ 2078035 h 2714623"/>
                <a:gd name="connsiteX10" fmla="*/ 12700 w 1819275"/>
                <a:gd name="connsiteY10" fmla="*/ 1939923 h 2714623"/>
                <a:gd name="connsiteX11" fmla="*/ 103188 w 1819275"/>
                <a:gd name="connsiteY11" fmla="*/ 1754185 h 2714623"/>
                <a:gd name="connsiteX12" fmla="*/ 292100 w 1819275"/>
                <a:gd name="connsiteY12" fmla="*/ 1614485 h 2714623"/>
                <a:gd name="connsiteX13" fmla="*/ 460375 w 1819275"/>
                <a:gd name="connsiteY13" fmla="*/ 1450973 h 2714623"/>
                <a:gd name="connsiteX14" fmla="*/ 530225 w 1819275"/>
                <a:gd name="connsiteY14" fmla="*/ 1363660 h 2714623"/>
                <a:gd name="connsiteX15" fmla="*/ 576263 w 1819275"/>
                <a:gd name="connsiteY15" fmla="*/ 1177923 h 2714623"/>
                <a:gd name="connsiteX16" fmla="*/ 531813 w 1819275"/>
                <a:gd name="connsiteY16" fmla="*/ 1031873 h 2714623"/>
                <a:gd name="connsiteX17" fmla="*/ 284163 w 1819275"/>
                <a:gd name="connsiteY17" fmla="*/ 1058860 h 2714623"/>
                <a:gd name="connsiteX18" fmla="*/ 228600 w 1819275"/>
                <a:gd name="connsiteY18" fmla="*/ 661985 h 2714623"/>
                <a:gd name="connsiteX19" fmla="*/ 488950 w 1819275"/>
                <a:gd name="connsiteY19" fmla="*/ 268285 h 2714623"/>
                <a:gd name="connsiteX20" fmla="*/ 749300 w 1819275"/>
                <a:gd name="connsiteY20" fmla="*/ 141287 h 2714623"/>
                <a:gd name="connsiteX21" fmla="*/ 955675 w 1819275"/>
                <a:gd name="connsiteY21" fmla="*/ 228599 h 2714623"/>
                <a:gd name="connsiteX22" fmla="*/ 938213 w 1819275"/>
                <a:gd name="connsiteY22" fmla="*/ 166687 h 2714623"/>
                <a:gd name="connsiteX23" fmla="*/ 1016001 w 1819275"/>
                <a:gd name="connsiteY23" fmla="*/ 0 h 2714623"/>
                <a:gd name="connsiteX24" fmla="*/ 1149350 w 1819275"/>
                <a:gd name="connsiteY24" fmla="*/ 58736 h 2714623"/>
                <a:gd name="connsiteX25" fmla="*/ 1111250 w 1819275"/>
                <a:gd name="connsiteY25" fmla="*/ 277811 h 2714623"/>
                <a:gd name="connsiteX26" fmla="*/ 1219200 w 1819275"/>
                <a:gd name="connsiteY26" fmla="*/ 503235 h 2714623"/>
                <a:gd name="connsiteX27" fmla="*/ 1141413 w 1819275"/>
                <a:gd name="connsiteY27" fmla="*/ 738185 h 2714623"/>
                <a:gd name="connsiteX28" fmla="*/ 1146175 w 1819275"/>
                <a:gd name="connsiteY28" fmla="*/ 1212848 h 2714623"/>
                <a:gd name="connsiteX29" fmla="*/ 1398588 w 1819275"/>
                <a:gd name="connsiteY29" fmla="*/ 1352548 h 2714623"/>
                <a:gd name="connsiteX30" fmla="*/ 1527175 w 1819275"/>
                <a:gd name="connsiteY30" fmla="*/ 1473198 h 2714623"/>
                <a:gd name="connsiteX31" fmla="*/ 1641475 w 1819275"/>
                <a:gd name="connsiteY31" fmla="*/ 1647823 h 2714623"/>
                <a:gd name="connsiteX32" fmla="*/ 1736725 w 1819275"/>
                <a:gd name="connsiteY32" fmla="*/ 1841498 h 2714623"/>
                <a:gd name="connsiteX33" fmla="*/ 1790700 w 1819275"/>
                <a:gd name="connsiteY33" fmla="*/ 2022473 h 2714623"/>
                <a:gd name="connsiteX34" fmla="*/ 1819275 w 1819275"/>
                <a:gd name="connsiteY34" fmla="*/ 2197098 h 2714623"/>
                <a:gd name="connsiteX35" fmla="*/ 1819275 w 1819275"/>
                <a:gd name="connsiteY35" fmla="*/ 2365373 h 2714623"/>
                <a:gd name="connsiteX36" fmla="*/ 1809750 w 1819275"/>
                <a:gd name="connsiteY36" fmla="*/ 2443160 h 2714623"/>
                <a:gd name="connsiteX37" fmla="*/ 1774825 w 1819275"/>
                <a:gd name="connsiteY37" fmla="*/ 2514598 h 2714623"/>
                <a:gd name="connsiteX38" fmla="*/ 1720850 w 1819275"/>
                <a:gd name="connsiteY38" fmla="*/ 2554285 h 2714623"/>
                <a:gd name="connsiteX39" fmla="*/ 1616075 w 1819275"/>
                <a:gd name="connsiteY39" fmla="*/ 2590798 h 2714623"/>
                <a:gd name="connsiteX40" fmla="*/ 1562100 w 1819275"/>
                <a:gd name="connsiteY40" fmla="*/ 2659060 h 2714623"/>
                <a:gd name="connsiteX41" fmla="*/ 1485900 w 1819275"/>
                <a:gd name="connsiteY41" fmla="*/ 2706685 h 2714623"/>
                <a:gd name="connsiteX42" fmla="*/ 1435100 w 1819275"/>
                <a:gd name="connsiteY42" fmla="*/ 2714623 h 2714623"/>
                <a:gd name="connsiteX0" fmla="*/ 1435100 w 1819275"/>
                <a:gd name="connsiteY0" fmla="*/ 2714623 h 2714623"/>
                <a:gd name="connsiteX1" fmla="*/ 1230313 w 1819275"/>
                <a:gd name="connsiteY1" fmla="*/ 2708273 h 2714623"/>
                <a:gd name="connsiteX2" fmla="*/ 1058863 w 1819275"/>
                <a:gd name="connsiteY2" fmla="*/ 2679698 h 2714623"/>
                <a:gd name="connsiteX3" fmla="*/ 885825 w 1819275"/>
                <a:gd name="connsiteY3" fmla="*/ 2679698 h 2714623"/>
                <a:gd name="connsiteX4" fmla="*/ 560388 w 1819275"/>
                <a:gd name="connsiteY4" fmla="*/ 2633660 h 2714623"/>
                <a:gd name="connsiteX5" fmla="*/ 346075 w 1819275"/>
                <a:gd name="connsiteY5" fmla="*/ 2570160 h 2714623"/>
                <a:gd name="connsiteX6" fmla="*/ 179388 w 1819275"/>
                <a:gd name="connsiteY6" fmla="*/ 2433635 h 2714623"/>
                <a:gd name="connsiteX7" fmla="*/ 71438 w 1819275"/>
                <a:gd name="connsiteY7" fmla="*/ 2316160 h 2714623"/>
                <a:gd name="connsiteX8" fmla="*/ 11113 w 1819275"/>
                <a:gd name="connsiteY8" fmla="*/ 2176460 h 2714623"/>
                <a:gd name="connsiteX9" fmla="*/ 0 w 1819275"/>
                <a:gd name="connsiteY9" fmla="*/ 2078035 h 2714623"/>
                <a:gd name="connsiteX10" fmla="*/ 12700 w 1819275"/>
                <a:gd name="connsiteY10" fmla="*/ 1939923 h 2714623"/>
                <a:gd name="connsiteX11" fmla="*/ 103188 w 1819275"/>
                <a:gd name="connsiteY11" fmla="*/ 1754185 h 2714623"/>
                <a:gd name="connsiteX12" fmla="*/ 292100 w 1819275"/>
                <a:gd name="connsiteY12" fmla="*/ 1614485 h 2714623"/>
                <a:gd name="connsiteX13" fmla="*/ 460375 w 1819275"/>
                <a:gd name="connsiteY13" fmla="*/ 1450973 h 2714623"/>
                <a:gd name="connsiteX14" fmla="*/ 530225 w 1819275"/>
                <a:gd name="connsiteY14" fmla="*/ 1363660 h 2714623"/>
                <a:gd name="connsiteX15" fmla="*/ 576263 w 1819275"/>
                <a:gd name="connsiteY15" fmla="*/ 1177923 h 2714623"/>
                <a:gd name="connsiteX16" fmla="*/ 531813 w 1819275"/>
                <a:gd name="connsiteY16" fmla="*/ 1031873 h 2714623"/>
                <a:gd name="connsiteX17" fmla="*/ 284163 w 1819275"/>
                <a:gd name="connsiteY17" fmla="*/ 1058860 h 2714623"/>
                <a:gd name="connsiteX18" fmla="*/ 228600 w 1819275"/>
                <a:gd name="connsiteY18" fmla="*/ 661985 h 2714623"/>
                <a:gd name="connsiteX19" fmla="*/ 488950 w 1819275"/>
                <a:gd name="connsiteY19" fmla="*/ 268285 h 2714623"/>
                <a:gd name="connsiteX20" fmla="*/ 749300 w 1819275"/>
                <a:gd name="connsiteY20" fmla="*/ 141287 h 2714623"/>
                <a:gd name="connsiteX21" fmla="*/ 955675 w 1819275"/>
                <a:gd name="connsiteY21" fmla="*/ 228599 h 2714623"/>
                <a:gd name="connsiteX22" fmla="*/ 938213 w 1819275"/>
                <a:gd name="connsiteY22" fmla="*/ 166687 h 2714623"/>
                <a:gd name="connsiteX23" fmla="*/ 1016001 w 1819275"/>
                <a:gd name="connsiteY23" fmla="*/ 0 h 2714623"/>
                <a:gd name="connsiteX24" fmla="*/ 1149350 w 1819275"/>
                <a:gd name="connsiteY24" fmla="*/ 58736 h 2714623"/>
                <a:gd name="connsiteX25" fmla="*/ 1111250 w 1819275"/>
                <a:gd name="connsiteY25" fmla="*/ 277811 h 2714623"/>
                <a:gd name="connsiteX26" fmla="*/ 1219200 w 1819275"/>
                <a:gd name="connsiteY26" fmla="*/ 503235 h 2714623"/>
                <a:gd name="connsiteX27" fmla="*/ 1141413 w 1819275"/>
                <a:gd name="connsiteY27" fmla="*/ 738185 h 2714623"/>
                <a:gd name="connsiteX28" fmla="*/ 1146175 w 1819275"/>
                <a:gd name="connsiteY28" fmla="*/ 1212848 h 2714623"/>
                <a:gd name="connsiteX29" fmla="*/ 1398588 w 1819275"/>
                <a:gd name="connsiteY29" fmla="*/ 1352548 h 2714623"/>
                <a:gd name="connsiteX30" fmla="*/ 1527175 w 1819275"/>
                <a:gd name="connsiteY30" fmla="*/ 1473198 h 2714623"/>
                <a:gd name="connsiteX31" fmla="*/ 1641475 w 1819275"/>
                <a:gd name="connsiteY31" fmla="*/ 1647823 h 2714623"/>
                <a:gd name="connsiteX32" fmla="*/ 1736725 w 1819275"/>
                <a:gd name="connsiteY32" fmla="*/ 1841498 h 2714623"/>
                <a:gd name="connsiteX33" fmla="*/ 1790700 w 1819275"/>
                <a:gd name="connsiteY33" fmla="*/ 2022473 h 2714623"/>
                <a:gd name="connsiteX34" fmla="*/ 1819275 w 1819275"/>
                <a:gd name="connsiteY34" fmla="*/ 2197098 h 2714623"/>
                <a:gd name="connsiteX35" fmla="*/ 1819275 w 1819275"/>
                <a:gd name="connsiteY35" fmla="*/ 2365373 h 2714623"/>
                <a:gd name="connsiteX36" fmla="*/ 1809750 w 1819275"/>
                <a:gd name="connsiteY36" fmla="*/ 2443160 h 2714623"/>
                <a:gd name="connsiteX37" fmla="*/ 1774825 w 1819275"/>
                <a:gd name="connsiteY37" fmla="*/ 2514598 h 2714623"/>
                <a:gd name="connsiteX38" fmla="*/ 1720850 w 1819275"/>
                <a:gd name="connsiteY38" fmla="*/ 2554285 h 2714623"/>
                <a:gd name="connsiteX39" fmla="*/ 1616075 w 1819275"/>
                <a:gd name="connsiteY39" fmla="*/ 2590798 h 2714623"/>
                <a:gd name="connsiteX40" fmla="*/ 1562100 w 1819275"/>
                <a:gd name="connsiteY40" fmla="*/ 2659060 h 2714623"/>
                <a:gd name="connsiteX41" fmla="*/ 1485900 w 1819275"/>
                <a:gd name="connsiteY41" fmla="*/ 2706685 h 2714623"/>
                <a:gd name="connsiteX42" fmla="*/ 1435100 w 1819275"/>
                <a:gd name="connsiteY42" fmla="*/ 2714623 h 2714623"/>
                <a:gd name="connsiteX0" fmla="*/ 1435100 w 1819275"/>
                <a:gd name="connsiteY0" fmla="*/ 2714623 h 2714623"/>
                <a:gd name="connsiteX1" fmla="*/ 1230313 w 1819275"/>
                <a:gd name="connsiteY1" fmla="*/ 2708273 h 2714623"/>
                <a:gd name="connsiteX2" fmla="*/ 1058863 w 1819275"/>
                <a:gd name="connsiteY2" fmla="*/ 2679698 h 2714623"/>
                <a:gd name="connsiteX3" fmla="*/ 885825 w 1819275"/>
                <a:gd name="connsiteY3" fmla="*/ 2679698 h 2714623"/>
                <a:gd name="connsiteX4" fmla="*/ 560388 w 1819275"/>
                <a:gd name="connsiteY4" fmla="*/ 2633660 h 2714623"/>
                <a:gd name="connsiteX5" fmla="*/ 346075 w 1819275"/>
                <a:gd name="connsiteY5" fmla="*/ 2570160 h 2714623"/>
                <a:gd name="connsiteX6" fmla="*/ 179388 w 1819275"/>
                <a:gd name="connsiteY6" fmla="*/ 2433635 h 2714623"/>
                <a:gd name="connsiteX7" fmla="*/ 71438 w 1819275"/>
                <a:gd name="connsiteY7" fmla="*/ 2316160 h 2714623"/>
                <a:gd name="connsiteX8" fmla="*/ 11113 w 1819275"/>
                <a:gd name="connsiteY8" fmla="*/ 2176460 h 2714623"/>
                <a:gd name="connsiteX9" fmla="*/ 0 w 1819275"/>
                <a:gd name="connsiteY9" fmla="*/ 2078035 h 2714623"/>
                <a:gd name="connsiteX10" fmla="*/ 12700 w 1819275"/>
                <a:gd name="connsiteY10" fmla="*/ 1939923 h 2714623"/>
                <a:gd name="connsiteX11" fmla="*/ 103188 w 1819275"/>
                <a:gd name="connsiteY11" fmla="*/ 1754185 h 2714623"/>
                <a:gd name="connsiteX12" fmla="*/ 292100 w 1819275"/>
                <a:gd name="connsiteY12" fmla="*/ 1614485 h 2714623"/>
                <a:gd name="connsiteX13" fmla="*/ 460375 w 1819275"/>
                <a:gd name="connsiteY13" fmla="*/ 1450973 h 2714623"/>
                <a:gd name="connsiteX14" fmla="*/ 530225 w 1819275"/>
                <a:gd name="connsiteY14" fmla="*/ 1363660 h 2714623"/>
                <a:gd name="connsiteX15" fmla="*/ 576263 w 1819275"/>
                <a:gd name="connsiteY15" fmla="*/ 1177923 h 2714623"/>
                <a:gd name="connsiteX16" fmla="*/ 531813 w 1819275"/>
                <a:gd name="connsiteY16" fmla="*/ 1031873 h 2714623"/>
                <a:gd name="connsiteX17" fmla="*/ 284163 w 1819275"/>
                <a:gd name="connsiteY17" fmla="*/ 1058860 h 2714623"/>
                <a:gd name="connsiteX18" fmla="*/ 228600 w 1819275"/>
                <a:gd name="connsiteY18" fmla="*/ 661985 h 2714623"/>
                <a:gd name="connsiteX19" fmla="*/ 488950 w 1819275"/>
                <a:gd name="connsiteY19" fmla="*/ 268285 h 2714623"/>
                <a:gd name="connsiteX20" fmla="*/ 749300 w 1819275"/>
                <a:gd name="connsiteY20" fmla="*/ 141287 h 2714623"/>
                <a:gd name="connsiteX21" fmla="*/ 876300 w 1819275"/>
                <a:gd name="connsiteY21" fmla="*/ 166687 h 2714623"/>
                <a:gd name="connsiteX22" fmla="*/ 955675 w 1819275"/>
                <a:gd name="connsiteY22" fmla="*/ 228599 h 2714623"/>
                <a:gd name="connsiteX23" fmla="*/ 938213 w 1819275"/>
                <a:gd name="connsiteY23" fmla="*/ 166687 h 2714623"/>
                <a:gd name="connsiteX24" fmla="*/ 1016001 w 1819275"/>
                <a:gd name="connsiteY24" fmla="*/ 0 h 2714623"/>
                <a:gd name="connsiteX25" fmla="*/ 1149350 w 1819275"/>
                <a:gd name="connsiteY25" fmla="*/ 58736 h 2714623"/>
                <a:gd name="connsiteX26" fmla="*/ 1111250 w 1819275"/>
                <a:gd name="connsiteY26" fmla="*/ 277811 h 2714623"/>
                <a:gd name="connsiteX27" fmla="*/ 1219200 w 1819275"/>
                <a:gd name="connsiteY27" fmla="*/ 503235 h 2714623"/>
                <a:gd name="connsiteX28" fmla="*/ 1141413 w 1819275"/>
                <a:gd name="connsiteY28" fmla="*/ 738185 h 2714623"/>
                <a:gd name="connsiteX29" fmla="*/ 1146175 w 1819275"/>
                <a:gd name="connsiteY29" fmla="*/ 1212848 h 2714623"/>
                <a:gd name="connsiteX30" fmla="*/ 1398588 w 1819275"/>
                <a:gd name="connsiteY30" fmla="*/ 1352548 h 2714623"/>
                <a:gd name="connsiteX31" fmla="*/ 1527175 w 1819275"/>
                <a:gd name="connsiteY31" fmla="*/ 1473198 h 2714623"/>
                <a:gd name="connsiteX32" fmla="*/ 1641475 w 1819275"/>
                <a:gd name="connsiteY32" fmla="*/ 1647823 h 2714623"/>
                <a:gd name="connsiteX33" fmla="*/ 1736725 w 1819275"/>
                <a:gd name="connsiteY33" fmla="*/ 1841498 h 2714623"/>
                <a:gd name="connsiteX34" fmla="*/ 1790700 w 1819275"/>
                <a:gd name="connsiteY34" fmla="*/ 2022473 h 2714623"/>
                <a:gd name="connsiteX35" fmla="*/ 1819275 w 1819275"/>
                <a:gd name="connsiteY35" fmla="*/ 2197098 h 2714623"/>
                <a:gd name="connsiteX36" fmla="*/ 1819275 w 1819275"/>
                <a:gd name="connsiteY36" fmla="*/ 2365373 h 2714623"/>
                <a:gd name="connsiteX37" fmla="*/ 1809750 w 1819275"/>
                <a:gd name="connsiteY37" fmla="*/ 2443160 h 2714623"/>
                <a:gd name="connsiteX38" fmla="*/ 1774825 w 1819275"/>
                <a:gd name="connsiteY38" fmla="*/ 2514598 h 2714623"/>
                <a:gd name="connsiteX39" fmla="*/ 1720850 w 1819275"/>
                <a:gd name="connsiteY39" fmla="*/ 2554285 h 2714623"/>
                <a:gd name="connsiteX40" fmla="*/ 1616075 w 1819275"/>
                <a:gd name="connsiteY40" fmla="*/ 2590798 h 2714623"/>
                <a:gd name="connsiteX41" fmla="*/ 1562100 w 1819275"/>
                <a:gd name="connsiteY41" fmla="*/ 2659060 h 2714623"/>
                <a:gd name="connsiteX42" fmla="*/ 1485900 w 1819275"/>
                <a:gd name="connsiteY42" fmla="*/ 2706685 h 2714623"/>
                <a:gd name="connsiteX43" fmla="*/ 1435100 w 1819275"/>
                <a:gd name="connsiteY43" fmla="*/ 2714623 h 2714623"/>
                <a:gd name="connsiteX0" fmla="*/ 1435100 w 1819275"/>
                <a:gd name="connsiteY0" fmla="*/ 2734618 h 2734618"/>
                <a:gd name="connsiteX1" fmla="*/ 1230313 w 1819275"/>
                <a:gd name="connsiteY1" fmla="*/ 2728268 h 2734618"/>
                <a:gd name="connsiteX2" fmla="*/ 1058863 w 1819275"/>
                <a:gd name="connsiteY2" fmla="*/ 2699693 h 2734618"/>
                <a:gd name="connsiteX3" fmla="*/ 885825 w 1819275"/>
                <a:gd name="connsiteY3" fmla="*/ 2699693 h 2734618"/>
                <a:gd name="connsiteX4" fmla="*/ 560388 w 1819275"/>
                <a:gd name="connsiteY4" fmla="*/ 2653655 h 2734618"/>
                <a:gd name="connsiteX5" fmla="*/ 346075 w 1819275"/>
                <a:gd name="connsiteY5" fmla="*/ 2590155 h 2734618"/>
                <a:gd name="connsiteX6" fmla="*/ 179388 w 1819275"/>
                <a:gd name="connsiteY6" fmla="*/ 2453630 h 2734618"/>
                <a:gd name="connsiteX7" fmla="*/ 71438 w 1819275"/>
                <a:gd name="connsiteY7" fmla="*/ 2336155 h 2734618"/>
                <a:gd name="connsiteX8" fmla="*/ 11113 w 1819275"/>
                <a:gd name="connsiteY8" fmla="*/ 2196455 h 2734618"/>
                <a:gd name="connsiteX9" fmla="*/ 0 w 1819275"/>
                <a:gd name="connsiteY9" fmla="*/ 2098030 h 2734618"/>
                <a:gd name="connsiteX10" fmla="*/ 12700 w 1819275"/>
                <a:gd name="connsiteY10" fmla="*/ 1959918 h 2734618"/>
                <a:gd name="connsiteX11" fmla="*/ 103188 w 1819275"/>
                <a:gd name="connsiteY11" fmla="*/ 1774180 h 2734618"/>
                <a:gd name="connsiteX12" fmla="*/ 292100 w 1819275"/>
                <a:gd name="connsiteY12" fmla="*/ 1634480 h 2734618"/>
                <a:gd name="connsiteX13" fmla="*/ 460375 w 1819275"/>
                <a:gd name="connsiteY13" fmla="*/ 1470968 h 2734618"/>
                <a:gd name="connsiteX14" fmla="*/ 530225 w 1819275"/>
                <a:gd name="connsiteY14" fmla="*/ 1383655 h 2734618"/>
                <a:gd name="connsiteX15" fmla="*/ 576263 w 1819275"/>
                <a:gd name="connsiteY15" fmla="*/ 1197918 h 2734618"/>
                <a:gd name="connsiteX16" fmla="*/ 531813 w 1819275"/>
                <a:gd name="connsiteY16" fmla="*/ 1051868 h 2734618"/>
                <a:gd name="connsiteX17" fmla="*/ 284163 w 1819275"/>
                <a:gd name="connsiteY17" fmla="*/ 1078855 h 2734618"/>
                <a:gd name="connsiteX18" fmla="*/ 228600 w 1819275"/>
                <a:gd name="connsiteY18" fmla="*/ 681980 h 2734618"/>
                <a:gd name="connsiteX19" fmla="*/ 488950 w 1819275"/>
                <a:gd name="connsiteY19" fmla="*/ 288280 h 2734618"/>
                <a:gd name="connsiteX20" fmla="*/ 749300 w 1819275"/>
                <a:gd name="connsiteY20" fmla="*/ 161282 h 2734618"/>
                <a:gd name="connsiteX21" fmla="*/ 977900 w 1819275"/>
                <a:gd name="connsiteY21" fmla="*/ 945 h 2734618"/>
                <a:gd name="connsiteX22" fmla="*/ 955675 w 1819275"/>
                <a:gd name="connsiteY22" fmla="*/ 248594 h 2734618"/>
                <a:gd name="connsiteX23" fmla="*/ 938213 w 1819275"/>
                <a:gd name="connsiteY23" fmla="*/ 186682 h 2734618"/>
                <a:gd name="connsiteX24" fmla="*/ 1016001 w 1819275"/>
                <a:gd name="connsiteY24" fmla="*/ 19995 h 2734618"/>
                <a:gd name="connsiteX25" fmla="*/ 1149350 w 1819275"/>
                <a:gd name="connsiteY25" fmla="*/ 78731 h 2734618"/>
                <a:gd name="connsiteX26" fmla="*/ 1111250 w 1819275"/>
                <a:gd name="connsiteY26" fmla="*/ 297806 h 2734618"/>
                <a:gd name="connsiteX27" fmla="*/ 1219200 w 1819275"/>
                <a:gd name="connsiteY27" fmla="*/ 523230 h 2734618"/>
                <a:gd name="connsiteX28" fmla="*/ 1141413 w 1819275"/>
                <a:gd name="connsiteY28" fmla="*/ 758180 h 2734618"/>
                <a:gd name="connsiteX29" fmla="*/ 1146175 w 1819275"/>
                <a:gd name="connsiteY29" fmla="*/ 1232843 h 2734618"/>
                <a:gd name="connsiteX30" fmla="*/ 1398588 w 1819275"/>
                <a:gd name="connsiteY30" fmla="*/ 1372543 h 2734618"/>
                <a:gd name="connsiteX31" fmla="*/ 1527175 w 1819275"/>
                <a:gd name="connsiteY31" fmla="*/ 1493193 h 2734618"/>
                <a:gd name="connsiteX32" fmla="*/ 1641475 w 1819275"/>
                <a:gd name="connsiteY32" fmla="*/ 1667818 h 2734618"/>
                <a:gd name="connsiteX33" fmla="*/ 1736725 w 1819275"/>
                <a:gd name="connsiteY33" fmla="*/ 1861493 h 2734618"/>
                <a:gd name="connsiteX34" fmla="*/ 1790700 w 1819275"/>
                <a:gd name="connsiteY34" fmla="*/ 2042468 h 2734618"/>
                <a:gd name="connsiteX35" fmla="*/ 1819275 w 1819275"/>
                <a:gd name="connsiteY35" fmla="*/ 2217093 h 2734618"/>
                <a:gd name="connsiteX36" fmla="*/ 1819275 w 1819275"/>
                <a:gd name="connsiteY36" fmla="*/ 2385368 h 2734618"/>
                <a:gd name="connsiteX37" fmla="*/ 1809750 w 1819275"/>
                <a:gd name="connsiteY37" fmla="*/ 2463155 h 2734618"/>
                <a:gd name="connsiteX38" fmla="*/ 1774825 w 1819275"/>
                <a:gd name="connsiteY38" fmla="*/ 2534593 h 2734618"/>
                <a:gd name="connsiteX39" fmla="*/ 1720850 w 1819275"/>
                <a:gd name="connsiteY39" fmla="*/ 2574280 h 2734618"/>
                <a:gd name="connsiteX40" fmla="*/ 1616075 w 1819275"/>
                <a:gd name="connsiteY40" fmla="*/ 2610793 h 2734618"/>
                <a:gd name="connsiteX41" fmla="*/ 1562100 w 1819275"/>
                <a:gd name="connsiteY41" fmla="*/ 2679055 h 2734618"/>
                <a:gd name="connsiteX42" fmla="*/ 1485900 w 1819275"/>
                <a:gd name="connsiteY42" fmla="*/ 2726680 h 2734618"/>
                <a:gd name="connsiteX43" fmla="*/ 1435100 w 1819275"/>
                <a:gd name="connsiteY43" fmla="*/ 2734618 h 2734618"/>
                <a:gd name="connsiteX0" fmla="*/ 1435100 w 1819275"/>
                <a:gd name="connsiteY0" fmla="*/ 2734618 h 2734618"/>
                <a:gd name="connsiteX1" fmla="*/ 1230313 w 1819275"/>
                <a:gd name="connsiteY1" fmla="*/ 2728268 h 2734618"/>
                <a:gd name="connsiteX2" fmla="*/ 1058863 w 1819275"/>
                <a:gd name="connsiteY2" fmla="*/ 2699693 h 2734618"/>
                <a:gd name="connsiteX3" fmla="*/ 885825 w 1819275"/>
                <a:gd name="connsiteY3" fmla="*/ 2699693 h 2734618"/>
                <a:gd name="connsiteX4" fmla="*/ 560388 w 1819275"/>
                <a:gd name="connsiteY4" fmla="*/ 2653655 h 2734618"/>
                <a:gd name="connsiteX5" fmla="*/ 346075 w 1819275"/>
                <a:gd name="connsiteY5" fmla="*/ 2590155 h 2734618"/>
                <a:gd name="connsiteX6" fmla="*/ 179388 w 1819275"/>
                <a:gd name="connsiteY6" fmla="*/ 2453630 h 2734618"/>
                <a:gd name="connsiteX7" fmla="*/ 71438 w 1819275"/>
                <a:gd name="connsiteY7" fmla="*/ 2336155 h 2734618"/>
                <a:gd name="connsiteX8" fmla="*/ 11113 w 1819275"/>
                <a:gd name="connsiteY8" fmla="*/ 2196455 h 2734618"/>
                <a:gd name="connsiteX9" fmla="*/ 0 w 1819275"/>
                <a:gd name="connsiteY9" fmla="*/ 2098030 h 2734618"/>
                <a:gd name="connsiteX10" fmla="*/ 12700 w 1819275"/>
                <a:gd name="connsiteY10" fmla="*/ 1959918 h 2734618"/>
                <a:gd name="connsiteX11" fmla="*/ 103188 w 1819275"/>
                <a:gd name="connsiteY11" fmla="*/ 1774180 h 2734618"/>
                <a:gd name="connsiteX12" fmla="*/ 292100 w 1819275"/>
                <a:gd name="connsiteY12" fmla="*/ 1634480 h 2734618"/>
                <a:gd name="connsiteX13" fmla="*/ 460375 w 1819275"/>
                <a:gd name="connsiteY13" fmla="*/ 1470968 h 2734618"/>
                <a:gd name="connsiteX14" fmla="*/ 530225 w 1819275"/>
                <a:gd name="connsiteY14" fmla="*/ 1383655 h 2734618"/>
                <a:gd name="connsiteX15" fmla="*/ 576263 w 1819275"/>
                <a:gd name="connsiteY15" fmla="*/ 1197918 h 2734618"/>
                <a:gd name="connsiteX16" fmla="*/ 531813 w 1819275"/>
                <a:gd name="connsiteY16" fmla="*/ 1051868 h 2734618"/>
                <a:gd name="connsiteX17" fmla="*/ 284163 w 1819275"/>
                <a:gd name="connsiteY17" fmla="*/ 1078855 h 2734618"/>
                <a:gd name="connsiteX18" fmla="*/ 228600 w 1819275"/>
                <a:gd name="connsiteY18" fmla="*/ 681980 h 2734618"/>
                <a:gd name="connsiteX19" fmla="*/ 488950 w 1819275"/>
                <a:gd name="connsiteY19" fmla="*/ 288280 h 2734618"/>
                <a:gd name="connsiteX20" fmla="*/ 749300 w 1819275"/>
                <a:gd name="connsiteY20" fmla="*/ 161282 h 2734618"/>
                <a:gd name="connsiteX21" fmla="*/ 977900 w 1819275"/>
                <a:gd name="connsiteY21" fmla="*/ 945 h 2734618"/>
                <a:gd name="connsiteX22" fmla="*/ 955675 w 1819275"/>
                <a:gd name="connsiteY22" fmla="*/ 248594 h 2734618"/>
                <a:gd name="connsiteX23" fmla="*/ 938213 w 1819275"/>
                <a:gd name="connsiteY23" fmla="*/ 180332 h 2734618"/>
                <a:gd name="connsiteX24" fmla="*/ 1016001 w 1819275"/>
                <a:gd name="connsiteY24" fmla="*/ 19995 h 2734618"/>
                <a:gd name="connsiteX25" fmla="*/ 1149350 w 1819275"/>
                <a:gd name="connsiteY25" fmla="*/ 78731 h 2734618"/>
                <a:gd name="connsiteX26" fmla="*/ 1111250 w 1819275"/>
                <a:gd name="connsiteY26" fmla="*/ 297806 h 2734618"/>
                <a:gd name="connsiteX27" fmla="*/ 1219200 w 1819275"/>
                <a:gd name="connsiteY27" fmla="*/ 523230 h 2734618"/>
                <a:gd name="connsiteX28" fmla="*/ 1141413 w 1819275"/>
                <a:gd name="connsiteY28" fmla="*/ 758180 h 2734618"/>
                <a:gd name="connsiteX29" fmla="*/ 1146175 w 1819275"/>
                <a:gd name="connsiteY29" fmla="*/ 1232843 h 2734618"/>
                <a:gd name="connsiteX30" fmla="*/ 1398588 w 1819275"/>
                <a:gd name="connsiteY30" fmla="*/ 1372543 h 2734618"/>
                <a:gd name="connsiteX31" fmla="*/ 1527175 w 1819275"/>
                <a:gd name="connsiteY31" fmla="*/ 1493193 h 2734618"/>
                <a:gd name="connsiteX32" fmla="*/ 1641475 w 1819275"/>
                <a:gd name="connsiteY32" fmla="*/ 1667818 h 2734618"/>
                <a:gd name="connsiteX33" fmla="*/ 1736725 w 1819275"/>
                <a:gd name="connsiteY33" fmla="*/ 1861493 h 2734618"/>
                <a:gd name="connsiteX34" fmla="*/ 1790700 w 1819275"/>
                <a:gd name="connsiteY34" fmla="*/ 2042468 h 2734618"/>
                <a:gd name="connsiteX35" fmla="*/ 1819275 w 1819275"/>
                <a:gd name="connsiteY35" fmla="*/ 2217093 h 2734618"/>
                <a:gd name="connsiteX36" fmla="*/ 1819275 w 1819275"/>
                <a:gd name="connsiteY36" fmla="*/ 2385368 h 2734618"/>
                <a:gd name="connsiteX37" fmla="*/ 1809750 w 1819275"/>
                <a:gd name="connsiteY37" fmla="*/ 2463155 h 2734618"/>
                <a:gd name="connsiteX38" fmla="*/ 1774825 w 1819275"/>
                <a:gd name="connsiteY38" fmla="*/ 2534593 h 2734618"/>
                <a:gd name="connsiteX39" fmla="*/ 1720850 w 1819275"/>
                <a:gd name="connsiteY39" fmla="*/ 2574280 h 2734618"/>
                <a:gd name="connsiteX40" fmla="*/ 1616075 w 1819275"/>
                <a:gd name="connsiteY40" fmla="*/ 2610793 h 2734618"/>
                <a:gd name="connsiteX41" fmla="*/ 1562100 w 1819275"/>
                <a:gd name="connsiteY41" fmla="*/ 2679055 h 2734618"/>
                <a:gd name="connsiteX42" fmla="*/ 1485900 w 1819275"/>
                <a:gd name="connsiteY42" fmla="*/ 2726680 h 2734618"/>
                <a:gd name="connsiteX43" fmla="*/ 1435100 w 1819275"/>
                <a:gd name="connsiteY43" fmla="*/ 2734618 h 2734618"/>
                <a:gd name="connsiteX0" fmla="*/ 1435100 w 1819275"/>
                <a:gd name="connsiteY0" fmla="*/ 2734618 h 2734618"/>
                <a:gd name="connsiteX1" fmla="*/ 1230313 w 1819275"/>
                <a:gd name="connsiteY1" fmla="*/ 2728268 h 2734618"/>
                <a:gd name="connsiteX2" fmla="*/ 1058863 w 1819275"/>
                <a:gd name="connsiteY2" fmla="*/ 2699693 h 2734618"/>
                <a:gd name="connsiteX3" fmla="*/ 885825 w 1819275"/>
                <a:gd name="connsiteY3" fmla="*/ 2699693 h 2734618"/>
                <a:gd name="connsiteX4" fmla="*/ 560388 w 1819275"/>
                <a:gd name="connsiteY4" fmla="*/ 2653655 h 2734618"/>
                <a:gd name="connsiteX5" fmla="*/ 346075 w 1819275"/>
                <a:gd name="connsiteY5" fmla="*/ 2590155 h 2734618"/>
                <a:gd name="connsiteX6" fmla="*/ 179388 w 1819275"/>
                <a:gd name="connsiteY6" fmla="*/ 2453630 h 2734618"/>
                <a:gd name="connsiteX7" fmla="*/ 71438 w 1819275"/>
                <a:gd name="connsiteY7" fmla="*/ 2336155 h 2734618"/>
                <a:gd name="connsiteX8" fmla="*/ 11113 w 1819275"/>
                <a:gd name="connsiteY8" fmla="*/ 2196455 h 2734618"/>
                <a:gd name="connsiteX9" fmla="*/ 0 w 1819275"/>
                <a:gd name="connsiteY9" fmla="*/ 2098030 h 2734618"/>
                <a:gd name="connsiteX10" fmla="*/ 12700 w 1819275"/>
                <a:gd name="connsiteY10" fmla="*/ 1959918 h 2734618"/>
                <a:gd name="connsiteX11" fmla="*/ 103188 w 1819275"/>
                <a:gd name="connsiteY11" fmla="*/ 1774180 h 2734618"/>
                <a:gd name="connsiteX12" fmla="*/ 292100 w 1819275"/>
                <a:gd name="connsiteY12" fmla="*/ 1634480 h 2734618"/>
                <a:gd name="connsiteX13" fmla="*/ 460375 w 1819275"/>
                <a:gd name="connsiteY13" fmla="*/ 1470968 h 2734618"/>
                <a:gd name="connsiteX14" fmla="*/ 530225 w 1819275"/>
                <a:gd name="connsiteY14" fmla="*/ 1383655 h 2734618"/>
                <a:gd name="connsiteX15" fmla="*/ 576263 w 1819275"/>
                <a:gd name="connsiteY15" fmla="*/ 1197918 h 2734618"/>
                <a:gd name="connsiteX16" fmla="*/ 531813 w 1819275"/>
                <a:gd name="connsiteY16" fmla="*/ 1051868 h 2734618"/>
                <a:gd name="connsiteX17" fmla="*/ 284163 w 1819275"/>
                <a:gd name="connsiteY17" fmla="*/ 1078855 h 2734618"/>
                <a:gd name="connsiteX18" fmla="*/ 228600 w 1819275"/>
                <a:gd name="connsiteY18" fmla="*/ 681980 h 2734618"/>
                <a:gd name="connsiteX19" fmla="*/ 488950 w 1819275"/>
                <a:gd name="connsiteY19" fmla="*/ 288280 h 2734618"/>
                <a:gd name="connsiteX20" fmla="*/ 749300 w 1819275"/>
                <a:gd name="connsiteY20" fmla="*/ 161282 h 2734618"/>
                <a:gd name="connsiteX21" fmla="*/ 977900 w 1819275"/>
                <a:gd name="connsiteY21" fmla="*/ 945 h 2734618"/>
                <a:gd name="connsiteX22" fmla="*/ 955675 w 1819275"/>
                <a:gd name="connsiteY22" fmla="*/ 248594 h 2734618"/>
                <a:gd name="connsiteX23" fmla="*/ 938213 w 1819275"/>
                <a:gd name="connsiteY23" fmla="*/ 180332 h 2734618"/>
                <a:gd name="connsiteX24" fmla="*/ 1016001 w 1819275"/>
                <a:gd name="connsiteY24" fmla="*/ 19995 h 2734618"/>
                <a:gd name="connsiteX25" fmla="*/ 1149350 w 1819275"/>
                <a:gd name="connsiteY25" fmla="*/ 78731 h 2734618"/>
                <a:gd name="connsiteX26" fmla="*/ 1111250 w 1819275"/>
                <a:gd name="connsiteY26" fmla="*/ 297806 h 2734618"/>
                <a:gd name="connsiteX27" fmla="*/ 1219200 w 1819275"/>
                <a:gd name="connsiteY27" fmla="*/ 523230 h 2734618"/>
                <a:gd name="connsiteX28" fmla="*/ 1141413 w 1819275"/>
                <a:gd name="connsiteY28" fmla="*/ 758180 h 2734618"/>
                <a:gd name="connsiteX29" fmla="*/ 1146175 w 1819275"/>
                <a:gd name="connsiteY29" fmla="*/ 1232843 h 2734618"/>
                <a:gd name="connsiteX30" fmla="*/ 1398588 w 1819275"/>
                <a:gd name="connsiteY30" fmla="*/ 1372543 h 2734618"/>
                <a:gd name="connsiteX31" fmla="*/ 1527175 w 1819275"/>
                <a:gd name="connsiteY31" fmla="*/ 1493193 h 2734618"/>
                <a:gd name="connsiteX32" fmla="*/ 1641475 w 1819275"/>
                <a:gd name="connsiteY32" fmla="*/ 1667818 h 2734618"/>
                <a:gd name="connsiteX33" fmla="*/ 1736725 w 1819275"/>
                <a:gd name="connsiteY33" fmla="*/ 1861493 h 2734618"/>
                <a:gd name="connsiteX34" fmla="*/ 1790700 w 1819275"/>
                <a:gd name="connsiteY34" fmla="*/ 2042468 h 2734618"/>
                <a:gd name="connsiteX35" fmla="*/ 1819275 w 1819275"/>
                <a:gd name="connsiteY35" fmla="*/ 2217093 h 2734618"/>
                <a:gd name="connsiteX36" fmla="*/ 1819275 w 1819275"/>
                <a:gd name="connsiteY36" fmla="*/ 2385368 h 2734618"/>
                <a:gd name="connsiteX37" fmla="*/ 1809750 w 1819275"/>
                <a:gd name="connsiteY37" fmla="*/ 2463155 h 2734618"/>
                <a:gd name="connsiteX38" fmla="*/ 1774825 w 1819275"/>
                <a:gd name="connsiteY38" fmla="*/ 2534593 h 2734618"/>
                <a:gd name="connsiteX39" fmla="*/ 1720850 w 1819275"/>
                <a:gd name="connsiteY39" fmla="*/ 2574280 h 2734618"/>
                <a:gd name="connsiteX40" fmla="*/ 1616075 w 1819275"/>
                <a:gd name="connsiteY40" fmla="*/ 2610793 h 2734618"/>
                <a:gd name="connsiteX41" fmla="*/ 1562100 w 1819275"/>
                <a:gd name="connsiteY41" fmla="*/ 2679055 h 2734618"/>
                <a:gd name="connsiteX42" fmla="*/ 1485900 w 1819275"/>
                <a:gd name="connsiteY42" fmla="*/ 2726680 h 2734618"/>
                <a:gd name="connsiteX43" fmla="*/ 1435100 w 1819275"/>
                <a:gd name="connsiteY43" fmla="*/ 2734618 h 2734618"/>
                <a:gd name="connsiteX0" fmla="*/ 1435100 w 1819275"/>
                <a:gd name="connsiteY0" fmla="*/ 2734618 h 2734618"/>
                <a:gd name="connsiteX1" fmla="*/ 1230313 w 1819275"/>
                <a:gd name="connsiteY1" fmla="*/ 2728268 h 2734618"/>
                <a:gd name="connsiteX2" fmla="*/ 1058863 w 1819275"/>
                <a:gd name="connsiteY2" fmla="*/ 2699693 h 2734618"/>
                <a:gd name="connsiteX3" fmla="*/ 885825 w 1819275"/>
                <a:gd name="connsiteY3" fmla="*/ 2699693 h 2734618"/>
                <a:gd name="connsiteX4" fmla="*/ 560388 w 1819275"/>
                <a:gd name="connsiteY4" fmla="*/ 2653655 h 2734618"/>
                <a:gd name="connsiteX5" fmla="*/ 346075 w 1819275"/>
                <a:gd name="connsiteY5" fmla="*/ 2590155 h 2734618"/>
                <a:gd name="connsiteX6" fmla="*/ 179388 w 1819275"/>
                <a:gd name="connsiteY6" fmla="*/ 2453630 h 2734618"/>
                <a:gd name="connsiteX7" fmla="*/ 71438 w 1819275"/>
                <a:gd name="connsiteY7" fmla="*/ 2336155 h 2734618"/>
                <a:gd name="connsiteX8" fmla="*/ 11113 w 1819275"/>
                <a:gd name="connsiteY8" fmla="*/ 2196455 h 2734618"/>
                <a:gd name="connsiteX9" fmla="*/ 0 w 1819275"/>
                <a:gd name="connsiteY9" fmla="*/ 2098030 h 2734618"/>
                <a:gd name="connsiteX10" fmla="*/ 12700 w 1819275"/>
                <a:gd name="connsiteY10" fmla="*/ 1959918 h 2734618"/>
                <a:gd name="connsiteX11" fmla="*/ 103188 w 1819275"/>
                <a:gd name="connsiteY11" fmla="*/ 1774180 h 2734618"/>
                <a:gd name="connsiteX12" fmla="*/ 292100 w 1819275"/>
                <a:gd name="connsiteY12" fmla="*/ 1634480 h 2734618"/>
                <a:gd name="connsiteX13" fmla="*/ 460375 w 1819275"/>
                <a:gd name="connsiteY13" fmla="*/ 1470968 h 2734618"/>
                <a:gd name="connsiteX14" fmla="*/ 530225 w 1819275"/>
                <a:gd name="connsiteY14" fmla="*/ 1383655 h 2734618"/>
                <a:gd name="connsiteX15" fmla="*/ 576263 w 1819275"/>
                <a:gd name="connsiteY15" fmla="*/ 1197918 h 2734618"/>
                <a:gd name="connsiteX16" fmla="*/ 531813 w 1819275"/>
                <a:gd name="connsiteY16" fmla="*/ 1051868 h 2734618"/>
                <a:gd name="connsiteX17" fmla="*/ 284163 w 1819275"/>
                <a:gd name="connsiteY17" fmla="*/ 1078855 h 2734618"/>
                <a:gd name="connsiteX18" fmla="*/ 228600 w 1819275"/>
                <a:gd name="connsiteY18" fmla="*/ 681980 h 2734618"/>
                <a:gd name="connsiteX19" fmla="*/ 488950 w 1819275"/>
                <a:gd name="connsiteY19" fmla="*/ 288280 h 2734618"/>
                <a:gd name="connsiteX20" fmla="*/ 749300 w 1819275"/>
                <a:gd name="connsiteY20" fmla="*/ 161282 h 2734618"/>
                <a:gd name="connsiteX21" fmla="*/ 977900 w 1819275"/>
                <a:gd name="connsiteY21" fmla="*/ 945 h 2734618"/>
                <a:gd name="connsiteX22" fmla="*/ 955675 w 1819275"/>
                <a:gd name="connsiteY22" fmla="*/ 248594 h 2734618"/>
                <a:gd name="connsiteX23" fmla="*/ 938213 w 1819275"/>
                <a:gd name="connsiteY23" fmla="*/ 180332 h 2734618"/>
                <a:gd name="connsiteX24" fmla="*/ 1016001 w 1819275"/>
                <a:gd name="connsiteY24" fmla="*/ 19995 h 2734618"/>
                <a:gd name="connsiteX25" fmla="*/ 1149350 w 1819275"/>
                <a:gd name="connsiteY25" fmla="*/ 78731 h 2734618"/>
                <a:gd name="connsiteX26" fmla="*/ 1111250 w 1819275"/>
                <a:gd name="connsiteY26" fmla="*/ 297806 h 2734618"/>
                <a:gd name="connsiteX27" fmla="*/ 1219200 w 1819275"/>
                <a:gd name="connsiteY27" fmla="*/ 523230 h 2734618"/>
                <a:gd name="connsiteX28" fmla="*/ 1141413 w 1819275"/>
                <a:gd name="connsiteY28" fmla="*/ 758180 h 2734618"/>
                <a:gd name="connsiteX29" fmla="*/ 1146175 w 1819275"/>
                <a:gd name="connsiteY29" fmla="*/ 1232843 h 2734618"/>
                <a:gd name="connsiteX30" fmla="*/ 1398588 w 1819275"/>
                <a:gd name="connsiteY30" fmla="*/ 1372543 h 2734618"/>
                <a:gd name="connsiteX31" fmla="*/ 1527175 w 1819275"/>
                <a:gd name="connsiteY31" fmla="*/ 1493193 h 2734618"/>
                <a:gd name="connsiteX32" fmla="*/ 1641475 w 1819275"/>
                <a:gd name="connsiteY32" fmla="*/ 1667818 h 2734618"/>
                <a:gd name="connsiteX33" fmla="*/ 1736725 w 1819275"/>
                <a:gd name="connsiteY33" fmla="*/ 1861493 h 2734618"/>
                <a:gd name="connsiteX34" fmla="*/ 1790700 w 1819275"/>
                <a:gd name="connsiteY34" fmla="*/ 2042468 h 2734618"/>
                <a:gd name="connsiteX35" fmla="*/ 1819275 w 1819275"/>
                <a:gd name="connsiteY35" fmla="*/ 2217093 h 2734618"/>
                <a:gd name="connsiteX36" fmla="*/ 1819275 w 1819275"/>
                <a:gd name="connsiteY36" fmla="*/ 2385368 h 2734618"/>
                <a:gd name="connsiteX37" fmla="*/ 1809750 w 1819275"/>
                <a:gd name="connsiteY37" fmla="*/ 2463155 h 2734618"/>
                <a:gd name="connsiteX38" fmla="*/ 1774825 w 1819275"/>
                <a:gd name="connsiteY38" fmla="*/ 2534593 h 2734618"/>
                <a:gd name="connsiteX39" fmla="*/ 1720850 w 1819275"/>
                <a:gd name="connsiteY39" fmla="*/ 2574280 h 2734618"/>
                <a:gd name="connsiteX40" fmla="*/ 1616075 w 1819275"/>
                <a:gd name="connsiteY40" fmla="*/ 2610793 h 2734618"/>
                <a:gd name="connsiteX41" fmla="*/ 1562100 w 1819275"/>
                <a:gd name="connsiteY41" fmla="*/ 2679055 h 2734618"/>
                <a:gd name="connsiteX42" fmla="*/ 1485900 w 1819275"/>
                <a:gd name="connsiteY42" fmla="*/ 2726680 h 2734618"/>
                <a:gd name="connsiteX43" fmla="*/ 1435100 w 1819275"/>
                <a:gd name="connsiteY43" fmla="*/ 2734618 h 2734618"/>
                <a:gd name="connsiteX0" fmla="*/ 1435100 w 1819275"/>
                <a:gd name="connsiteY0" fmla="*/ 2736920 h 2736920"/>
                <a:gd name="connsiteX1" fmla="*/ 1230313 w 1819275"/>
                <a:gd name="connsiteY1" fmla="*/ 2730570 h 2736920"/>
                <a:gd name="connsiteX2" fmla="*/ 1058863 w 1819275"/>
                <a:gd name="connsiteY2" fmla="*/ 2701995 h 2736920"/>
                <a:gd name="connsiteX3" fmla="*/ 885825 w 1819275"/>
                <a:gd name="connsiteY3" fmla="*/ 2701995 h 2736920"/>
                <a:gd name="connsiteX4" fmla="*/ 560388 w 1819275"/>
                <a:gd name="connsiteY4" fmla="*/ 2655957 h 2736920"/>
                <a:gd name="connsiteX5" fmla="*/ 346075 w 1819275"/>
                <a:gd name="connsiteY5" fmla="*/ 2592457 h 2736920"/>
                <a:gd name="connsiteX6" fmla="*/ 179388 w 1819275"/>
                <a:gd name="connsiteY6" fmla="*/ 2455932 h 2736920"/>
                <a:gd name="connsiteX7" fmla="*/ 71438 w 1819275"/>
                <a:gd name="connsiteY7" fmla="*/ 2338457 h 2736920"/>
                <a:gd name="connsiteX8" fmla="*/ 11113 w 1819275"/>
                <a:gd name="connsiteY8" fmla="*/ 2198757 h 2736920"/>
                <a:gd name="connsiteX9" fmla="*/ 0 w 1819275"/>
                <a:gd name="connsiteY9" fmla="*/ 2100332 h 2736920"/>
                <a:gd name="connsiteX10" fmla="*/ 12700 w 1819275"/>
                <a:gd name="connsiteY10" fmla="*/ 1962220 h 2736920"/>
                <a:gd name="connsiteX11" fmla="*/ 103188 w 1819275"/>
                <a:gd name="connsiteY11" fmla="*/ 1776482 h 2736920"/>
                <a:gd name="connsiteX12" fmla="*/ 292100 w 1819275"/>
                <a:gd name="connsiteY12" fmla="*/ 1636782 h 2736920"/>
                <a:gd name="connsiteX13" fmla="*/ 460375 w 1819275"/>
                <a:gd name="connsiteY13" fmla="*/ 1473270 h 2736920"/>
                <a:gd name="connsiteX14" fmla="*/ 530225 w 1819275"/>
                <a:gd name="connsiteY14" fmla="*/ 1385957 h 2736920"/>
                <a:gd name="connsiteX15" fmla="*/ 576263 w 1819275"/>
                <a:gd name="connsiteY15" fmla="*/ 1200220 h 2736920"/>
                <a:gd name="connsiteX16" fmla="*/ 531813 w 1819275"/>
                <a:gd name="connsiteY16" fmla="*/ 1054170 h 2736920"/>
                <a:gd name="connsiteX17" fmla="*/ 284163 w 1819275"/>
                <a:gd name="connsiteY17" fmla="*/ 1081157 h 2736920"/>
                <a:gd name="connsiteX18" fmla="*/ 228600 w 1819275"/>
                <a:gd name="connsiteY18" fmla="*/ 684282 h 2736920"/>
                <a:gd name="connsiteX19" fmla="*/ 488950 w 1819275"/>
                <a:gd name="connsiteY19" fmla="*/ 290582 h 2736920"/>
                <a:gd name="connsiteX20" fmla="*/ 749300 w 1819275"/>
                <a:gd name="connsiteY20" fmla="*/ 163584 h 2736920"/>
                <a:gd name="connsiteX21" fmla="*/ 977900 w 1819275"/>
                <a:gd name="connsiteY21" fmla="*/ 3247 h 2736920"/>
                <a:gd name="connsiteX22" fmla="*/ 906463 w 1819275"/>
                <a:gd name="connsiteY22" fmla="*/ 336621 h 2736920"/>
                <a:gd name="connsiteX23" fmla="*/ 938213 w 1819275"/>
                <a:gd name="connsiteY23" fmla="*/ 182634 h 2736920"/>
                <a:gd name="connsiteX24" fmla="*/ 1016001 w 1819275"/>
                <a:gd name="connsiteY24" fmla="*/ 22297 h 2736920"/>
                <a:gd name="connsiteX25" fmla="*/ 1149350 w 1819275"/>
                <a:gd name="connsiteY25" fmla="*/ 81033 h 2736920"/>
                <a:gd name="connsiteX26" fmla="*/ 1111250 w 1819275"/>
                <a:gd name="connsiteY26" fmla="*/ 300108 h 2736920"/>
                <a:gd name="connsiteX27" fmla="*/ 1219200 w 1819275"/>
                <a:gd name="connsiteY27" fmla="*/ 525532 h 2736920"/>
                <a:gd name="connsiteX28" fmla="*/ 1141413 w 1819275"/>
                <a:gd name="connsiteY28" fmla="*/ 760482 h 2736920"/>
                <a:gd name="connsiteX29" fmla="*/ 1146175 w 1819275"/>
                <a:gd name="connsiteY29" fmla="*/ 1235145 h 2736920"/>
                <a:gd name="connsiteX30" fmla="*/ 1398588 w 1819275"/>
                <a:gd name="connsiteY30" fmla="*/ 1374845 h 2736920"/>
                <a:gd name="connsiteX31" fmla="*/ 1527175 w 1819275"/>
                <a:gd name="connsiteY31" fmla="*/ 1495495 h 2736920"/>
                <a:gd name="connsiteX32" fmla="*/ 1641475 w 1819275"/>
                <a:gd name="connsiteY32" fmla="*/ 1670120 h 2736920"/>
                <a:gd name="connsiteX33" fmla="*/ 1736725 w 1819275"/>
                <a:gd name="connsiteY33" fmla="*/ 1863795 h 2736920"/>
                <a:gd name="connsiteX34" fmla="*/ 1790700 w 1819275"/>
                <a:gd name="connsiteY34" fmla="*/ 2044770 h 2736920"/>
                <a:gd name="connsiteX35" fmla="*/ 1819275 w 1819275"/>
                <a:gd name="connsiteY35" fmla="*/ 2219395 h 2736920"/>
                <a:gd name="connsiteX36" fmla="*/ 1819275 w 1819275"/>
                <a:gd name="connsiteY36" fmla="*/ 2387670 h 2736920"/>
                <a:gd name="connsiteX37" fmla="*/ 1809750 w 1819275"/>
                <a:gd name="connsiteY37" fmla="*/ 2465457 h 2736920"/>
                <a:gd name="connsiteX38" fmla="*/ 1774825 w 1819275"/>
                <a:gd name="connsiteY38" fmla="*/ 2536895 h 2736920"/>
                <a:gd name="connsiteX39" fmla="*/ 1720850 w 1819275"/>
                <a:gd name="connsiteY39" fmla="*/ 2576582 h 2736920"/>
                <a:gd name="connsiteX40" fmla="*/ 1616075 w 1819275"/>
                <a:gd name="connsiteY40" fmla="*/ 2613095 h 2736920"/>
                <a:gd name="connsiteX41" fmla="*/ 1562100 w 1819275"/>
                <a:gd name="connsiteY41" fmla="*/ 2681357 h 2736920"/>
                <a:gd name="connsiteX42" fmla="*/ 1485900 w 1819275"/>
                <a:gd name="connsiteY42" fmla="*/ 2728982 h 2736920"/>
                <a:gd name="connsiteX43" fmla="*/ 1435100 w 1819275"/>
                <a:gd name="connsiteY43" fmla="*/ 2736920 h 2736920"/>
                <a:gd name="connsiteX0" fmla="*/ 1435100 w 1819275"/>
                <a:gd name="connsiteY0" fmla="*/ 2736920 h 2736920"/>
                <a:gd name="connsiteX1" fmla="*/ 1230313 w 1819275"/>
                <a:gd name="connsiteY1" fmla="*/ 2730570 h 2736920"/>
                <a:gd name="connsiteX2" fmla="*/ 1058863 w 1819275"/>
                <a:gd name="connsiteY2" fmla="*/ 2701995 h 2736920"/>
                <a:gd name="connsiteX3" fmla="*/ 885825 w 1819275"/>
                <a:gd name="connsiteY3" fmla="*/ 2701995 h 2736920"/>
                <a:gd name="connsiteX4" fmla="*/ 560388 w 1819275"/>
                <a:gd name="connsiteY4" fmla="*/ 2655957 h 2736920"/>
                <a:gd name="connsiteX5" fmla="*/ 346075 w 1819275"/>
                <a:gd name="connsiteY5" fmla="*/ 2592457 h 2736920"/>
                <a:gd name="connsiteX6" fmla="*/ 179388 w 1819275"/>
                <a:gd name="connsiteY6" fmla="*/ 2455932 h 2736920"/>
                <a:gd name="connsiteX7" fmla="*/ 71438 w 1819275"/>
                <a:gd name="connsiteY7" fmla="*/ 2338457 h 2736920"/>
                <a:gd name="connsiteX8" fmla="*/ 11113 w 1819275"/>
                <a:gd name="connsiteY8" fmla="*/ 2198757 h 2736920"/>
                <a:gd name="connsiteX9" fmla="*/ 0 w 1819275"/>
                <a:gd name="connsiteY9" fmla="*/ 2100332 h 2736920"/>
                <a:gd name="connsiteX10" fmla="*/ 12700 w 1819275"/>
                <a:gd name="connsiteY10" fmla="*/ 1962220 h 2736920"/>
                <a:gd name="connsiteX11" fmla="*/ 103188 w 1819275"/>
                <a:gd name="connsiteY11" fmla="*/ 1776482 h 2736920"/>
                <a:gd name="connsiteX12" fmla="*/ 292100 w 1819275"/>
                <a:gd name="connsiteY12" fmla="*/ 1636782 h 2736920"/>
                <a:gd name="connsiteX13" fmla="*/ 460375 w 1819275"/>
                <a:gd name="connsiteY13" fmla="*/ 1473270 h 2736920"/>
                <a:gd name="connsiteX14" fmla="*/ 530225 w 1819275"/>
                <a:gd name="connsiteY14" fmla="*/ 1385957 h 2736920"/>
                <a:gd name="connsiteX15" fmla="*/ 576263 w 1819275"/>
                <a:gd name="connsiteY15" fmla="*/ 1200220 h 2736920"/>
                <a:gd name="connsiteX16" fmla="*/ 531813 w 1819275"/>
                <a:gd name="connsiteY16" fmla="*/ 1054170 h 2736920"/>
                <a:gd name="connsiteX17" fmla="*/ 284163 w 1819275"/>
                <a:gd name="connsiteY17" fmla="*/ 1081157 h 2736920"/>
                <a:gd name="connsiteX18" fmla="*/ 228600 w 1819275"/>
                <a:gd name="connsiteY18" fmla="*/ 684282 h 2736920"/>
                <a:gd name="connsiteX19" fmla="*/ 488950 w 1819275"/>
                <a:gd name="connsiteY19" fmla="*/ 290582 h 2736920"/>
                <a:gd name="connsiteX20" fmla="*/ 749300 w 1819275"/>
                <a:gd name="connsiteY20" fmla="*/ 163584 h 2736920"/>
                <a:gd name="connsiteX21" fmla="*/ 977900 w 1819275"/>
                <a:gd name="connsiteY21" fmla="*/ 3247 h 2736920"/>
                <a:gd name="connsiteX22" fmla="*/ 906463 w 1819275"/>
                <a:gd name="connsiteY22" fmla="*/ 336621 h 2736920"/>
                <a:gd name="connsiteX23" fmla="*/ 938213 w 1819275"/>
                <a:gd name="connsiteY23" fmla="*/ 182634 h 2736920"/>
                <a:gd name="connsiteX24" fmla="*/ 1016001 w 1819275"/>
                <a:gd name="connsiteY24" fmla="*/ 22297 h 2736920"/>
                <a:gd name="connsiteX25" fmla="*/ 1149350 w 1819275"/>
                <a:gd name="connsiteY25" fmla="*/ 81033 h 2736920"/>
                <a:gd name="connsiteX26" fmla="*/ 1111250 w 1819275"/>
                <a:gd name="connsiteY26" fmla="*/ 300108 h 2736920"/>
                <a:gd name="connsiteX27" fmla="*/ 1219200 w 1819275"/>
                <a:gd name="connsiteY27" fmla="*/ 525532 h 2736920"/>
                <a:gd name="connsiteX28" fmla="*/ 1141413 w 1819275"/>
                <a:gd name="connsiteY28" fmla="*/ 760482 h 2736920"/>
                <a:gd name="connsiteX29" fmla="*/ 1146175 w 1819275"/>
                <a:gd name="connsiteY29" fmla="*/ 1235145 h 2736920"/>
                <a:gd name="connsiteX30" fmla="*/ 1398588 w 1819275"/>
                <a:gd name="connsiteY30" fmla="*/ 1374845 h 2736920"/>
                <a:gd name="connsiteX31" fmla="*/ 1527175 w 1819275"/>
                <a:gd name="connsiteY31" fmla="*/ 1495495 h 2736920"/>
                <a:gd name="connsiteX32" fmla="*/ 1641475 w 1819275"/>
                <a:gd name="connsiteY32" fmla="*/ 1670120 h 2736920"/>
                <a:gd name="connsiteX33" fmla="*/ 1736725 w 1819275"/>
                <a:gd name="connsiteY33" fmla="*/ 1863795 h 2736920"/>
                <a:gd name="connsiteX34" fmla="*/ 1790700 w 1819275"/>
                <a:gd name="connsiteY34" fmla="*/ 2044770 h 2736920"/>
                <a:gd name="connsiteX35" fmla="*/ 1819275 w 1819275"/>
                <a:gd name="connsiteY35" fmla="*/ 2219395 h 2736920"/>
                <a:gd name="connsiteX36" fmla="*/ 1819275 w 1819275"/>
                <a:gd name="connsiteY36" fmla="*/ 2387670 h 2736920"/>
                <a:gd name="connsiteX37" fmla="*/ 1809750 w 1819275"/>
                <a:gd name="connsiteY37" fmla="*/ 2465457 h 2736920"/>
                <a:gd name="connsiteX38" fmla="*/ 1774825 w 1819275"/>
                <a:gd name="connsiteY38" fmla="*/ 2536895 h 2736920"/>
                <a:gd name="connsiteX39" fmla="*/ 1720850 w 1819275"/>
                <a:gd name="connsiteY39" fmla="*/ 2576582 h 2736920"/>
                <a:gd name="connsiteX40" fmla="*/ 1616075 w 1819275"/>
                <a:gd name="connsiteY40" fmla="*/ 2613095 h 2736920"/>
                <a:gd name="connsiteX41" fmla="*/ 1562100 w 1819275"/>
                <a:gd name="connsiteY41" fmla="*/ 2681357 h 2736920"/>
                <a:gd name="connsiteX42" fmla="*/ 1485900 w 1819275"/>
                <a:gd name="connsiteY42" fmla="*/ 2728982 h 2736920"/>
                <a:gd name="connsiteX43" fmla="*/ 1435100 w 1819275"/>
                <a:gd name="connsiteY43" fmla="*/ 2736920 h 2736920"/>
                <a:gd name="connsiteX0" fmla="*/ 1435100 w 1819275"/>
                <a:gd name="connsiteY0" fmla="*/ 2735945 h 2735945"/>
                <a:gd name="connsiteX1" fmla="*/ 1230313 w 1819275"/>
                <a:gd name="connsiteY1" fmla="*/ 2729595 h 2735945"/>
                <a:gd name="connsiteX2" fmla="*/ 1058863 w 1819275"/>
                <a:gd name="connsiteY2" fmla="*/ 2701020 h 2735945"/>
                <a:gd name="connsiteX3" fmla="*/ 885825 w 1819275"/>
                <a:gd name="connsiteY3" fmla="*/ 2701020 h 2735945"/>
                <a:gd name="connsiteX4" fmla="*/ 560388 w 1819275"/>
                <a:gd name="connsiteY4" fmla="*/ 2654982 h 2735945"/>
                <a:gd name="connsiteX5" fmla="*/ 346075 w 1819275"/>
                <a:gd name="connsiteY5" fmla="*/ 2591482 h 2735945"/>
                <a:gd name="connsiteX6" fmla="*/ 179388 w 1819275"/>
                <a:gd name="connsiteY6" fmla="*/ 2454957 h 2735945"/>
                <a:gd name="connsiteX7" fmla="*/ 71438 w 1819275"/>
                <a:gd name="connsiteY7" fmla="*/ 2337482 h 2735945"/>
                <a:gd name="connsiteX8" fmla="*/ 11113 w 1819275"/>
                <a:gd name="connsiteY8" fmla="*/ 2197782 h 2735945"/>
                <a:gd name="connsiteX9" fmla="*/ 0 w 1819275"/>
                <a:gd name="connsiteY9" fmla="*/ 2099357 h 2735945"/>
                <a:gd name="connsiteX10" fmla="*/ 12700 w 1819275"/>
                <a:gd name="connsiteY10" fmla="*/ 1961245 h 2735945"/>
                <a:gd name="connsiteX11" fmla="*/ 103188 w 1819275"/>
                <a:gd name="connsiteY11" fmla="*/ 1775507 h 2735945"/>
                <a:gd name="connsiteX12" fmla="*/ 292100 w 1819275"/>
                <a:gd name="connsiteY12" fmla="*/ 1635807 h 2735945"/>
                <a:gd name="connsiteX13" fmla="*/ 460375 w 1819275"/>
                <a:gd name="connsiteY13" fmla="*/ 1472295 h 2735945"/>
                <a:gd name="connsiteX14" fmla="*/ 530225 w 1819275"/>
                <a:gd name="connsiteY14" fmla="*/ 1384982 h 2735945"/>
                <a:gd name="connsiteX15" fmla="*/ 576263 w 1819275"/>
                <a:gd name="connsiteY15" fmla="*/ 1199245 h 2735945"/>
                <a:gd name="connsiteX16" fmla="*/ 531813 w 1819275"/>
                <a:gd name="connsiteY16" fmla="*/ 1053195 h 2735945"/>
                <a:gd name="connsiteX17" fmla="*/ 284163 w 1819275"/>
                <a:gd name="connsiteY17" fmla="*/ 1080182 h 2735945"/>
                <a:gd name="connsiteX18" fmla="*/ 228600 w 1819275"/>
                <a:gd name="connsiteY18" fmla="*/ 683307 h 2735945"/>
                <a:gd name="connsiteX19" fmla="*/ 488950 w 1819275"/>
                <a:gd name="connsiteY19" fmla="*/ 289607 h 2735945"/>
                <a:gd name="connsiteX20" fmla="*/ 749300 w 1819275"/>
                <a:gd name="connsiteY20" fmla="*/ 162609 h 2735945"/>
                <a:gd name="connsiteX21" fmla="*/ 977900 w 1819275"/>
                <a:gd name="connsiteY21" fmla="*/ 2272 h 2735945"/>
                <a:gd name="connsiteX22" fmla="*/ 906463 w 1819275"/>
                <a:gd name="connsiteY22" fmla="*/ 303896 h 2735945"/>
                <a:gd name="connsiteX23" fmla="*/ 938213 w 1819275"/>
                <a:gd name="connsiteY23" fmla="*/ 181659 h 2735945"/>
                <a:gd name="connsiteX24" fmla="*/ 1016001 w 1819275"/>
                <a:gd name="connsiteY24" fmla="*/ 21322 h 2735945"/>
                <a:gd name="connsiteX25" fmla="*/ 1149350 w 1819275"/>
                <a:gd name="connsiteY25" fmla="*/ 80058 h 2735945"/>
                <a:gd name="connsiteX26" fmla="*/ 1111250 w 1819275"/>
                <a:gd name="connsiteY26" fmla="*/ 299133 h 2735945"/>
                <a:gd name="connsiteX27" fmla="*/ 1219200 w 1819275"/>
                <a:gd name="connsiteY27" fmla="*/ 524557 h 2735945"/>
                <a:gd name="connsiteX28" fmla="*/ 1141413 w 1819275"/>
                <a:gd name="connsiteY28" fmla="*/ 759507 h 2735945"/>
                <a:gd name="connsiteX29" fmla="*/ 1146175 w 1819275"/>
                <a:gd name="connsiteY29" fmla="*/ 1234170 h 2735945"/>
                <a:gd name="connsiteX30" fmla="*/ 1398588 w 1819275"/>
                <a:gd name="connsiteY30" fmla="*/ 1373870 h 2735945"/>
                <a:gd name="connsiteX31" fmla="*/ 1527175 w 1819275"/>
                <a:gd name="connsiteY31" fmla="*/ 1494520 h 2735945"/>
                <a:gd name="connsiteX32" fmla="*/ 1641475 w 1819275"/>
                <a:gd name="connsiteY32" fmla="*/ 1669145 h 2735945"/>
                <a:gd name="connsiteX33" fmla="*/ 1736725 w 1819275"/>
                <a:gd name="connsiteY33" fmla="*/ 1862820 h 2735945"/>
                <a:gd name="connsiteX34" fmla="*/ 1790700 w 1819275"/>
                <a:gd name="connsiteY34" fmla="*/ 2043795 h 2735945"/>
                <a:gd name="connsiteX35" fmla="*/ 1819275 w 1819275"/>
                <a:gd name="connsiteY35" fmla="*/ 2218420 h 2735945"/>
                <a:gd name="connsiteX36" fmla="*/ 1819275 w 1819275"/>
                <a:gd name="connsiteY36" fmla="*/ 2386695 h 2735945"/>
                <a:gd name="connsiteX37" fmla="*/ 1809750 w 1819275"/>
                <a:gd name="connsiteY37" fmla="*/ 2464482 h 2735945"/>
                <a:gd name="connsiteX38" fmla="*/ 1774825 w 1819275"/>
                <a:gd name="connsiteY38" fmla="*/ 2535920 h 2735945"/>
                <a:gd name="connsiteX39" fmla="*/ 1720850 w 1819275"/>
                <a:gd name="connsiteY39" fmla="*/ 2575607 h 2735945"/>
                <a:gd name="connsiteX40" fmla="*/ 1616075 w 1819275"/>
                <a:gd name="connsiteY40" fmla="*/ 2612120 h 2735945"/>
                <a:gd name="connsiteX41" fmla="*/ 1562100 w 1819275"/>
                <a:gd name="connsiteY41" fmla="*/ 2680382 h 2735945"/>
                <a:gd name="connsiteX42" fmla="*/ 1485900 w 1819275"/>
                <a:gd name="connsiteY42" fmla="*/ 2728007 h 2735945"/>
                <a:gd name="connsiteX43" fmla="*/ 1435100 w 1819275"/>
                <a:gd name="connsiteY43" fmla="*/ 2735945 h 2735945"/>
                <a:gd name="connsiteX0" fmla="*/ 1435100 w 1819275"/>
                <a:gd name="connsiteY0" fmla="*/ 2735945 h 2735945"/>
                <a:gd name="connsiteX1" fmla="*/ 1230313 w 1819275"/>
                <a:gd name="connsiteY1" fmla="*/ 2729595 h 2735945"/>
                <a:gd name="connsiteX2" fmla="*/ 1058863 w 1819275"/>
                <a:gd name="connsiteY2" fmla="*/ 2701020 h 2735945"/>
                <a:gd name="connsiteX3" fmla="*/ 885825 w 1819275"/>
                <a:gd name="connsiteY3" fmla="*/ 2701020 h 2735945"/>
                <a:gd name="connsiteX4" fmla="*/ 560388 w 1819275"/>
                <a:gd name="connsiteY4" fmla="*/ 2654982 h 2735945"/>
                <a:gd name="connsiteX5" fmla="*/ 346075 w 1819275"/>
                <a:gd name="connsiteY5" fmla="*/ 2591482 h 2735945"/>
                <a:gd name="connsiteX6" fmla="*/ 179388 w 1819275"/>
                <a:gd name="connsiteY6" fmla="*/ 2454957 h 2735945"/>
                <a:gd name="connsiteX7" fmla="*/ 71438 w 1819275"/>
                <a:gd name="connsiteY7" fmla="*/ 2337482 h 2735945"/>
                <a:gd name="connsiteX8" fmla="*/ 11113 w 1819275"/>
                <a:gd name="connsiteY8" fmla="*/ 2197782 h 2735945"/>
                <a:gd name="connsiteX9" fmla="*/ 0 w 1819275"/>
                <a:gd name="connsiteY9" fmla="*/ 2099357 h 2735945"/>
                <a:gd name="connsiteX10" fmla="*/ 12700 w 1819275"/>
                <a:gd name="connsiteY10" fmla="*/ 1961245 h 2735945"/>
                <a:gd name="connsiteX11" fmla="*/ 103188 w 1819275"/>
                <a:gd name="connsiteY11" fmla="*/ 1775507 h 2735945"/>
                <a:gd name="connsiteX12" fmla="*/ 292100 w 1819275"/>
                <a:gd name="connsiteY12" fmla="*/ 1635807 h 2735945"/>
                <a:gd name="connsiteX13" fmla="*/ 460375 w 1819275"/>
                <a:gd name="connsiteY13" fmla="*/ 1472295 h 2735945"/>
                <a:gd name="connsiteX14" fmla="*/ 530225 w 1819275"/>
                <a:gd name="connsiteY14" fmla="*/ 1384982 h 2735945"/>
                <a:gd name="connsiteX15" fmla="*/ 576263 w 1819275"/>
                <a:gd name="connsiteY15" fmla="*/ 1199245 h 2735945"/>
                <a:gd name="connsiteX16" fmla="*/ 531813 w 1819275"/>
                <a:gd name="connsiteY16" fmla="*/ 1053195 h 2735945"/>
                <a:gd name="connsiteX17" fmla="*/ 284163 w 1819275"/>
                <a:gd name="connsiteY17" fmla="*/ 1080182 h 2735945"/>
                <a:gd name="connsiteX18" fmla="*/ 228600 w 1819275"/>
                <a:gd name="connsiteY18" fmla="*/ 683307 h 2735945"/>
                <a:gd name="connsiteX19" fmla="*/ 488950 w 1819275"/>
                <a:gd name="connsiteY19" fmla="*/ 289607 h 2735945"/>
                <a:gd name="connsiteX20" fmla="*/ 749300 w 1819275"/>
                <a:gd name="connsiteY20" fmla="*/ 162609 h 2735945"/>
                <a:gd name="connsiteX21" fmla="*/ 977900 w 1819275"/>
                <a:gd name="connsiteY21" fmla="*/ 2272 h 2735945"/>
                <a:gd name="connsiteX22" fmla="*/ 906463 w 1819275"/>
                <a:gd name="connsiteY22" fmla="*/ 303896 h 2735945"/>
                <a:gd name="connsiteX23" fmla="*/ 938213 w 1819275"/>
                <a:gd name="connsiteY23" fmla="*/ 181659 h 2735945"/>
                <a:gd name="connsiteX24" fmla="*/ 1016001 w 1819275"/>
                <a:gd name="connsiteY24" fmla="*/ 21322 h 2735945"/>
                <a:gd name="connsiteX25" fmla="*/ 1149350 w 1819275"/>
                <a:gd name="connsiteY25" fmla="*/ 80058 h 2735945"/>
                <a:gd name="connsiteX26" fmla="*/ 1111250 w 1819275"/>
                <a:gd name="connsiteY26" fmla="*/ 299133 h 2735945"/>
                <a:gd name="connsiteX27" fmla="*/ 1219200 w 1819275"/>
                <a:gd name="connsiteY27" fmla="*/ 524557 h 2735945"/>
                <a:gd name="connsiteX28" fmla="*/ 1141413 w 1819275"/>
                <a:gd name="connsiteY28" fmla="*/ 759507 h 2735945"/>
                <a:gd name="connsiteX29" fmla="*/ 1146175 w 1819275"/>
                <a:gd name="connsiteY29" fmla="*/ 1234170 h 2735945"/>
                <a:gd name="connsiteX30" fmla="*/ 1398588 w 1819275"/>
                <a:gd name="connsiteY30" fmla="*/ 1373870 h 2735945"/>
                <a:gd name="connsiteX31" fmla="*/ 1527175 w 1819275"/>
                <a:gd name="connsiteY31" fmla="*/ 1494520 h 2735945"/>
                <a:gd name="connsiteX32" fmla="*/ 1641475 w 1819275"/>
                <a:gd name="connsiteY32" fmla="*/ 1669145 h 2735945"/>
                <a:gd name="connsiteX33" fmla="*/ 1736725 w 1819275"/>
                <a:gd name="connsiteY33" fmla="*/ 1862820 h 2735945"/>
                <a:gd name="connsiteX34" fmla="*/ 1790700 w 1819275"/>
                <a:gd name="connsiteY34" fmla="*/ 2043795 h 2735945"/>
                <a:gd name="connsiteX35" fmla="*/ 1819275 w 1819275"/>
                <a:gd name="connsiteY35" fmla="*/ 2218420 h 2735945"/>
                <a:gd name="connsiteX36" fmla="*/ 1819275 w 1819275"/>
                <a:gd name="connsiteY36" fmla="*/ 2386695 h 2735945"/>
                <a:gd name="connsiteX37" fmla="*/ 1809750 w 1819275"/>
                <a:gd name="connsiteY37" fmla="*/ 2464482 h 2735945"/>
                <a:gd name="connsiteX38" fmla="*/ 1774825 w 1819275"/>
                <a:gd name="connsiteY38" fmla="*/ 2535920 h 2735945"/>
                <a:gd name="connsiteX39" fmla="*/ 1720850 w 1819275"/>
                <a:gd name="connsiteY39" fmla="*/ 2575607 h 2735945"/>
                <a:gd name="connsiteX40" fmla="*/ 1616075 w 1819275"/>
                <a:gd name="connsiteY40" fmla="*/ 2612120 h 2735945"/>
                <a:gd name="connsiteX41" fmla="*/ 1562100 w 1819275"/>
                <a:gd name="connsiteY41" fmla="*/ 2680382 h 2735945"/>
                <a:gd name="connsiteX42" fmla="*/ 1485900 w 1819275"/>
                <a:gd name="connsiteY42" fmla="*/ 2728007 h 2735945"/>
                <a:gd name="connsiteX43" fmla="*/ 1435100 w 1819275"/>
                <a:gd name="connsiteY43" fmla="*/ 2735945 h 2735945"/>
                <a:gd name="connsiteX0" fmla="*/ 1435100 w 1819275"/>
                <a:gd name="connsiteY0" fmla="*/ 2734466 h 2734466"/>
                <a:gd name="connsiteX1" fmla="*/ 1230313 w 1819275"/>
                <a:gd name="connsiteY1" fmla="*/ 2728116 h 2734466"/>
                <a:gd name="connsiteX2" fmla="*/ 1058863 w 1819275"/>
                <a:gd name="connsiteY2" fmla="*/ 2699541 h 2734466"/>
                <a:gd name="connsiteX3" fmla="*/ 885825 w 1819275"/>
                <a:gd name="connsiteY3" fmla="*/ 2699541 h 2734466"/>
                <a:gd name="connsiteX4" fmla="*/ 560388 w 1819275"/>
                <a:gd name="connsiteY4" fmla="*/ 2653503 h 2734466"/>
                <a:gd name="connsiteX5" fmla="*/ 346075 w 1819275"/>
                <a:gd name="connsiteY5" fmla="*/ 2590003 h 2734466"/>
                <a:gd name="connsiteX6" fmla="*/ 179388 w 1819275"/>
                <a:gd name="connsiteY6" fmla="*/ 2453478 h 2734466"/>
                <a:gd name="connsiteX7" fmla="*/ 71438 w 1819275"/>
                <a:gd name="connsiteY7" fmla="*/ 2336003 h 2734466"/>
                <a:gd name="connsiteX8" fmla="*/ 11113 w 1819275"/>
                <a:gd name="connsiteY8" fmla="*/ 2196303 h 2734466"/>
                <a:gd name="connsiteX9" fmla="*/ 0 w 1819275"/>
                <a:gd name="connsiteY9" fmla="*/ 2097878 h 2734466"/>
                <a:gd name="connsiteX10" fmla="*/ 12700 w 1819275"/>
                <a:gd name="connsiteY10" fmla="*/ 1959766 h 2734466"/>
                <a:gd name="connsiteX11" fmla="*/ 103188 w 1819275"/>
                <a:gd name="connsiteY11" fmla="*/ 1774028 h 2734466"/>
                <a:gd name="connsiteX12" fmla="*/ 292100 w 1819275"/>
                <a:gd name="connsiteY12" fmla="*/ 1634328 h 2734466"/>
                <a:gd name="connsiteX13" fmla="*/ 460375 w 1819275"/>
                <a:gd name="connsiteY13" fmla="*/ 1470816 h 2734466"/>
                <a:gd name="connsiteX14" fmla="*/ 530225 w 1819275"/>
                <a:gd name="connsiteY14" fmla="*/ 1383503 h 2734466"/>
                <a:gd name="connsiteX15" fmla="*/ 576263 w 1819275"/>
                <a:gd name="connsiteY15" fmla="*/ 1197766 h 2734466"/>
                <a:gd name="connsiteX16" fmla="*/ 531813 w 1819275"/>
                <a:gd name="connsiteY16" fmla="*/ 1051716 h 2734466"/>
                <a:gd name="connsiteX17" fmla="*/ 284163 w 1819275"/>
                <a:gd name="connsiteY17" fmla="*/ 1078703 h 2734466"/>
                <a:gd name="connsiteX18" fmla="*/ 228600 w 1819275"/>
                <a:gd name="connsiteY18" fmla="*/ 681828 h 2734466"/>
                <a:gd name="connsiteX19" fmla="*/ 488950 w 1819275"/>
                <a:gd name="connsiteY19" fmla="*/ 288128 h 2734466"/>
                <a:gd name="connsiteX20" fmla="*/ 749300 w 1819275"/>
                <a:gd name="connsiteY20" fmla="*/ 161130 h 2734466"/>
                <a:gd name="connsiteX21" fmla="*/ 977900 w 1819275"/>
                <a:gd name="connsiteY21" fmla="*/ 793 h 2734466"/>
                <a:gd name="connsiteX22" fmla="*/ 928688 w 1819275"/>
                <a:gd name="connsiteY22" fmla="*/ 240504 h 2734466"/>
                <a:gd name="connsiteX23" fmla="*/ 938213 w 1819275"/>
                <a:gd name="connsiteY23" fmla="*/ 180180 h 2734466"/>
                <a:gd name="connsiteX24" fmla="*/ 1016001 w 1819275"/>
                <a:gd name="connsiteY24" fmla="*/ 19843 h 2734466"/>
                <a:gd name="connsiteX25" fmla="*/ 1149350 w 1819275"/>
                <a:gd name="connsiteY25" fmla="*/ 78579 h 2734466"/>
                <a:gd name="connsiteX26" fmla="*/ 1111250 w 1819275"/>
                <a:gd name="connsiteY26" fmla="*/ 297654 h 2734466"/>
                <a:gd name="connsiteX27" fmla="*/ 1219200 w 1819275"/>
                <a:gd name="connsiteY27" fmla="*/ 523078 h 2734466"/>
                <a:gd name="connsiteX28" fmla="*/ 1141413 w 1819275"/>
                <a:gd name="connsiteY28" fmla="*/ 758028 h 2734466"/>
                <a:gd name="connsiteX29" fmla="*/ 1146175 w 1819275"/>
                <a:gd name="connsiteY29" fmla="*/ 1232691 h 2734466"/>
                <a:gd name="connsiteX30" fmla="*/ 1398588 w 1819275"/>
                <a:gd name="connsiteY30" fmla="*/ 1372391 h 2734466"/>
                <a:gd name="connsiteX31" fmla="*/ 1527175 w 1819275"/>
                <a:gd name="connsiteY31" fmla="*/ 1493041 h 2734466"/>
                <a:gd name="connsiteX32" fmla="*/ 1641475 w 1819275"/>
                <a:gd name="connsiteY32" fmla="*/ 1667666 h 2734466"/>
                <a:gd name="connsiteX33" fmla="*/ 1736725 w 1819275"/>
                <a:gd name="connsiteY33" fmla="*/ 1861341 h 2734466"/>
                <a:gd name="connsiteX34" fmla="*/ 1790700 w 1819275"/>
                <a:gd name="connsiteY34" fmla="*/ 2042316 h 2734466"/>
                <a:gd name="connsiteX35" fmla="*/ 1819275 w 1819275"/>
                <a:gd name="connsiteY35" fmla="*/ 2216941 h 2734466"/>
                <a:gd name="connsiteX36" fmla="*/ 1819275 w 1819275"/>
                <a:gd name="connsiteY36" fmla="*/ 2385216 h 2734466"/>
                <a:gd name="connsiteX37" fmla="*/ 1809750 w 1819275"/>
                <a:gd name="connsiteY37" fmla="*/ 2463003 h 2734466"/>
                <a:gd name="connsiteX38" fmla="*/ 1774825 w 1819275"/>
                <a:gd name="connsiteY38" fmla="*/ 2534441 h 2734466"/>
                <a:gd name="connsiteX39" fmla="*/ 1720850 w 1819275"/>
                <a:gd name="connsiteY39" fmla="*/ 2574128 h 2734466"/>
                <a:gd name="connsiteX40" fmla="*/ 1616075 w 1819275"/>
                <a:gd name="connsiteY40" fmla="*/ 2610641 h 2734466"/>
                <a:gd name="connsiteX41" fmla="*/ 1562100 w 1819275"/>
                <a:gd name="connsiteY41" fmla="*/ 2678903 h 2734466"/>
                <a:gd name="connsiteX42" fmla="*/ 1485900 w 1819275"/>
                <a:gd name="connsiteY42" fmla="*/ 2726528 h 2734466"/>
                <a:gd name="connsiteX43" fmla="*/ 1435100 w 1819275"/>
                <a:gd name="connsiteY43" fmla="*/ 2734466 h 2734466"/>
                <a:gd name="connsiteX0" fmla="*/ 1435100 w 1819275"/>
                <a:gd name="connsiteY0" fmla="*/ 2734466 h 2734466"/>
                <a:gd name="connsiteX1" fmla="*/ 1230313 w 1819275"/>
                <a:gd name="connsiteY1" fmla="*/ 2728116 h 2734466"/>
                <a:gd name="connsiteX2" fmla="*/ 1058863 w 1819275"/>
                <a:gd name="connsiteY2" fmla="*/ 2699541 h 2734466"/>
                <a:gd name="connsiteX3" fmla="*/ 885825 w 1819275"/>
                <a:gd name="connsiteY3" fmla="*/ 2699541 h 2734466"/>
                <a:gd name="connsiteX4" fmla="*/ 560388 w 1819275"/>
                <a:gd name="connsiteY4" fmla="*/ 2653503 h 2734466"/>
                <a:gd name="connsiteX5" fmla="*/ 346075 w 1819275"/>
                <a:gd name="connsiteY5" fmla="*/ 2590003 h 2734466"/>
                <a:gd name="connsiteX6" fmla="*/ 179388 w 1819275"/>
                <a:gd name="connsiteY6" fmla="*/ 2453478 h 2734466"/>
                <a:gd name="connsiteX7" fmla="*/ 71438 w 1819275"/>
                <a:gd name="connsiteY7" fmla="*/ 2336003 h 2734466"/>
                <a:gd name="connsiteX8" fmla="*/ 11113 w 1819275"/>
                <a:gd name="connsiteY8" fmla="*/ 2196303 h 2734466"/>
                <a:gd name="connsiteX9" fmla="*/ 0 w 1819275"/>
                <a:gd name="connsiteY9" fmla="*/ 2097878 h 2734466"/>
                <a:gd name="connsiteX10" fmla="*/ 12700 w 1819275"/>
                <a:gd name="connsiteY10" fmla="*/ 1959766 h 2734466"/>
                <a:gd name="connsiteX11" fmla="*/ 103188 w 1819275"/>
                <a:gd name="connsiteY11" fmla="*/ 1774028 h 2734466"/>
                <a:gd name="connsiteX12" fmla="*/ 292100 w 1819275"/>
                <a:gd name="connsiteY12" fmla="*/ 1634328 h 2734466"/>
                <a:gd name="connsiteX13" fmla="*/ 460375 w 1819275"/>
                <a:gd name="connsiteY13" fmla="*/ 1470816 h 2734466"/>
                <a:gd name="connsiteX14" fmla="*/ 530225 w 1819275"/>
                <a:gd name="connsiteY14" fmla="*/ 1383503 h 2734466"/>
                <a:gd name="connsiteX15" fmla="*/ 576263 w 1819275"/>
                <a:gd name="connsiteY15" fmla="*/ 1197766 h 2734466"/>
                <a:gd name="connsiteX16" fmla="*/ 531813 w 1819275"/>
                <a:gd name="connsiteY16" fmla="*/ 1051716 h 2734466"/>
                <a:gd name="connsiteX17" fmla="*/ 284163 w 1819275"/>
                <a:gd name="connsiteY17" fmla="*/ 1078703 h 2734466"/>
                <a:gd name="connsiteX18" fmla="*/ 228600 w 1819275"/>
                <a:gd name="connsiteY18" fmla="*/ 681828 h 2734466"/>
                <a:gd name="connsiteX19" fmla="*/ 488950 w 1819275"/>
                <a:gd name="connsiteY19" fmla="*/ 288128 h 2734466"/>
                <a:gd name="connsiteX20" fmla="*/ 749300 w 1819275"/>
                <a:gd name="connsiteY20" fmla="*/ 161130 h 2734466"/>
                <a:gd name="connsiteX21" fmla="*/ 977900 w 1819275"/>
                <a:gd name="connsiteY21" fmla="*/ 793 h 2734466"/>
                <a:gd name="connsiteX22" fmla="*/ 928688 w 1819275"/>
                <a:gd name="connsiteY22" fmla="*/ 240504 h 2734466"/>
                <a:gd name="connsiteX23" fmla="*/ 938213 w 1819275"/>
                <a:gd name="connsiteY23" fmla="*/ 180180 h 2734466"/>
                <a:gd name="connsiteX24" fmla="*/ 1016001 w 1819275"/>
                <a:gd name="connsiteY24" fmla="*/ 19843 h 2734466"/>
                <a:gd name="connsiteX25" fmla="*/ 1149350 w 1819275"/>
                <a:gd name="connsiteY25" fmla="*/ 78579 h 2734466"/>
                <a:gd name="connsiteX26" fmla="*/ 1111250 w 1819275"/>
                <a:gd name="connsiteY26" fmla="*/ 297654 h 2734466"/>
                <a:gd name="connsiteX27" fmla="*/ 1219200 w 1819275"/>
                <a:gd name="connsiteY27" fmla="*/ 523078 h 2734466"/>
                <a:gd name="connsiteX28" fmla="*/ 1141413 w 1819275"/>
                <a:gd name="connsiteY28" fmla="*/ 758028 h 2734466"/>
                <a:gd name="connsiteX29" fmla="*/ 1146175 w 1819275"/>
                <a:gd name="connsiteY29" fmla="*/ 1232691 h 2734466"/>
                <a:gd name="connsiteX30" fmla="*/ 1398588 w 1819275"/>
                <a:gd name="connsiteY30" fmla="*/ 1372391 h 2734466"/>
                <a:gd name="connsiteX31" fmla="*/ 1527175 w 1819275"/>
                <a:gd name="connsiteY31" fmla="*/ 1493041 h 2734466"/>
                <a:gd name="connsiteX32" fmla="*/ 1641475 w 1819275"/>
                <a:gd name="connsiteY32" fmla="*/ 1667666 h 2734466"/>
                <a:gd name="connsiteX33" fmla="*/ 1736725 w 1819275"/>
                <a:gd name="connsiteY33" fmla="*/ 1861341 h 2734466"/>
                <a:gd name="connsiteX34" fmla="*/ 1790700 w 1819275"/>
                <a:gd name="connsiteY34" fmla="*/ 2042316 h 2734466"/>
                <a:gd name="connsiteX35" fmla="*/ 1819275 w 1819275"/>
                <a:gd name="connsiteY35" fmla="*/ 2216941 h 2734466"/>
                <a:gd name="connsiteX36" fmla="*/ 1819275 w 1819275"/>
                <a:gd name="connsiteY36" fmla="*/ 2385216 h 2734466"/>
                <a:gd name="connsiteX37" fmla="*/ 1809750 w 1819275"/>
                <a:gd name="connsiteY37" fmla="*/ 2463003 h 2734466"/>
                <a:gd name="connsiteX38" fmla="*/ 1774825 w 1819275"/>
                <a:gd name="connsiteY38" fmla="*/ 2534441 h 2734466"/>
                <a:gd name="connsiteX39" fmla="*/ 1720850 w 1819275"/>
                <a:gd name="connsiteY39" fmla="*/ 2574128 h 2734466"/>
                <a:gd name="connsiteX40" fmla="*/ 1616075 w 1819275"/>
                <a:gd name="connsiteY40" fmla="*/ 2610641 h 2734466"/>
                <a:gd name="connsiteX41" fmla="*/ 1562100 w 1819275"/>
                <a:gd name="connsiteY41" fmla="*/ 2678903 h 2734466"/>
                <a:gd name="connsiteX42" fmla="*/ 1485900 w 1819275"/>
                <a:gd name="connsiteY42" fmla="*/ 2726528 h 2734466"/>
                <a:gd name="connsiteX43" fmla="*/ 1435100 w 1819275"/>
                <a:gd name="connsiteY43" fmla="*/ 2734466 h 2734466"/>
                <a:gd name="connsiteX0" fmla="*/ 1435100 w 1819275"/>
                <a:gd name="connsiteY0" fmla="*/ 2740604 h 2740604"/>
                <a:gd name="connsiteX1" fmla="*/ 1230313 w 1819275"/>
                <a:gd name="connsiteY1" fmla="*/ 2734254 h 2740604"/>
                <a:gd name="connsiteX2" fmla="*/ 1058863 w 1819275"/>
                <a:gd name="connsiteY2" fmla="*/ 2705679 h 2740604"/>
                <a:gd name="connsiteX3" fmla="*/ 885825 w 1819275"/>
                <a:gd name="connsiteY3" fmla="*/ 2705679 h 2740604"/>
                <a:gd name="connsiteX4" fmla="*/ 560388 w 1819275"/>
                <a:gd name="connsiteY4" fmla="*/ 2659641 h 2740604"/>
                <a:gd name="connsiteX5" fmla="*/ 346075 w 1819275"/>
                <a:gd name="connsiteY5" fmla="*/ 2596141 h 2740604"/>
                <a:gd name="connsiteX6" fmla="*/ 179388 w 1819275"/>
                <a:gd name="connsiteY6" fmla="*/ 2459616 h 2740604"/>
                <a:gd name="connsiteX7" fmla="*/ 71438 w 1819275"/>
                <a:gd name="connsiteY7" fmla="*/ 2342141 h 2740604"/>
                <a:gd name="connsiteX8" fmla="*/ 11113 w 1819275"/>
                <a:gd name="connsiteY8" fmla="*/ 2202441 h 2740604"/>
                <a:gd name="connsiteX9" fmla="*/ 0 w 1819275"/>
                <a:gd name="connsiteY9" fmla="*/ 2104016 h 2740604"/>
                <a:gd name="connsiteX10" fmla="*/ 12700 w 1819275"/>
                <a:gd name="connsiteY10" fmla="*/ 1965904 h 2740604"/>
                <a:gd name="connsiteX11" fmla="*/ 103188 w 1819275"/>
                <a:gd name="connsiteY11" fmla="*/ 1780166 h 2740604"/>
                <a:gd name="connsiteX12" fmla="*/ 292100 w 1819275"/>
                <a:gd name="connsiteY12" fmla="*/ 1640466 h 2740604"/>
                <a:gd name="connsiteX13" fmla="*/ 460375 w 1819275"/>
                <a:gd name="connsiteY13" fmla="*/ 1476954 h 2740604"/>
                <a:gd name="connsiteX14" fmla="*/ 530225 w 1819275"/>
                <a:gd name="connsiteY14" fmla="*/ 1389641 h 2740604"/>
                <a:gd name="connsiteX15" fmla="*/ 576263 w 1819275"/>
                <a:gd name="connsiteY15" fmla="*/ 1203904 h 2740604"/>
                <a:gd name="connsiteX16" fmla="*/ 531813 w 1819275"/>
                <a:gd name="connsiteY16" fmla="*/ 1057854 h 2740604"/>
                <a:gd name="connsiteX17" fmla="*/ 284163 w 1819275"/>
                <a:gd name="connsiteY17" fmla="*/ 1084841 h 2740604"/>
                <a:gd name="connsiteX18" fmla="*/ 228600 w 1819275"/>
                <a:gd name="connsiteY18" fmla="*/ 687966 h 2740604"/>
                <a:gd name="connsiteX19" fmla="*/ 488950 w 1819275"/>
                <a:gd name="connsiteY19" fmla="*/ 294266 h 2740604"/>
                <a:gd name="connsiteX20" fmla="*/ 749300 w 1819275"/>
                <a:gd name="connsiteY20" fmla="*/ 167268 h 2740604"/>
                <a:gd name="connsiteX21" fmla="*/ 879475 w 1819275"/>
                <a:gd name="connsiteY21" fmla="*/ 73605 h 2740604"/>
                <a:gd name="connsiteX22" fmla="*/ 977900 w 1819275"/>
                <a:gd name="connsiteY22" fmla="*/ 6931 h 2740604"/>
                <a:gd name="connsiteX23" fmla="*/ 928688 w 1819275"/>
                <a:gd name="connsiteY23" fmla="*/ 246642 h 2740604"/>
                <a:gd name="connsiteX24" fmla="*/ 938213 w 1819275"/>
                <a:gd name="connsiteY24" fmla="*/ 186318 h 2740604"/>
                <a:gd name="connsiteX25" fmla="*/ 1016001 w 1819275"/>
                <a:gd name="connsiteY25" fmla="*/ 25981 h 2740604"/>
                <a:gd name="connsiteX26" fmla="*/ 1149350 w 1819275"/>
                <a:gd name="connsiteY26" fmla="*/ 84717 h 2740604"/>
                <a:gd name="connsiteX27" fmla="*/ 1111250 w 1819275"/>
                <a:gd name="connsiteY27" fmla="*/ 303792 h 2740604"/>
                <a:gd name="connsiteX28" fmla="*/ 1219200 w 1819275"/>
                <a:gd name="connsiteY28" fmla="*/ 529216 h 2740604"/>
                <a:gd name="connsiteX29" fmla="*/ 1141413 w 1819275"/>
                <a:gd name="connsiteY29" fmla="*/ 764166 h 2740604"/>
                <a:gd name="connsiteX30" fmla="*/ 1146175 w 1819275"/>
                <a:gd name="connsiteY30" fmla="*/ 1238829 h 2740604"/>
                <a:gd name="connsiteX31" fmla="*/ 1398588 w 1819275"/>
                <a:gd name="connsiteY31" fmla="*/ 1378529 h 2740604"/>
                <a:gd name="connsiteX32" fmla="*/ 1527175 w 1819275"/>
                <a:gd name="connsiteY32" fmla="*/ 1499179 h 2740604"/>
                <a:gd name="connsiteX33" fmla="*/ 1641475 w 1819275"/>
                <a:gd name="connsiteY33" fmla="*/ 1673804 h 2740604"/>
                <a:gd name="connsiteX34" fmla="*/ 1736725 w 1819275"/>
                <a:gd name="connsiteY34" fmla="*/ 1867479 h 2740604"/>
                <a:gd name="connsiteX35" fmla="*/ 1790700 w 1819275"/>
                <a:gd name="connsiteY35" fmla="*/ 2048454 h 2740604"/>
                <a:gd name="connsiteX36" fmla="*/ 1819275 w 1819275"/>
                <a:gd name="connsiteY36" fmla="*/ 2223079 h 2740604"/>
                <a:gd name="connsiteX37" fmla="*/ 1819275 w 1819275"/>
                <a:gd name="connsiteY37" fmla="*/ 2391354 h 2740604"/>
                <a:gd name="connsiteX38" fmla="*/ 1809750 w 1819275"/>
                <a:gd name="connsiteY38" fmla="*/ 2469141 h 2740604"/>
                <a:gd name="connsiteX39" fmla="*/ 1774825 w 1819275"/>
                <a:gd name="connsiteY39" fmla="*/ 2540579 h 2740604"/>
                <a:gd name="connsiteX40" fmla="*/ 1720850 w 1819275"/>
                <a:gd name="connsiteY40" fmla="*/ 2580266 h 2740604"/>
                <a:gd name="connsiteX41" fmla="*/ 1616075 w 1819275"/>
                <a:gd name="connsiteY41" fmla="*/ 2616779 h 2740604"/>
                <a:gd name="connsiteX42" fmla="*/ 1562100 w 1819275"/>
                <a:gd name="connsiteY42" fmla="*/ 2685041 h 2740604"/>
                <a:gd name="connsiteX43" fmla="*/ 1485900 w 1819275"/>
                <a:gd name="connsiteY43" fmla="*/ 2732666 h 2740604"/>
                <a:gd name="connsiteX44" fmla="*/ 1435100 w 1819275"/>
                <a:gd name="connsiteY44" fmla="*/ 2740604 h 2740604"/>
                <a:gd name="connsiteX0" fmla="*/ 1435100 w 1819275"/>
                <a:gd name="connsiteY0" fmla="*/ 2768424 h 2768424"/>
                <a:gd name="connsiteX1" fmla="*/ 1230313 w 1819275"/>
                <a:gd name="connsiteY1" fmla="*/ 2762074 h 2768424"/>
                <a:gd name="connsiteX2" fmla="*/ 1058863 w 1819275"/>
                <a:gd name="connsiteY2" fmla="*/ 2733499 h 2768424"/>
                <a:gd name="connsiteX3" fmla="*/ 885825 w 1819275"/>
                <a:gd name="connsiteY3" fmla="*/ 2733499 h 2768424"/>
                <a:gd name="connsiteX4" fmla="*/ 560388 w 1819275"/>
                <a:gd name="connsiteY4" fmla="*/ 2687461 h 2768424"/>
                <a:gd name="connsiteX5" fmla="*/ 346075 w 1819275"/>
                <a:gd name="connsiteY5" fmla="*/ 2623961 h 2768424"/>
                <a:gd name="connsiteX6" fmla="*/ 179388 w 1819275"/>
                <a:gd name="connsiteY6" fmla="*/ 2487436 h 2768424"/>
                <a:gd name="connsiteX7" fmla="*/ 71438 w 1819275"/>
                <a:gd name="connsiteY7" fmla="*/ 2369961 h 2768424"/>
                <a:gd name="connsiteX8" fmla="*/ 11113 w 1819275"/>
                <a:gd name="connsiteY8" fmla="*/ 2230261 h 2768424"/>
                <a:gd name="connsiteX9" fmla="*/ 0 w 1819275"/>
                <a:gd name="connsiteY9" fmla="*/ 2131836 h 2768424"/>
                <a:gd name="connsiteX10" fmla="*/ 12700 w 1819275"/>
                <a:gd name="connsiteY10" fmla="*/ 1993724 h 2768424"/>
                <a:gd name="connsiteX11" fmla="*/ 103188 w 1819275"/>
                <a:gd name="connsiteY11" fmla="*/ 1807986 h 2768424"/>
                <a:gd name="connsiteX12" fmla="*/ 292100 w 1819275"/>
                <a:gd name="connsiteY12" fmla="*/ 1668286 h 2768424"/>
                <a:gd name="connsiteX13" fmla="*/ 460375 w 1819275"/>
                <a:gd name="connsiteY13" fmla="*/ 1504774 h 2768424"/>
                <a:gd name="connsiteX14" fmla="*/ 530225 w 1819275"/>
                <a:gd name="connsiteY14" fmla="*/ 1417461 h 2768424"/>
                <a:gd name="connsiteX15" fmla="*/ 576263 w 1819275"/>
                <a:gd name="connsiteY15" fmla="*/ 1231724 h 2768424"/>
                <a:gd name="connsiteX16" fmla="*/ 531813 w 1819275"/>
                <a:gd name="connsiteY16" fmla="*/ 1085674 h 2768424"/>
                <a:gd name="connsiteX17" fmla="*/ 284163 w 1819275"/>
                <a:gd name="connsiteY17" fmla="*/ 1112661 h 2768424"/>
                <a:gd name="connsiteX18" fmla="*/ 228600 w 1819275"/>
                <a:gd name="connsiteY18" fmla="*/ 715786 h 2768424"/>
                <a:gd name="connsiteX19" fmla="*/ 488950 w 1819275"/>
                <a:gd name="connsiteY19" fmla="*/ 322086 h 2768424"/>
                <a:gd name="connsiteX20" fmla="*/ 749300 w 1819275"/>
                <a:gd name="connsiteY20" fmla="*/ 195088 h 2768424"/>
                <a:gd name="connsiteX21" fmla="*/ 847725 w 1819275"/>
                <a:gd name="connsiteY21" fmla="*/ 12525 h 2768424"/>
                <a:gd name="connsiteX22" fmla="*/ 977900 w 1819275"/>
                <a:gd name="connsiteY22" fmla="*/ 34751 h 2768424"/>
                <a:gd name="connsiteX23" fmla="*/ 928688 w 1819275"/>
                <a:gd name="connsiteY23" fmla="*/ 274462 h 2768424"/>
                <a:gd name="connsiteX24" fmla="*/ 938213 w 1819275"/>
                <a:gd name="connsiteY24" fmla="*/ 214138 h 2768424"/>
                <a:gd name="connsiteX25" fmla="*/ 1016001 w 1819275"/>
                <a:gd name="connsiteY25" fmla="*/ 53801 h 2768424"/>
                <a:gd name="connsiteX26" fmla="*/ 1149350 w 1819275"/>
                <a:gd name="connsiteY26" fmla="*/ 112537 h 2768424"/>
                <a:gd name="connsiteX27" fmla="*/ 1111250 w 1819275"/>
                <a:gd name="connsiteY27" fmla="*/ 331612 h 2768424"/>
                <a:gd name="connsiteX28" fmla="*/ 1219200 w 1819275"/>
                <a:gd name="connsiteY28" fmla="*/ 557036 h 2768424"/>
                <a:gd name="connsiteX29" fmla="*/ 1141413 w 1819275"/>
                <a:gd name="connsiteY29" fmla="*/ 791986 h 2768424"/>
                <a:gd name="connsiteX30" fmla="*/ 1146175 w 1819275"/>
                <a:gd name="connsiteY30" fmla="*/ 1266649 h 2768424"/>
                <a:gd name="connsiteX31" fmla="*/ 1398588 w 1819275"/>
                <a:gd name="connsiteY31" fmla="*/ 1406349 h 2768424"/>
                <a:gd name="connsiteX32" fmla="*/ 1527175 w 1819275"/>
                <a:gd name="connsiteY32" fmla="*/ 1526999 h 2768424"/>
                <a:gd name="connsiteX33" fmla="*/ 1641475 w 1819275"/>
                <a:gd name="connsiteY33" fmla="*/ 1701624 h 2768424"/>
                <a:gd name="connsiteX34" fmla="*/ 1736725 w 1819275"/>
                <a:gd name="connsiteY34" fmla="*/ 1895299 h 2768424"/>
                <a:gd name="connsiteX35" fmla="*/ 1790700 w 1819275"/>
                <a:gd name="connsiteY35" fmla="*/ 2076274 h 2768424"/>
                <a:gd name="connsiteX36" fmla="*/ 1819275 w 1819275"/>
                <a:gd name="connsiteY36" fmla="*/ 2250899 h 2768424"/>
                <a:gd name="connsiteX37" fmla="*/ 1819275 w 1819275"/>
                <a:gd name="connsiteY37" fmla="*/ 2419174 h 2768424"/>
                <a:gd name="connsiteX38" fmla="*/ 1809750 w 1819275"/>
                <a:gd name="connsiteY38" fmla="*/ 2496961 h 2768424"/>
                <a:gd name="connsiteX39" fmla="*/ 1774825 w 1819275"/>
                <a:gd name="connsiteY39" fmla="*/ 2568399 h 2768424"/>
                <a:gd name="connsiteX40" fmla="*/ 1720850 w 1819275"/>
                <a:gd name="connsiteY40" fmla="*/ 2608086 h 2768424"/>
                <a:gd name="connsiteX41" fmla="*/ 1616075 w 1819275"/>
                <a:gd name="connsiteY41" fmla="*/ 2644599 h 2768424"/>
                <a:gd name="connsiteX42" fmla="*/ 1562100 w 1819275"/>
                <a:gd name="connsiteY42" fmla="*/ 2712861 h 2768424"/>
                <a:gd name="connsiteX43" fmla="*/ 1485900 w 1819275"/>
                <a:gd name="connsiteY43" fmla="*/ 2760486 h 2768424"/>
                <a:gd name="connsiteX44" fmla="*/ 1435100 w 1819275"/>
                <a:gd name="connsiteY44" fmla="*/ 2768424 h 2768424"/>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749300 w 1819275"/>
                <a:gd name="connsiteY20" fmla="*/ 185214 h 2758550"/>
                <a:gd name="connsiteX21" fmla="*/ 847725 w 1819275"/>
                <a:gd name="connsiteY21" fmla="*/ 2651 h 2758550"/>
                <a:gd name="connsiteX22" fmla="*/ 977900 w 1819275"/>
                <a:gd name="connsiteY22" fmla="*/ 24877 h 2758550"/>
                <a:gd name="connsiteX23" fmla="*/ 928688 w 1819275"/>
                <a:gd name="connsiteY23" fmla="*/ 264588 h 2758550"/>
                <a:gd name="connsiteX24" fmla="*/ 938213 w 1819275"/>
                <a:gd name="connsiteY24" fmla="*/ 204264 h 2758550"/>
                <a:gd name="connsiteX25" fmla="*/ 1016001 w 1819275"/>
                <a:gd name="connsiteY25" fmla="*/ 43927 h 2758550"/>
                <a:gd name="connsiteX26" fmla="*/ 1149350 w 1819275"/>
                <a:gd name="connsiteY26" fmla="*/ 102663 h 2758550"/>
                <a:gd name="connsiteX27" fmla="*/ 1111250 w 1819275"/>
                <a:gd name="connsiteY27" fmla="*/ 321738 h 2758550"/>
                <a:gd name="connsiteX28" fmla="*/ 1219200 w 1819275"/>
                <a:gd name="connsiteY28" fmla="*/ 547162 h 2758550"/>
                <a:gd name="connsiteX29" fmla="*/ 1141413 w 1819275"/>
                <a:gd name="connsiteY29" fmla="*/ 782112 h 2758550"/>
                <a:gd name="connsiteX30" fmla="*/ 1146175 w 1819275"/>
                <a:gd name="connsiteY30" fmla="*/ 1256775 h 2758550"/>
                <a:gd name="connsiteX31" fmla="*/ 1398588 w 1819275"/>
                <a:gd name="connsiteY31" fmla="*/ 1396475 h 2758550"/>
                <a:gd name="connsiteX32" fmla="*/ 1527175 w 1819275"/>
                <a:gd name="connsiteY32" fmla="*/ 1517125 h 2758550"/>
                <a:gd name="connsiteX33" fmla="*/ 1641475 w 1819275"/>
                <a:gd name="connsiteY33" fmla="*/ 1691750 h 2758550"/>
                <a:gd name="connsiteX34" fmla="*/ 1736725 w 1819275"/>
                <a:gd name="connsiteY34" fmla="*/ 1885425 h 2758550"/>
                <a:gd name="connsiteX35" fmla="*/ 1790700 w 1819275"/>
                <a:gd name="connsiteY35" fmla="*/ 2066400 h 2758550"/>
                <a:gd name="connsiteX36" fmla="*/ 1819275 w 1819275"/>
                <a:gd name="connsiteY36" fmla="*/ 2241025 h 2758550"/>
                <a:gd name="connsiteX37" fmla="*/ 1819275 w 1819275"/>
                <a:gd name="connsiteY37" fmla="*/ 2409300 h 2758550"/>
                <a:gd name="connsiteX38" fmla="*/ 1809750 w 1819275"/>
                <a:gd name="connsiteY38" fmla="*/ 2487087 h 2758550"/>
                <a:gd name="connsiteX39" fmla="*/ 1774825 w 1819275"/>
                <a:gd name="connsiteY39" fmla="*/ 2558525 h 2758550"/>
                <a:gd name="connsiteX40" fmla="*/ 1720850 w 1819275"/>
                <a:gd name="connsiteY40" fmla="*/ 2598212 h 2758550"/>
                <a:gd name="connsiteX41" fmla="*/ 1616075 w 1819275"/>
                <a:gd name="connsiteY41" fmla="*/ 2634725 h 2758550"/>
                <a:gd name="connsiteX42" fmla="*/ 1562100 w 1819275"/>
                <a:gd name="connsiteY42" fmla="*/ 2702987 h 2758550"/>
                <a:gd name="connsiteX43" fmla="*/ 1485900 w 1819275"/>
                <a:gd name="connsiteY43" fmla="*/ 2750612 h 2758550"/>
                <a:gd name="connsiteX44" fmla="*/ 1435100 w 1819275"/>
                <a:gd name="connsiteY44"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779462 w 1819275"/>
                <a:gd name="connsiteY20" fmla="*/ 207439 h 2758550"/>
                <a:gd name="connsiteX21" fmla="*/ 847725 w 1819275"/>
                <a:gd name="connsiteY21" fmla="*/ 2651 h 2758550"/>
                <a:gd name="connsiteX22" fmla="*/ 977900 w 1819275"/>
                <a:gd name="connsiteY22" fmla="*/ 24877 h 2758550"/>
                <a:gd name="connsiteX23" fmla="*/ 928688 w 1819275"/>
                <a:gd name="connsiteY23" fmla="*/ 264588 h 2758550"/>
                <a:gd name="connsiteX24" fmla="*/ 938213 w 1819275"/>
                <a:gd name="connsiteY24" fmla="*/ 204264 h 2758550"/>
                <a:gd name="connsiteX25" fmla="*/ 1016001 w 1819275"/>
                <a:gd name="connsiteY25" fmla="*/ 43927 h 2758550"/>
                <a:gd name="connsiteX26" fmla="*/ 1149350 w 1819275"/>
                <a:gd name="connsiteY26" fmla="*/ 102663 h 2758550"/>
                <a:gd name="connsiteX27" fmla="*/ 1111250 w 1819275"/>
                <a:gd name="connsiteY27" fmla="*/ 321738 h 2758550"/>
                <a:gd name="connsiteX28" fmla="*/ 1219200 w 1819275"/>
                <a:gd name="connsiteY28" fmla="*/ 547162 h 2758550"/>
                <a:gd name="connsiteX29" fmla="*/ 1141413 w 1819275"/>
                <a:gd name="connsiteY29" fmla="*/ 782112 h 2758550"/>
                <a:gd name="connsiteX30" fmla="*/ 1146175 w 1819275"/>
                <a:gd name="connsiteY30" fmla="*/ 1256775 h 2758550"/>
                <a:gd name="connsiteX31" fmla="*/ 1398588 w 1819275"/>
                <a:gd name="connsiteY31" fmla="*/ 1396475 h 2758550"/>
                <a:gd name="connsiteX32" fmla="*/ 1527175 w 1819275"/>
                <a:gd name="connsiteY32" fmla="*/ 1517125 h 2758550"/>
                <a:gd name="connsiteX33" fmla="*/ 1641475 w 1819275"/>
                <a:gd name="connsiteY33" fmla="*/ 1691750 h 2758550"/>
                <a:gd name="connsiteX34" fmla="*/ 1736725 w 1819275"/>
                <a:gd name="connsiteY34" fmla="*/ 1885425 h 2758550"/>
                <a:gd name="connsiteX35" fmla="*/ 1790700 w 1819275"/>
                <a:gd name="connsiteY35" fmla="*/ 2066400 h 2758550"/>
                <a:gd name="connsiteX36" fmla="*/ 1819275 w 1819275"/>
                <a:gd name="connsiteY36" fmla="*/ 2241025 h 2758550"/>
                <a:gd name="connsiteX37" fmla="*/ 1819275 w 1819275"/>
                <a:gd name="connsiteY37" fmla="*/ 2409300 h 2758550"/>
                <a:gd name="connsiteX38" fmla="*/ 1809750 w 1819275"/>
                <a:gd name="connsiteY38" fmla="*/ 2487087 h 2758550"/>
                <a:gd name="connsiteX39" fmla="*/ 1774825 w 1819275"/>
                <a:gd name="connsiteY39" fmla="*/ 2558525 h 2758550"/>
                <a:gd name="connsiteX40" fmla="*/ 1720850 w 1819275"/>
                <a:gd name="connsiteY40" fmla="*/ 2598212 h 2758550"/>
                <a:gd name="connsiteX41" fmla="*/ 1616075 w 1819275"/>
                <a:gd name="connsiteY41" fmla="*/ 2634725 h 2758550"/>
                <a:gd name="connsiteX42" fmla="*/ 1562100 w 1819275"/>
                <a:gd name="connsiteY42" fmla="*/ 2702987 h 2758550"/>
                <a:gd name="connsiteX43" fmla="*/ 1485900 w 1819275"/>
                <a:gd name="connsiteY43" fmla="*/ 2750612 h 2758550"/>
                <a:gd name="connsiteX44" fmla="*/ 1435100 w 1819275"/>
                <a:gd name="connsiteY44"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779462 w 1819275"/>
                <a:gd name="connsiteY20" fmla="*/ 207439 h 2758550"/>
                <a:gd name="connsiteX21" fmla="*/ 847725 w 1819275"/>
                <a:gd name="connsiteY21" fmla="*/ 2651 h 2758550"/>
                <a:gd name="connsiteX22" fmla="*/ 977900 w 1819275"/>
                <a:gd name="connsiteY22" fmla="*/ 24877 h 2758550"/>
                <a:gd name="connsiteX23" fmla="*/ 928688 w 1819275"/>
                <a:gd name="connsiteY23" fmla="*/ 264588 h 2758550"/>
                <a:gd name="connsiteX24" fmla="*/ 938213 w 1819275"/>
                <a:gd name="connsiteY24" fmla="*/ 204264 h 2758550"/>
                <a:gd name="connsiteX25" fmla="*/ 1016001 w 1819275"/>
                <a:gd name="connsiteY25" fmla="*/ 43927 h 2758550"/>
                <a:gd name="connsiteX26" fmla="*/ 1149350 w 1819275"/>
                <a:gd name="connsiteY26" fmla="*/ 102663 h 2758550"/>
                <a:gd name="connsiteX27" fmla="*/ 1111250 w 1819275"/>
                <a:gd name="connsiteY27" fmla="*/ 321738 h 2758550"/>
                <a:gd name="connsiteX28" fmla="*/ 1219200 w 1819275"/>
                <a:gd name="connsiteY28" fmla="*/ 547162 h 2758550"/>
                <a:gd name="connsiteX29" fmla="*/ 1141413 w 1819275"/>
                <a:gd name="connsiteY29" fmla="*/ 782112 h 2758550"/>
                <a:gd name="connsiteX30" fmla="*/ 1146175 w 1819275"/>
                <a:gd name="connsiteY30" fmla="*/ 1256775 h 2758550"/>
                <a:gd name="connsiteX31" fmla="*/ 1398588 w 1819275"/>
                <a:gd name="connsiteY31" fmla="*/ 1396475 h 2758550"/>
                <a:gd name="connsiteX32" fmla="*/ 1527175 w 1819275"/>
                <a:gd name="connsiteY32" fmla="*/ 1517125 h 2758550"/>
                <a:gd name="connsiteX33" fmla="*/ 1641475 w 1819275"/>
                <a:gd name="connsiteY33" fmla="*/ 1691750 h 2758550"/>
                <a:gd name="connsiteX34" fmla="*/ 1736725 w 1819275"/>
                <a:gd name="connsiteY34" fmla="*/ 1885425 h 2758550"/>
                <a:gd name="connsiteX35" fmla="*/ 1790700 w 1819275"/>
                <a:gd name="connsiteY35" fmla="*/ 2066400 h 2758550"/>
                <a:gd name="connsiteX36" fmla="*/ 1819275 w 1819275"/>
                <a:gd name="connsiteY36" fmla="*/ 2241025 h 2758550"/>
                <a:gd name="connsiteX37" fmla="*/ 1819275 w 1819275"/>
                <a:gd name="connsiteY37" fmla="*/ 2409300 h 2758550"/>
                <a:gd name="connsiteX38" fmla="*/ 1809750 w 1819275"/>
                <a:gd name="connsiteY38" fmla="*/ 2487087 h 2758550"/>
                <a:gd name="connsiteX39" fmla="*/ 1774825 w 1819275"/>
                <a:gd name="connsiteY39" fmla="*/ 2558525 h 2758550"/>
                <a:gd name="connsiteX40" fmla="*/ 1720850 w 1819275"/>
                <a:gd name="connsiteY40" fmla="*/ 2598212 h 2758550"/>
                <a:gd name="connsiteX41" fmla="*/ 1616075 w 1819275"/>
                <a:gd name="connsiteY41" fmla="*/ 2634725 h 2758550"/>
                <a:gd name="connsiteX42" fmla="*/ 1562100 w 1819275"/>
                <a:gd name="connsiteY42" fmla="*/ 2702987 h 2758550"/>
                <a:gd name="connsiteX43" fmla="*/ 1485900 w 1819275"/>
                <a:gd name="connsiteY43" fmla="*/ 2750612 h 2758550"/>
                <a:gd name="connsiteX44" fmla="*/ 1435100 w 1819275"/>
                <a:gd name="connsiteY44"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779462 w 1819275"/>
                <a:gd name="connsiteY20" fmla="*/ 207439 h 2758550"/>
                <a:gd name="connsiteX21" fmla="*/ 847725 w 1819275"/>
                <a:gd name="connsiteY21" fmla="*/ 2651 h 2758550"/>
                <a:gd name="connsiteX22" fmla="*/ 977900 w 1819275"/>
                <a:gd name="connsiteY22" fmla="*/ 24877 h 2758550"/>
                <a:gd name="connsiteX23" fmla="*/ 928688 w 1819275"/>
                <a:gd name="connsiteY23" fmla="*/ 264588 h 2758550"/>
                <a:gd name="connsiteX24" fmla="*/ 938213 w 1819275"/>
                <a:gd name="connsiteY24" fmla="*/ 204264 h 2758550"/>
                <a:gd name="connsiteX25" fmla="*/ 1016001 w 1819275"/>
                <a:gd name="connsiteY25" fmla="*/ 43927 h 2758550"/>
                <a:gd name="connsiteX26" fmla="*/ 1149350 w 1819275"/>
                <a:gd name="connsiteY26" fmla="*/ 102663 h 2758550"/>
                <a:gd name="connsiteX27" fmla="*/ 1111250 w 1819275"/>
                <a:gd name="connsiteY27" fmla="*/ 321738 h 2758550"/>
                <a:gd name="connsiteX28" fmla="*/ 1219200 w 1819275"/>
                <a:gd name="connsiteY28" fmla="*/ 547162 h 2758550"/>
                <a:gd name="connsiteX29" fmla="*/ 1141413 w 1819275"/>
                <a:gd name="connsiteY29" fmla="*/ 782112 h 2758550"/>
                <a:gd name="connsiteX30" fmla="*/ 1146175 w 1819275"/>
                <a:gd name="connsiteY30" fmla="*/ 1256775 h 2758550"/>
                <a:gd name="connsiteX31" fmla="*/ 1398588 w 1819275"/>
                <a:gd name="connsiteY31" fmla="*/ 1396475 h 2758550"/>
                <a:gd name="connsiteX32" fmla="*/ 1527175 w 1819275"/>
                <a:gd name="connsiteY32" fmla="*/ 1517125 h 2758550"/>
                <a:gd name="connsiteX33" fmla="*/ 1641475 w 1819275"/>
                <a:gd name="connsiteY33" fmla="*/ 1691750 h 2758550"/>
                <a:gd name="connsiteX34" fmla="*/ 1736725 w 1819275"/>
                <a:gd name="connsiteY34" fmla="*/ 1885425 h 2758550"/>
                <a:gd name="connsiteX35" fmla="*/ 1790700 w 1819275"/>
                <a:gd name="connsiteY35" fmla="*/ 2066400 h 2758550"/>
                <a:gd name="connsiteX36" fmla="*/ 1819275 w 1819275"/>
                <a:gd name="connsiteY36" fmla="*/ 2241025 h 2758550"/>
                <a:gd name="connsiteX37" fmla="*/ 1819275 w 1819275"/>
                <a:gd name="connsiteY37" fmla="*/ 2409300 h 2758550"/>
                <a:gd name="connsiteX38" fmla="*/ 1809750 w 1819275"/>
                <a:gd name="connsiteY38" fmla="*/ 2487087 h 2758550"/>
                <a:gd name="connsiteX39" fmla="*/ 1774825 w 1819275"/>
                <a:gd name="connsiteY39" fmla="*/ 2558525 h 2758550"/>
                <a:gd name="connsiteX40" fmla="*/ 1720850 w 1819275"/>
                <a:gd name="connsiteY40" fmla="*/ 2598212 h 2758550"/>
                <a:gd name="connsiteX41" fmla="*/ 1616075 w 1819275"/>
                <a:gd name="connsiteY41" fmla="*/ 2634725 h 2758550"/>
                <a:gd name="connsiteX42" fmla="*/ 1562100 w 1819275"/>
                <a:gd name="connsiteY42" fmla="*/ 2702987 h 2758550"/>
                <a:gd name="connsiteX43" fmla="*/ 1485900 w 1819275"/>
                <a:gd name="connsiteY43" fmla="*/ 2750612 h 2758550"/>
                <a:gd name="connsiteX44" fmla="*/ 1435100 w 1819275"/>
                <a:gd name="connsiteY44"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779462 w 1819275"/>
                <a:gd name="connsiteY20" fmla="*/ 207439 h 2758550"/>
                <a:gd name="connsiteX21" fmla="*/ 847725 w 1819275"/>
                <a:gd name="connsiteY21" fmla="*/ 2651 h 2758550"/>
                <a:gd name="connsiteX22" fmla="*/ 977900 w 1819275"/>
                <a:gd name="connsiteY22" fmla="*/ 24877 h 2758550"/>
                <a:gd name="connsiteX23" fmla="*/ 928688 w 1819275"/>
                <a:gd name="connsiteY23" fmla="*/ 264588 h 2758550"/>
                <a:gd name="connsiteX24" fmla="*/ 938213 w 1819275"/>
                <a:gd name="connsiteY24" fmla="*/ 204264 h 2758550"/>
                <a:gd name="connsiteX25" fmla="*/ 1016001 w 1819275"/>
                <a:gd name="connsiteY25" fmla="*/ 43927 h 2758550"/>
                <a:gd name="connsiteX26" fmla="*/ 1149350 w 1819275"/>
                <a:gd name="connsiteY26" fmla="*/ 102663 h 2758550"/>
                <a:gd name="connsiteX27" fmla="*/ 1111250 w 1819275"/>
                <a:gd name="connsiteY27" fmla="*/ 321738 h 2758550"/>
                <a:gd name="connsiteX28" fmla="*/ 1219200 w 1819275"/>
                <a:gd name="connsiteY28" fmla="*/ 547162 h 2758550"/>
                <a:gd name="connsiteX29" fmla="*/ 1141413 w 1819275"/>
                <a:gd name="connsiteY29" fmla="*/ 782112 h 2758550"/>
                <a:gd name="connsiteX30" fmla="*/ 1146175 w 1819275"/>
                <a:gd name="connsiteY30" fmla="*/ 1256775 h 2758550"/>
                <a:gd name="connsiteX31" fmla="*/ 1398588 w 1819275"/>
                <a:gd name="connsiteY31" fmla="*/ 1396475 h 2758550"/>
                <a:gd name="connsiteX32" fmla="*/ 1527175 w 1819275"/>
                <a:gd name="connsiteY32" fmla="*/ 1517125 h 2758550"/>
                <a:gd name="connsiteX33" fmla="*/ 1641475 w 1819275"/>
                <a:gd name="connsiteY33" fmla="*/ 1691750 h 2758550"/>
                <a:gd name="connsiteX34" fmla="*/ 1736725 w 1819275"/>
                <a:gd name="connsiteY34" fmla="*/ 1885425 h 2758550"/>
                <a:gd name="connsiteX35" fmla="*/ 1790700 w 1819275"/>
                <a:gd name="connsiteY35" fmla="*/ 2066400 h 2758550"/>
                <a:gd name="connsiteX36" fmla="*/ 1819275 w 1819275"/>
                <a:gd name="connsiteY36" fmla="*/ 2241025 h 2758550"/>
                <a:gd name="connsiteX37" fmla="*/ 1819275 w 1819275"/>
                <a:gd name="connsiteY37" fmla="*/ 2409300 h 2758550"/>
                <a:gd name="connsiteX38" fmla="*/ 1809750 w 1819275"/>
                <a:gd name="connsiteY38" fmla="*/ 2487087 h 2758550"/>
                <a:gd name="connsiteX39" fmla="*/ 1774825 w 1819275"/>
                <a:gd name="connsiteY39" fmla="*/ 2558525 h 2758550"/>
                <a:gd name="connsiteX40" fmla="*/ 1720850 w 1819275"/>
                <a:gd name="connsiteY40" fmla="*/ 2598212 h 2758550"/>
                <a:gd name="connsiteX41" fmla="*/ 1616075 w 1819275"/>
                <a:gd name="connsiteY41" fmla="*/ 2634725 h 2758550"/>
                <a:gd name="connsiteX42" fmla="*/ 1562100 w 1819275"/>
                <a:gd name="connsiteY42" fmla="*/ 2702987 h 2758550"/>
                <a:gd name="connsiteX43" fmla="*/ 1485900 w 1819275"/>
                <a:gd name="connsiteY43" fmla="*/ 2750612 h 2758550"/>
                <a:gd name="connsiteX44" fmla="*/ 1435100 w 1819275"/>
                <a:gd name="connsiteY44"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709613 w 1819275"/>
                <a:gd name="connsiteY20" fmla="*/ 232838 h 2758550"/>
                <a:gd name="connsiteX21" fmla="*/ 779462 w 1819275"/>
                <a:gd name="connsiteY21" fmla="*/ 207439 h 2758550"/>
                <a:gd name="connsiteX22" fmla="*/ 847725 w 1819275"/>
                <a:gd name="connsiteY22" fmla="*/ 2651 h 2758550"/>
                <a:gd name="connsiteX23" fmla="*/ 977900 w 1819275"/>
                <a:gd name="connsiteY23" fmla="*/ 24877 h 2758550"/>
                <a:gd name="connsiteX24" fmla="*/ 928688 w 1819275"/>
                <a:gd name="connsiteY24" fmla="*/ 264588 h 2758550"/>
                <a:gd name="connsiteX25" fmla="*/ 938213 w 1819275"/>
                <a:gd name="connsiteY25" fmla="*/ 204264 h 2758550"/>
                <a:gd name="connsiteX26" fmla="*/ 1016001 w 1819275"/>
                <a:gd name="connsiteY26" fmla="*/ 43927 h 2758550"/>
                <a:gd name="connsiteX27" fmla="*/ 1149350 w 1819275"/>
                <a:gd name="connsiteY27" fmla="*/ 102663 h 2758550"/>
                <a:gd name="connsiteX28" fmla="*/ 1111250 w 1819275"/>
                <a:gd name="connsiteY28" fmla="*/ 321738 h 2758550"/>
                <a:gd name="connsiteX29" fmla="*/ 1219200 w 1819275"/>
                <a:gd name="connsiteY29" fmla="*/ 547162 h 2758550"/>
                <a:gd name="connsiteX30" fmla="*/ 1141413 w 1819275"/>
                <a:gd name="connsiteY30" fmla="*/ 782112 h 2758550"/>
                <a:gd name="connsiteX31" fmla="*/ 1146175 w 1819275"/>
                <a:gd name="connsiteY31" fmla="*/ 1256775 h 2758550"/>
                <a:gd name="connsiteX32" fmla="*/ 1398588 w 1819275"/>
                <a:gd name="connsiteY32" fmla="*/ 1396475 h 2758550"/>
                <a:gd name="connsiteX33" fmla="*/ 1527175 w 1819275"/>
                <a:gd name="connsiteY33" fmla="*/ 1517125 h 2758550"/>
                <a:gd name="connsiteX34" fmla="*/ 1641475 w 1819275"/>
                <a:gd name="connsiteY34" fmla="*/ 1691750 h 2758550"/>
                <a:gd name="connsiteX35" fmla="*/ 1736725 w 1819275"/>
                <a:gd name="connsiteY35" fmla="*/ 1885425 h 2758550"/>
                <a:gd name="connsiteX36" fmla="*/ 1790700 w 1819275"/>
                <a:gd name="connsiteY36" fmla="*/ 2066400 h 2758550"/>
                <a:gd name="connsiteX37" fmla="*/ 1819275 w 1819275"/>
                <a:gd name="connsiteY37" fmla="*/ 2241025 h 2758550"/>
                <a:gd name="connsiteX38" fmla="*/ 1819275 w 1819275"/>
                <a:gd name="connsiteY38" fmla="*/ 2409300 h 2758550"/>
                <a:gd name="connsiteX39" fmla="*/ 1809750 w 1819275"/>
                <a:gd name="connsiteY39" fmla="*/ 2487087 h 2758550"/>
                <a:gd name="connsiteX40" fmla="*/ 1774825 w 1819275"/>
                <a:gd name="connsiteY40" fmla="*/ 2558525 h 2758550"/>
                <a:gd name="connsiteX41" fmla="*/ 1720850 w 1819275"/>
                <a:gd name="connsiteY41" fmla="*/ 2598212 h 2758550"/>
                <a:gd name="connsiteX42" fmla="*/ 1616075 w 1819275"/>
                <a:gd name="connsiteY42" fmla="*/ 2634725 h 2758550"/>
                <a:gd name="connsiteX43" fmla="*/ 1562100 w 1819275"/>
                <a:gd name="connsiteY43" fmla="*/ 2702987 h 2758550"/>
                <a:gd name="connsiteX44" fmla="*/ 1485900 w 1819275"/>
                <a:gd name="connsiteY44" fmla="*/ 2750612 h 2758550"/>
                <a:gd name="connsiteX45" fmla="*/ 1435100 w 1819275"/>
                <a:gd name="connsiteY45"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709613 w 1819275"/>
                <a:gd name="connsiteY20" fmla="*/ 232838 h 2758550"/>
                <a:gd name="connsiteX21" fmla="*/ 779462 w 1819275"/>
                <a:gd name="connsiteY21" fmla="*/ 207439 h 2758550"/>
                <a:gd name="connsiteX22" fmla="*/ 847725 w 1819275"/>
                <a:gd name="connsiteY22" fmla="*/ 2651 h 2758550"/>
                <a:gd name="connsiteX23" fmla="*/ 977900 w 1819275"/>
                <a:gd name="connsiteY23" fmla="*/ 24877 h 2758550"/>
                <a:gd name="connsiteX24" fmla="*/ 928688 w 1819275"/>
                <a:gd name="connsiteY24" fmla="*/ 264588 h 2758550"/>
                <a:gd name="connsiteX25" fmla="*/ 938213 w 1819275"/>
                <a:gd name="connsiteY25" fmla="*/ 204264 h 2758550"/>
                <a:gd name="connsiteX26" fmla="*/ 1016001 w 1819275"/>
                <a:gd name="connsiteY26" fmla="*/ 43927 h 2758550"/>
                <a:gd name="connsiteX27" fmla="*/ 1149350 w 1819275"/>
                <a:gd name="connsiteY27" fmla="*/ 102663 h 2758550"/>
                <a:gd name="connsiteX28" fmla="*/ 1111250 w 1819275"/>
                <a:gd name="connsiteY28" fmla="*/ 321738 h 2758550"/>
                <a:gd name="connsiteX29" fmla="*/ 1219200 w 1819275"/>
                <a:gd name="connsiteY29" fmla="*/ 547162 h 2758550"/>
                <a:gd name="connsiteX30" fmla="*/ 1141413 w 1819275"/>
                <a:gd name="connsiteY30" fmla="*/ 782112 h 2758550"/>
                <a:gd name="connsiteX31" fmla="*/ 1146175 w 1819275"/>
                <a:gd name="connsiteY31" fmla="*/ 1256775 h 2758550"/>
                <a:gd name="connsiteX32" fmla="*/ 1398588 w 1819275"/>
                <a:gd name="connsiteY32" fmla="*/ 1396475 h 2758550"/>
                <a:gd name="connsiteX33" fmla="*/ 1527175 w 1819275"/>
                <a:gd name="connsiteY33" fmla="*/ 1517125 h 2758550"/>
                <a:gd name="connsiteX34" fmla="*/ 1641475 w 1819275"/>
                <a:gd name="connsiteY34" fmla="*/ 1691750 h 2758550"/>
                <a:gd name="connsiteX35" fmla="*/ 1736725 w 1819275"/>
                <a:gd name="connsiteY35" fmla="*/ 1885425 h 2758550"/>
                <a:gd name="connsiteX36" fmla="*/ 1790700 w 1819275"/>
                <a:gd name="connsiteY36" fmla="*/ 2066400 h 2758550"/>
                <a:gd name="connsiteX37" fmla="*/ 1819275 w 1819275"/>
                <a:gd name="connsiteY37" fmla="*/ 2241025 h 2758550"/>
                <a:gd name="connsiteX38" fmla="*/ 1819275 w 1819275"/>
                <a:gd name="connsiteY38" fmla="*/ 2409300 h 2758550"/>
                <a:gd name="connsiteX39" fmla="*/ 1809750 w 1819275"/>
                <a:gd name="connsiteY39" fmla="*/ 2487087 h 2758550"/>
                <a:gd name="connsiteX40" fmla="*/ 1774825 w 1819275"/>
                <a:gd name="connsiteY40" fmla="*/ 2558525 h 2758550"/>
                <a:gd name="connsiteX41" fmla="*/ 1720850 w 1819275"/>
                <a:gd name="connsiteY41" fmla="*/ 2598212 h 2758550"/>
                <a:gd name="connsiteX42" fmla="*/ 1616075 w 1819275"/>
                <a:gd name="connsiteY42" fmla="*/ 2634725 h 2758550"/>
                <a:gd name="connsiteX43" fmla="*/ 1562100 w 1819275"/>
                <a:gd name="connsiteY43" fmla="*/ 2702987 h 2758550"/>
                <a:gd name="connsiteX44" fmla="*/ 1485900 w 1819275"/>
                <a:gd name="connsiteY44" fmla="*/ 2750612 h 2758550"/>
                <a:gd name="connsiteX45" fmla="*/ 1435100 w 1819275"/>
                <a:gd name="connsiteY45"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663575 w 1819275"/>
                <a:gd name="connsiteY20" fmla="*/ 213788 h 2758550"/>
                <a:gd name="connsiteX21" fmla="*/ 709613 w 1819275"/>
                <a:gd name="connsiteY21" fmla="*/ 232838 h 2758550"/>
                <a:gd name="connsiteX22" fmla="*/ 779462 w 1819275"/>
                <a:gd name="connsiteY22" fmla="*/ 207439 h 2758550"/>
                <a:gd name="connsiteX23" fmla="*/ 847725 w 1819275"/>
                <a:gd name="connsiteY23" fmla="*/ 2651 h 2758550"/>
                <a:gd name="connsiteX24" fmla="*/ 977900 w 1819275"/>
                <a:gd name="connsiteY24" fmla="*/ 24877 h 2758550"/>
                <a:gd name="connsiteX25" fmla="*/ 928688 w 1819275"/>
                <a:gd name="connsiteY25" fmla="*/ 264588 h 2758550"/>
                <a:gd name="connsiteX26" fmla="*/ 938213 w 1819275"/>
                <a:gd name="connsiteY26" fmla="*/ 204264 h 2758550"/>
                <a:gd name="connsiteX27" fmla="*/ 1016001 w 1819275"/>
                <a:gd name="connsiteY27" fmla="*/ 43927 h 2758550"/>
                <a:gd name="connsiteX28" fmla="*/ 1149350 w 1819275"/>
                <a:gd name="connsiteY28" fmla="*/ 102663 h 2758550"/>
                <a:gd name="connsiteX29" fmla="*/ 1111250 w 1819275"/>
                <a:gd name="connsiteY29" fmla="*/ 321738 h 2758550"/>
                <a:gd name="connsiteX30" fmla="*/ 1219200 w 1819275"/>
                <a:gd name="connsiteY30" fmla="*/ 547162 h 2758550"/>
                <a:gd name="connsiteX31" fmla="*/ 1141413 w 1819275"/>
                <a:gd name="connsiteY31" fmla="*/ 782112 h 2758550"/>
                <a:gd name="connsiteX32" fmla="*/ 1146175 w 1819275"/>
                <a:gd name="connsiteY32" fmla="*/ 1256775 h 2758550"/>
                <a:gd name="connsiteX33" fmla="*/ 1398588 w 1819275"/>
                <a:gd name="connsiteY33" fmla="*/ 1396475 h 2758550"/>
                <a:gd name="connsiteX34" fmla="*/ 1527175 w 1819275"/>
                <a:gd name="connsiteY34" fmla="*/ 1517125 h 2758550"/>
                <a:gd name="connsiteX35" fmla="*/ 1641475 w 1819275"/>
                <a:gd name="connsiteY35" fmla="*/ 1691750 h 2758550"/>
                <a:gd name="connsiteX36" fmla="*/ 1736725 w 1819275"/>
                <a:gd name="connsiteY36" fmla="*/ 1885425 h 2758550"/>
                <a:gd name="connsiteX37" fmla="*/ 1790700 w 1819275"/>
                <a:gd name="connsiteY37" fmla="*/ 2066400 h 2758550"/>
                <a:gd name="connsiteX38" fmla="*/ 1819275 w 1819275"/>
                <a:gd name="connsiteY38" fmla="*/ 2241025 h 2758550"/>
                <a:gd name="connsiteX39" fmla="*/ 1819275 w 1819275"/>
                <a:gd name="connsiteY39" fmla="*/ 2409300 h 2758550"/>
                <a:gd name="connsiteX40" fmla="*/ 1809750 w 1819275"/>
                <a:gd name="connsiteY40" fmla="*/ 2487087 h 2758550"/>
                <a:gd name="connsiteX41" fmla="*/ 1774825 w 1819275"/>
                <a:gd name="connsiteY41" fmla="*/ 2558525 h 2758550"/>
                <a:gd name="connsiteX42" fmla="*/ 1720850 w 1819275"/>
                <a:gd name="connsiteY42" fmla="*/ 2598212 h 2758550"/>
                <a:gd name="connsiteX43" fmla="*/ 1616075 w 1819275"/>
                <a:gd name="connsiteY43" fmla="*/ 2634725 h 2758550"/>
                <a:gd name="connsiteX44" fmla="*/ 1562100 w 1819275"/>
                <a:gd name="connsiteY44" fmla="*/ 2702987 h 2758550"/>
                <a:gd name="connsiteX45" fmla="*/ 1485900 w 1819275"/>
                <a:gd name="connsiteY45" fmla="*/ 2750612 h 2758550"/>
                <a:gd name="connsiteX46" fmla="*/ 1435100 w 1819275"/>
                <a:gd name="connsiteY46"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625475 w 1819275"/>
                <a:gd name="connsiteY20" fmla="*/ 10588 h 2758550"/>
                <a:gd name="connsiteX21" fmla="*/ 709613 w 1819275"/>
                <a:gd name="connsiteY21" fmla="*/ 232838 h 2758550"/>
                <a:gd name="connsiteX22" fmla="*/ 779462 w 1819275"/>
                <a:gd name="connsiteY22" fmla="*/ 207439 h 2758550"/>
                <a:gd name="connsiteX23" fmla="*/ 847725 w 1819275"/>
                <a:gd name="connsiteY23" fmla="*/ 2651 h 2758550"/>
                <a:gd name="connsiteX24" fmla="*/ 977900 w 1819275"/>
                <a:gd name="connsiteY24" fmla="*/ 24877 h 2758550"/>
                <a:gd name="connsiteX25" fmla="*/ 928688 w 1819275"/>
                <a:gd name="connsiteY25" fmla="*/ 264588 h 2758550"/>
                <a:gd name="connsiteX26" fmla="*/ 938213 w 1819275"/>
                <a:gd name="connsiteY26" fmla="*/ 204264 h 2758550"/>
                <a:gd name="connsiteX27" fmla="*/ 1016001 w 1819275"/>
                <a:gd name="connsiteY27" fmla="*/ 43927 h 2758550"/>
                <a:gd name="connsiteX28" fmla="*/ 1149350 w 1819275"/>
                <a:gd name="connsiteY28" fmla="*/ 102663 h 2758550"/>
                <a:gd name="connsiteX29" fmla="*/ 1111250 w 1819275"/>
                <a:gd name="connsiteY29" fmla="*/ 321738 h 2758550"/>
                <a:gd name="connsiteX30" fmla="*/ 1219200 w 1819275"/>
                <a:gd name="connsiteY30" fmla="*/ 547162 h 2758550"/>
                <a:gd name="connsiteX31" fmla="*/ 1141413 w 1819275"/>
                <a:gd name="connsiteY31" fmla="*/ 782112 h 2758550"/>
                <a:gd name="connsiteX32" fmla="*/ 1146175 w 1819275"/>
                <a:gd name="connsiteY32" fmla="*/ 1256775 h 2758550"/>
                <a:gd name="connsiteX33" fmla="*/ 1398588 w 1819275"/>
                <a:gd name="connsiteY33" fmla="*/ 1396475 h 2758550"/>
                <a:gd name="connsiteX34" fmla="*/ 1527175 w 1819275"/>
                <a:gd name="connsiteY34" fmla="*/ 1517125 h 2758550"/>
                <a:gd name="connsiteX35" fmla="*/ 1641475 w 1819275"/>
                <a:gd name="connsiteY35" fmla="*/ 1691750 h 2758550"/>
                <a:gd name="connsiteX36" fmla="*/ 1736725 w 1819275"/>
                <a:gd name="connsiteY36" fmla="*/ 1885425 h 2758550"/>
                <a:gd name="connsiteX37" fmla="*/ 1790700 w 1819275"/>
                <a:gd name="connsiteY37" fmla="*/ 2066400 h 2758550"/>
                <a:gd name="connsiteX38" fmla="*/ 1819275 w 1819275"/>
                <a:gd name="connsiteY38" fmla="*/ 2241025 h 2758550"/>
                <a:gd name="connsiteX39" fmla="*/ 1819275 w 1819275"/>
                <a:gd name="connsiteY39" fmla="*/ 2409300 h 2758550"/>
                <a:gd name="connsiteX40" fmla="*/ 1809750 w 1819275"/>
                <a:gd name="connsiteY40" fmla="*/ 2487087 h 2758550"/>
                <a:gd name="connsiteX41" fmla="*/ 1774825 w 1819275"/>
                <a:gd name="connsiteY41" fmla="*/ 2558525 h 2758550"/>
                <a:gd name="connsiteX42" fmla="*/ 1720850 w 1819275"/>
                <a:gd name="connsiteY42" fmla="*/ 2598212 h 2758550"/>
                <a:gd name="connsiteX43" fmla="*/ 1616075 w 1819275"/>
                <a:gd name="connsiteY43" fmla="*/ 2634725 h 2758550"/>
                <a:gd name="connsiteX44" fmla="*/ 1562100 w 1819275"/>
                <a:gd name="connsiteY44" fmla="*/ 2702987 h 2758550"/>
                <a:gd name="connsiteX45" fmla="*/ 1485900 w 1819275"/>
                <a:gd name="connsiteY45" fmla="*/ 2750612 h 2758550"/>
                <a:gd name="connsiteX46" fmla="*/ 1435100 w 1819275"/>
                <a:gd name="connsiteY46"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625475 w 1819275"/>
                <a:gd name="connsiteY20" fmla="*/ 10588 h 2758550"/>
                <a:gd name="connsiteX21" fmla="*/ 709613 w 1819275"/>
                <a:gd name="connsiteY21" fmla="*/ 232838 h 2758550"/>
                <a:gd name="connsiteX22" fmla="*/ 779462 w 1819275"/>
                <a:gd name="connsiteY22" fmla="*/ 207439 h 2758550"/>
                <a:gd name="connsiteX23" fmla="*/ 847725 w 1819275"/>
                <a:gd name="connsiteY23" fmla="*/ 2651 h 2758550"/>
                <a:gd name="connsiteX24" fmla="*/ 977900 w 1819275"/>
                <a:gd name="connsiteY24" fmla="*/ 24877 h 2758550"/>
                <a:gd name="connsiteX25" fmla="*/ 928688 w 1819275"/>
                <a:gd name="connsiteY25" fmla="*/ 264588 h 2758550"/>
                <a:gd name="connsiteX26" fmla="*/ 938213 w 1819275"/>
                <a:gd name="connsiteY26" fmla="*/ 204264 h 2758550"/>
                <a:gd name="connsiteX27" fmla="*/ 1016001 w 1819275"/>
                <a:gd name="connsiteY27" fmla="*/ 43927 h 2758550"/>
                <a:gd name="connsiteX28" fmla="*/ 1149350 w 1819275"/>
                <a:gd name="connsiteY28" fmla="*/ 102663 h 2758550"/>
                <a:gd name="connsiteX29" fmla="*/ 1111250 w 1819275"/>
                <a:gd name="connsiteY29" fmla="*/ 321738 h 2758550"/>
                <a:gd name="connsiteX30" fmla="*/ 1219200 w 1819275"/>
                <a:gd name="connsiteY30" fmla="*/ 547162 h 2758550"/>
                <a:gd name="connsiteX31" fmla="*/ 1141413 w 1819275"/>
                <a:gd name="connsiteY31" fmla="*/ 782112 h 2758550"/>
                <a:gd name="connsiteX32" fmla="*/ 1146175 w 1819275"/>
                <a:gd name="connsiteY32" fmla="*/ 1256775 h 2758550"/>
                <a:gd name="connsiteX33" fmla="*/ 1398588 w 1819275"/>
                <a:gd name="connsiteY33" fmla="*/ 1396475 h 2758550"/>
                <a:gd name="connsiteX34" fmla="*/ 1527175 w 1819275"/>
                <a:gd name="connsiteY34" fmla="*/ 1517125 h 2758550"/>
                <a:gd name="connsiteX35" fmla="*/ 1641475 w 1819275"/>
                <a:gd name="connsiteY35" fmla="*/ 1691750 h 2758550"/>
                <a:gd name="connsiteX36" fmla="*/ 1736725 w 1819275"/>
                <a:gd name="connsiteY36" fmla="*/ 1885425 h 2758550"/>
                <a:gd name="connsiteX37" fmla="*/ 1790700 w 1819275"/>
                <a:gd name="connsiteY37" fmla="*/ 2066400 h 2758550"/>
                <a:gd name="connsiteX38" fmla="*/ 1819275 w 1819275"/>
                <a:gd name="connsiteY38" fmla="*/ 2241025 h 2758550"/>
                <a:gd name="connsiteX39" fmla="*/ 1819275 w 1819275"/>
                <a:gd name="connsiteY39" fmla="*/ 2409300 h 2758550"/>
                <a:gd name="connsiteX40" fmla="*/ 1809750 w 1819275"/>
                <a:gd name="connsiteY40" fmla="*/ 2487087 h 2758550"/>
                <a:gd name="connsiteX41" fmla="*/ 1774825 w 1819275"/>
                <a:gd name="connsiteY41" fmla="*/ 2558525 h 2758550"/>
                <a:gd name="connsiteX42" fmla="*/ 1720850 w 1819275"/>
                <a:gd name="connsiteY42" fmla="*/ 2598212 h 2758550"/>
                <a:gd name="connsiteX43" fmla="*/ 1616075 w 1819275"/>
                <a:gd name="connsiteY43" fmla="*/ 2634725 h 2758550"/>
                <a:gd name="connsiteX44" fmla="*/ 1562100 w 1819275"/>
                <a:gd name="connsiteY44" fmla="*/ 2702987 h 2758550"/>
                <a:gd name="connsiteX45" fmla="*/ 1485900 w 1819275"/>
                <a:gd name="connsiteY45" fmla="*/ 2750612 h 2758550"/>
                <a:gd name="connsiteX46" fmla="*/ 1435100 w 1819275"/>
                <a:gd name="connsiteY46"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625475 w 1819275"/>
                <a:gd name="connsiteY20" fmla="*/ 10588 h 2758550"/>
                <a:gd name="connsiteX21" fmla="*/ 709613 w 1819275"/>
                <a:gd name="connsiteY21" fmla="*/ 232838 h 2758550"/>
                <a:gd name="connsiteX22" fmla="*/ 779462 w 1819275"/>
                <a:gd name="connsiteY22" fmla="*/ 207439 h 2758550"/>
                <a:gd name="connsiteX23" fmla="*/ 847725 w 1819275"/>
                <a:gd name="connsiteY23" fmla="*/ 2651 h 2758550"/>
                <a:gd name="connsiteX24" fmla="*/ 977900 w 1819275"/>
                <a:gd name="connsiteY24" fmla="*/ 24877 h 2758550"/>
                <a:gd name="connsiteX25" fmla="*/ 928688 w 1819275"/>
                <a:gd name="connsiteY25" fmla="*/ 264588 h 2758550"/>
                <a:gd name="connsiteX26" fmla="*/ 938213 w 1819275"/>
                <a:gd name="connsiteY26" fmla="*/ 204264 h 2758550"/>
                <a:gd name="connsiteX27" fmla="*/ 1016001 w 1819275"/>
                <a:gd name="connsiteY27" fmla="*/ 43927 h 2758550"/>
                <a:gd name="connsiteX28" fmla="*/ 1149350 w 1819275"/>
                <a:gd name="connsiteY28" fmla="*/ 102663 h 2758550"/>
                <a:gd name="connsiteX29" fmla="*/ 1111250 w 1819275"/>
                <a:gd name="connsiteY29" fmla="*/ 321738 h 2758550"/>
                <a:gd name="connsiteX30" fmla="*/ 1219200 w 1819275"/>
                <a:gd name="connsiteY30" fmla="*/ 547162 h 2758550"/>
                <a:gd name="connsiteX31" fmla="*/ 1141413 w 1819275"/>
                <a:gd name="connsiteY31" fmla="*/ 782112 h 2758550"/>
                <a:gd name="connsiteX32" fmla="*/ 1146175 w 1819275"/>
                <a:gd name="connsiteY32" fmla="*/ 1256775 h 2758550"/>
                <a:gd name="connsiteX33" fmla="*/ 1398588 w 1819275"/>
                <a:gd name="connsiteY33" fmla="*/ 1396475 h 2758550"/>
                <a:gd name="connsiteX34" fmla="*/ 1527175 w 1819275"/>
                <a:gd name="connsiteY34" fmla="*/ 1517125 h 2758550"/>
                <a:gd name="connsiteX35" fmla="*/ 1641475 w 1819275"/>
                <a:gd name="connsiteY35" fmla="*/ 1691750 h 2758550"/>
                <a:gd name="connsiteX36" fmla="*/ 1736725 w 1819275"/>
                <a:gd name="connsiteY36" fmla="*/ 1885425 h 2758550"/>
                <a:gd name="connsiteX37" fmla="*/ 1790700 w 1819275"/>
                <a:gd name="connsiteY37" fmla="*/ 2066400 h 2758550"/>
                <a:gd name="connsiteX38" fmla="*/ 1819275 w 1819275"/>
                <a:gd name="connsiteY38" fmla="*/ 2241025 h 2758550"/>
                <a:gd name="connsiteX39" fmla="*/ 1819275 w 1819275"/>
                <a:gd name="connsiteY39" fmla="*/ 2409300 h 2758550"/>
                <a:gd name="connsiteX40" fmla="*/ 1809750 w 1819275"/>
                <a:gd name="connsiteY40" fmla="*/ 2487087 h 2758550"/>
                <a:gd name="connsiteX41" fmla="*/ 1774825 w 1819275"/>
                <a:gd name="connsiteY41" fmla="*/ 2558525 h 2758550"/>
                <a:gd name="connsiteX42" fmla="*/ 1720850 w 1819275"/>
                <a:gd name="connsiteY42" fmla="*/ 2598212 h 2758550"/>
                <a:gd name="connsiteX43" fmla="*/ 1616075 w 1819275"/>
                <a:gd name="connsiteY43" fmla="*/ 2634725 h 2758550"/>
                <a:gd name="connsiteX44" fmla="*/ 1562100 w 1819275"/>
                <a:gd name="connsiteY44" fmla="*/ 2702987 h 2758550"/>
                <a:gd name="connsiteX45" fmla="*/ 1485900 w 1819275"/>
                <a:gd name="connsiteY45" fmla="*/ 2750612 h 2758550"/>
                <a:gd name="connsiteX46" fmla="*/ 1435100 w 1819275"/>
                <a:gd name="connsiteY46"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503238 w 1819275"/>
                <a:gd name="connsiteY20" fmla="*/ 166163 h 2758550"/>
                <a:gd name="connsiteX21" fmla="*/ 625475 w 1819275"/>
                <a:gd name="connsiteY21" fmla="*/ 10588 h 2758550"/>
                <a:gd name="connsiteX22" fmla="*/ 709613 w 1819275"/>
                <a:gd name="connsiteY22" fmla="*/ 232838 h 2758550"/>
                <a:gd name="connsiteX23" fmla="*/ 779462 w 1819275"/>
                <a:gd name="connsiteY23" fmla="*/ 207439 h 2758550"/>
                <a:gd name="connsiteX24" fmla="*/ 847725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25475 w 1819275"/>
                <a:gd name="connsiteY21" fmla="*/ 10588 h 2758550"/>
                <a:gd name="connsiteX22" fmla="*/ 709613 w 1819275"/>
                <a:gd name="connsiteY22" fmla="*/ 232838 h 2758550"/>
                <a:gd name="connsiteX23" fmla="*/ 779462 w 1819275"/>
                <a:gd name="connsiteY23" fmla="*/ 207439 h 2758550"/>
                <a:gd name="connsiteX24" fmla="*/ 847725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25475 w 1819275"/>
                <a:gd name="connsiteY21" fmla="*/ 10588 h 2758550"/>
                <a:gd name="connsiteX22" fmla="*/ 709613 w 1819275"/>
                <a:gd name="connsiteY22" fmla="*/ 232838 h 2758550"/>
                <a:gd name="connsiteX23" fmla="*/ 779462 w 1819275"/>
                <a:gd name="connsiteY23" fmla="*/ 207439 h 2758550"/>
                <a:gd name="connsiteX24" fmla="*/ 847725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25475 w 1819275"/>
                <a:gd name="connsiteY21" fmla="*/ 10588 h 2758550"/>
                <a:gd name="connsiteX22" fmla="*/ 709613 w 1819275"/>
                <a:gd name="connsiteY22" fmla="*/ 232838 h 2758550"/>
                <a:gd name="connsiteX23" fmla="*/ 779462 w 1819275"/>
                <a:gd name="connsiteY23" fmla="*/ 207439 h 2758550"/>
                <a:gd name="connsiteX24" fmla="*/ 847725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25475 w 1819275"/>
                <a:gd name="connsiteY21" fmla="*/ 10588 h 2758550"/>
                <a:gd name="connsiteX22" fmla="*/ 720725 w 1819275"/>
                <a:gd name="connsiteY22" fmla="*/ 224901 h 2758550"/>
                <a:gd name="connsiteX23" fmla="*/ 779462 w 1819275"/>
                <a:gd name="connsiteY23" fmla="*/ 207439 h 2758550"/>
                <a:gd name="connsiteX24" fmla="*/ 847725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25475 w 1819275"/>
                <a:gd name="connsiteY21" fmla="*/ 10588 h 2758550"/>
                <a:gd name="connsiteX22" fmla="*/ 720725 w 1819275"/>
                <a:gd name="connsiteY22" fmla="*/ 224901 h 2758550"/>
                <a:gd name="connsiteX23" fmla="*/ 779462 w 1819275"/>
                <a:gd name="connsiteY23" fmla="*/ 207439 h 2758550"/>
                <a:gd name="connsiteX24" fmla="*/ 847725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25475 w 1819275"/>
                <a:gd name="connsiteY21" fmla="*/ 10588 h 2758550"/>
                <a:gd name="connsiteX22" fmla="*/ 720725 w 1819275"/>
                <a:gd name="connsiteY22" fmla="*/ 224901 h 2758550"/>
                <a:gd name="connsiteX23" fmla="*/ 779462 w 1819275"/>
                <a:gd name="connsiteY23" fmla="*/ 207439 h 2758550"/>
                <a:gd name="connsiteX24" fmla="*/ 847725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25475 w 1819275"/>
                <a:gd name="connsiteY21" fmla="*/ 10588 h 2758550"/>
                <a:gd name="connsiteX22" fmla="*/ 720725 w 1819275"/>
                <a:gd name="connsiteY22" fmla="*/ 224901 h 2758550"/>
                <a:gd name="connsiteX23" fmla="*/ 779462 w 1819275"/>
                <a:gd name="connsiteY23" fmla="*/ 207439 h 2758550"/>
                <a:gd name="connsiteX24" fmla="*/ 847725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25475 w 1819275"/>
                <a:gd name="connsiteY21" fmla="*/ 10588 h 2758550"/>
                <a:gd name="connsiteX22" fmla="*/ 720725 w 1819275"/>
                <a:gd name="connsiteY22" fmla="*/ 224901 h 2758550"/>
                <a:gd name="connsiteX23" fmla="*/ 779462 w 1819275"/>
                <a:gd name="connsiteY23" fmla="*/ 207439 h 2758550"/>
                <a:gd name="connsiteX24" fmla="*/ 847725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25475 w 1819275"/>
                <a:gd name="connsiteY21" fmla="*/ 10588 h 2758550"/>
                <a:gd name="connsiteX22" fmla="*/ 720725 w 1819275"/>
                <a:gd name="connsiteY22" fmla="*/ 224901 h 2758550"/>
                <a:gd name="connsiteX23" fmla="*/ 779462 w 1819275"/>
                <a:gd name="connsiteY23" fmla="*/ 207439 h 2758550"/>
                <a:gd name="connsiteX24" fmla="*/ 847725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47700 w 1819275"/>
                <a:gd name="connsiteY21" fmla="*/ 1063 h 2758550"/>
                <a:gd name="connsiteX22" fmla="*/ 720725 w 1819275"/>
                <a:gd name="connsiteY22" fmla="*/ 224901 h 2758550"/>
                <a:gd name="connsiteX23" fmla="*/ 779462 w 1819275"/>
                <a:gd name="connsiteY23" fmla="*/ 207439 h 2758550"/>
                <a:gd name="connsiteX24" fmla="*/ 847725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47700 w 1819275"/>
                <a:gd name="connsiteY21" fmla="*/ 1063 h 2758550"/>
                <a:gd name="connsiteX22" fmla="*/ 720725 w 1819275"/>
                <a:gd name="connsiteY22" fmla="*/ 224901 h 2758550"/>
                <a:gd name="connsiteX23" fmla="*/ 779462 w 1819275"/>
                <a:gd name="connsiteY23" fmla="*/ 207439 h 2758550"/>
                <a:gd name="connsiteX24" fmla="*/ 847725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47700 w 1819275"/>
                <a:gd name="connsiteY21" fmla="*/ 1063 h 2758550"/>
                <a:gd name="connsiteX22" fmla="*/ 720725 w 1819275"/>
                <a:gd name="connsiteY22" fmla="*/ 224901 h 2758550"/>
                <a:gd name="connsiteX23" fmla="*/ 779462 w 1819275"/>
                <a:gd name="connsiteY23" fmla="*/ 207439 h 2758550"/>
                <a:gd name="connsiteX24" fmla="*/ 847725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47700 w 1819275"/>
                <a:gd name="connsiteY21" fmla="*/ 1063 h 2758550"/>
                <a:gd name="connsiteX22" fmla="*/ 720725 w 1819275"/>
                <a:gd name="connsiteY22" fmla="*/ 224901 h 2758550"/>
                <a:gd name="connsiteX23" fmla="*/ 779462 w 1819275"/>
                <a:gd name="connsiteY23" fmla="*/ 207439 h 2758550"/>
                <a:gd name="connsiteX24" fmla="*/ 839787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8550 h 2758550"/>
                <a:gd name="connsiteX1" fmla="*/ 1230313 w 1819275"/>
                <a:gd name="connsiteY1" fmla="*/ 2752200 h 2758550"/>
                <a:gd name="connsiteX2" fmla="*/ 1058863 w 1819275"/>
                <a:gd name="connsiteY2" fmla="*/ 2723625 h 2758550"/>
                <a:gd name="connsiteX3" fmla="*/ 885825 w 1819275"/>
                <a:gd name="connsiteY3" fmla="*/ 2723625 h 2758550"/>
                <a:gd name="connsiteX4" fmla="*/ 560388 w 1819275"/>
                <a:gd name="connsiteY4" fmla="*/ 2677587 h 2758550"/>
                <a:gd name="connsiteX5" fmla="*/ 346075 w 1819275"/>
                <a:gd name="connsiteY5" fmla="*/ 2614087 h 2758550"/>
                <a:gd name="connsiteX6" fmla="*/ 179388 w 1819275"/>
                <a:gd name="connsiteY6" fmla="*/ 2477562 h 2758550"/>
                <a:gd name="connsiteX7" fmla="*/ 71438 w 1819275"/>
                <a:gd name="connsiteY7" fmla="*/ 2360087 h 2758550"/>
                <a:gd name="connsiteX8" fmla="*/ 11113 w 1819275"/>
                <a:gd name="connsiteY8" fmla="*/ 2220387 h 2758550"/>
                <a:gd name="connsiteX9" fmla="*/ 0 w 1819275"/>
                <a:gd name="connsiteY9" fmla="*/ 2121962 h 2758550"/>
                <a:gd name="connsiteX10" fmla="*/ 12700 w 1819275"/>
                <a:gd name="connsiteY10" fmla="*/ 1983850 h 2758550"/>
                <a:gd name="connsiteX11" fmla="*/ 103188 w 1819275"/>
                <a:gd name="connsiteY11" fmla="*/ 1798112 h 2758550"/>
                <a:gd name="connsiteX12" fmla="*/ 292100 w 1819275"/>
                <a:gd name="connsiteY12" fmla="*/ 1658412 h 2758550"/>
                <a:gd name="connsiteX13" fmla="*/ 460375 w 1819275"/>
                <a:gd name="connsiteY13" fmla="*/ 1494900 h 2758550"/>
                <a:gd name="connsiteX14" fmla="*/ 530225 w 1819275"/>
                <a:gd name="connsiteY14" fmla="*/ 1407587 h 2758550"/>
                <a:gd name="connsiteX15" fmla="*/ 576263 w 1819275"/>
                <a:gd name="connsiteY15" fmla="*/ 1221850 h 2758550"/>
                <a:gd name="connsiteX16" fmla="*/ 531813 w 1819275"/>
                <a:gd name="connsiteY16" fmla="*/ 1075800 h 2758550"/>
                <a:gd name="connsiteX17" fmla="*/ 284163 w 1819275"/>
                <a:gd name="connsiteY17" fmla="*/ 1102787 h 2758550"/>
                <a:gd name="connsiteX18" fmla="*/ 228600 w 1819275"/>
                <a:gd name="connsiteY18" fmla="*/ 705912 h 2758550"/>
                <a:gd name="connsiteX19" fmla="*/ 488950 w 1819275"/>
                <a:gd name="connsiteY19" fmla="*/ 312212 h 2758550"/>
                <a:gd name="connsiteX20" fmla="*/ 438151 w 1819275"/>
                <a:gd name="connsiteY20" fmla="*/ 96313 h 2758550"/>
                <a:gd name="connsiteX21" fmla="*/ 647700 w 1819275"/>
                <a:gd name="connsiteY21" fmla="*/ 1063 h 2758550"/>
                <a:gd name="connsiteX22" fmla="*/ 720725 w 1819275"/>
                <a:gd name="connsiteY22" fmla="*/ 224901 h 2758550"/>
                <a:gd name="connsiteX23" fmla="*/ 779462 w 1819275"/>
                <a:gd name="connsiteY23" fmla="*/ 207439 h 2758550"/>
                <a:gd name="connsiteX24" fmla="*/ 839787 w 1819275"/>
                <a:gd name="connsiteY24" fmla="*/ 2651 h 2758550"/>
                <a:gd name="connsiteX25" fmla="*/ 977900 w 1819275"/>
                <a:gd name="connsiteY25" fmla="*/ 24877 h 2758550"/>
                <a:gd name="connsiteX26" fmla="*/ 928688 w 1819275"/>
                <a:gd name="connsiteY26" fmla="*/ 264588 h 2758550"/>
                <a:gd name="connsiteX27" fmla="*/ 938213 w 1819275"/>
                <a:gd name="connsiteY27" fmla="*/ 204264 h 2758550"/>
                <a:gd name="connsiteX28" fmla="*/ 1016001 w 1819275"/>
                <a:gd name="connsiteY28" fmla="*/ 43927 h 2758550"/>
                <a:gd name="connsiteX29" fmla="*/ 1149350 w 1819275"/>
                <a:gd name="connsiteY29" fmla="*/ 102663 h 2758550"/>
                <a:gd name="connsiteX30" fmla="*/ 1111250 w 1819275"/>
                <a:gd name="connsiteY30" fmla="*/ 321738 h 2758550"/>
                <a:gd name="connsiteX31" fmla="*/ 1219200 w 1819275"/>
                <a:gd name="connsiteY31" fmla="*/ 547162 h 2758550"/>
                <a:gd name="connsiteX32" fmla="*/ 1141413 w 1819275"/>
                <a:gd name="connsiteY32" fmla="*/ 782112 h 2758550"/>
                <a:gd name="connsiteX33" fmla="*/ 1146175 w 1819275"/>
                <a:gd name="connsiteY33" fmla="*/ 1256775 h 2758550"/>
                <a:gd name="connsiteX34" fmla="*/ 1398588 w 1819275"/>
                <a:gd name="connsiteY34" fmla="*/ 1396475 h 2758550"/>
                <a:gd name="connsiteX35" fmla="*/ 1527175 w 1819275"/>
                <a:gd name="connsiteY35" fmla="*/ 1517125 h 2758550"/>
                <a:gd name="connsiteX36" fmla="*/ 1641475 w 1819275"/>
                <a:gd name="connsiteY36" fmla="*/ 1691750 h 2758550"/>
                <a:gd name="connsiteX37" fmla="*/ 1736725 w 1819275"/>
                <a:gd name="connsiteY37" fmla="*/ 1885425 h 2758550"/>
                <a:gd name="connsiteX38" fmla="*/ 1790700 w 1819275"/>
                <a:gd name="connsiteY38" fmla="*/ 2066400 h 2758550"/>
                <a:gd name="connsiteX39" fmla="*/ 1819275 w 1819275"/>
                <a:gd name="connsiteY39" fmla="*/ 2241025 h 2758550"/>
                <a:gd name="connsiteX40" fmla="*/ 1819275 w 1819275"/>
                <a:gd name="connsiteY40" fmla="*/ 2409300 h 2758550"/>
                <a:gd name="connsiteX41" fmla="*/ 1809750 w 1819275"/>
                <a:gd name="connsiteY41" fmla="*/ 2487087 h 2758550"/>
                <a:gd name="connsiteX42" fmla="*/ 1774825 w 1819275"/>
                <a:gd name="connsiteY42" fmla="*/ 2558525 h 2758550"/>
                <a:gd name="connsiteX43" fmla="*/ 1720850 w 1819275"/>
                <a:gd name="connsiteY43" fmla="*/ 2598212 h 2758550"/>
                <a:gd name="connsiteX44" fmla="*/ 1616075 w 1819275"/>
                <a:gd name="connsiteY44" fmla="*/ 2634725 h 2758550"/>
                <a:gd name="connsiteX45" fmla="*/ 1562100 w 1819275"/>
                <a:gd name="connsiteY45" fmla="*/ 2702987 h 2758550"/>
                <a:gd name="connsiteX46" fmla="*/ 1485900 w 1819275"/>
                <a:gd name="connsiteY46" fmla="*/ 2750612 h 2758550"/>
                <a:gd name="connsiteX47" fmla="*/ 1435100 w 1819275"/>
                <a:gd name="connsiteY47" fmla="*/ 2758550 h 2758550"/>
                <a:gd name="connsiteX0" fmla="*/ 1435100 w 1819275"/>
                <a:gd name="connsiteY0" fmla="*/ 2757487 h 2757487"/>
                <a:gd name="connsiteX1" fmla="*/ 1230313 w 1819275"/>
                <a:gd name="connsiteY1" fmla="*/ 2751137 h 2757487"/>
                <a:gd name="connsiteX2" fmla="*/ 1058863 w 1819275"/>
                <a:gd name="connsiteY2" fmla="*/ 2722562 h 2757487"/>
                <a:gd name="connsiteX3" fmla="*/ 885825 w 1819275"/>
                <a:gd name="connsiteY3" fmla="*/ 2722562 h 2757487"/>
                <a:gd name="connsiteX4" fmla="*/ 560388 w 1819275"/>
                <a:gd name="connsiteY4" fmla="*/ 2676524 h 2757487"/>
                <a:gd name="connsiteX5" fmla="*/ 346075 w 1819275"/>
                <a:gd name="connsiteY5" fmla="*/ 2613024 h 2757487"/>
                <a:gd name="connsiteX6" fmla="*/ 179388 w 1819275"/>
                <a:gd name="connsiteY6" fmla="*/ 2476499 h 2757487"/>
                <a:gd name="connsiteX7" fmla="*/ 71438 w 1819275"/>
                <a:gd name="connsiteY7" fmla="*/ 2359024 h 2757487"/>
                <a:gd name="connsiteX8" fmla="*/ 11113 w 1819275"/>
                <a:gd name="connsiteY8" fmla="*/ 2219324 h 2757487"/>
                <a:gd name="connsiteX9" fmla="*/ 0 w 1819275"/>
                <a:gd name="connsiteY9" fmla="*/ 2120899 h 2757487"/>
                <a:gd name="connsiteX10" fmla="*/ 12700 w 1819275"/>
                <a:gd name="connsiteY10" fmla="*/ 1982787 h 2757487"/>
                <a:gd name="connsiteX11" fmla="*/ 103188 w 1819275"/>
                <a:gd name="connsiteY11" fmla="*/ 1797049 h 2757487"/>
                <a:gd name="connsiteX12" fmla="*/ 292100 w 1819275"/>
                <a:gd name="connsiteY12" fmla="*/ 1657349 h 2757487"/>
                <a:gd name="connsiteX13" fmla="*/ 460375 w 1819275"/>
                <a:gd name="connsiteY13" fmla="*/ 1493837 h 2757487"/>
                <a:gd name="connsiteX14" fmla="*/ 530225 w 1819275"/>
                <a:gd name="connsiteY14" fmla="*/ 1406524 h 2757487"/>
                <a:gd name="connsiteX15" fmla="*/ 576263 w 1819275"/>
                <a:gd name="connsiteY15" fmla="*/ 1220787 h 2757487"/>
                <a:gd name="connsiteX16" fmla="*/ 531813 w 1819275"/>
                <a:gd name="connsiteY16" fmla="*/ 1074737 h 2757487"/>
                <a:gd name="connsiteX17" fmla="*/ 284163 w 1819275"/>
                <a:gd name="connsiteY17" fmla="*/ 1101724 h 2757487"/>
                <a:gd name="connsiteX18" fmla="*/ 228600 w 1819275"/>
                <a:gd name="connsiteY18" fmla="*/ 704849 h 2757487"/>
                <a:gd name="connsiteX19" fmla="*/ 488950 w 1819275"/>
                <a:gd name="connsiteY19" fmla="*/ 311149 h 2757487"/>
                <a:gd name="connsiteX20" fmla="*/ 438151 w 1819275"/>
                <a:gd name="connsiteY20" fmla="*/ 95250 h 2757487"/>
                <a:gd name="connsiteX21" fmla="*/ 647700 w 1819275"/>
                <a:gd name="connsiteY21" fmla="*/ 0 h 2757487"/>
                <a:gd name="connsiteX22" fmla="*/ 720725 w 1819275"/>
                <a:gd name="connsiteY22" fmla="*/ 223838 h 2757487"/>
                <a:gd name="connsiteX23" fmla="*/ 779462 w 1819275"/>
                <a:gd name="connsiteY23" fmla="*/ 206376 h 2757487"/>
                <a:gd name="connsiteX24" fmla="*/ 839787 w 1819275"/>
                <a:gd name="connsiteY24" fmla="*/ 1588 h 2757487"/>
                <a:gd name="connsiteX25" fmla="*/ 977900 w 1819275"/>
                <a:gd name="connsiteY25" fmla="*/ 23814 h 2757487"/>
                <a:gd name="connsiteX26" fmla="*/ 928688 w 1819275"/>
                <a:gd name="connsiteY26" fmla="*/ 263525 h 2757487"/>
                <a:gd name="connsiteX27" fmla="*/ 938213 w 1819275"/>
                <a:gd name="connsiteY27" fmla="*/ 203201 h 2757487"/>
                <a:gd name="connsiteX28" fmla="*/ 1016001 w 1819275"/>
                <a:gd name="connsiteY28" fmla="*/ 42864 h 2757487"/>
                <a:gd name="connsiteX29" fmla="*/ 1149350 w 1819275"/>
                <a:gd name="connsiteY29" fmla="*/ 101600 h 2757487"/>
                <a:gd name="connsiteX30" fmla="*/ 1111250 w 1819275"/>
                <a:gd name="connsiteY30" fmla="*/ 320675 h 2757487"/>
                <a:gd name="connsiteX31" fmla="*/ 1219200 w 1819275"/>
                <a:gd name="connsiteY31" fmla="*/ 546099 h 2757487"/>
                <a:gd name="connsiteX32" fmla="*/ 1141413 w 1819275"/>
                <a:gd name="connsiteY32" fmla="*/ 781049 h 2757487"/>
                <a:gd name="connsiteX33" fmla="*/ 1146175 w 1819275"/>
                <a:gd name="connsiteY33" fmla="*/ 1255712 h 2757487"/>
                <a:gd name="connsiteX34" fmla="*/ 1398588 w 1819275"/>
                <a:gd name="connsiteY34" fmla="*/ 1395412 h 2757487"/>
                <a:gd name="connsiteX35" fmla="*/ 1527175 w 1819275"/>
                <a:gd name="connsiteY35" fmla="*/ 1516062 h 2757487"/>
                <a:gd name="connsiteX36" fmla="*/ 1641475 w 1819275"/>
                <a:gd name="connsiteY36" fmla="*/ 1690687 h 2757487"/>
                <a:gd name="connsiteX37" fmla="*/ 1736725 w 1819275"/>
                <a:gd name="connsiteY37" fmla="*/ 1884362 h 2757487"/>
                <a:gd name="connsiteX38" fmla="*/ 1790700 w 1819275"/>
                <a:gd name="connsiteY38" fmla="*/ 2065337 h 2757487"/>
                <a:gd name="connsiteX39" fmla="*/ 1819275 w 1819275"/>
                <a:gd name="connsiteY39" fmla="*/ 2239962 h 2757487"/>
                <a:gd name="connsiteX40" fmla="*/ 1819275 w 1819275"/>
                <a:gd name="connsiteY40" fmla="*/ 2408237 h 2757487"/>
                <a:gd name="connsiteX41" fmla="*/ 1809750 w 1819275"/>
                <a:gd name="connsiteY41" fmla="*/ 2486024 h 2757487"/>
                <a:gd name="connsiteX42" fmla="*/ 1774825 w 1819275"/>
                <a:gd name="connsiteY42" fmla="*/ 2557462 h 2757487"/>
                <a:gd name="connsiteX43" fmla="*/ 1720850 w 1819275"/>
                <a:gd name="connsiteY43" fmla="*/ 2597149 h 2757487"/>
                <a:gd name="connsiteX44" fmla="*/ 1616075 w 1819275"/>
                <a:gd name="connsiteY44" fmla="*/ 2633662 h 2757487"/>
                <a:gd name="connsiteX45" fmla="*/ 1562100 w 1819275"/>
                <a:gd name="connsiteY45" fmla="*/ 2701924 h 2757487"/>
                <a:gd name="connsiteX46" fmla="*/ 1485900 w 1819275"/>
                <a:gd name="connsiteY46" fmla="*/ 2749549 h 2757487"/>
                <a:gd name="connsiteX47" fmla="*/ 1435100 w 1819275"/>
                <a:gd name="connsiteY47" fmla="*/ 2757487 h 2757487"/>
                <a:gd name="connsiteX0" fmla="*/ 1435100 w 1819275"/>
                <a:gd name="connsiteY0" fmla="*/ 2757487 h 2757487"/>
                <a:gd name="connsiteX1" fmla="*/ 1230313 w 1819275"/>
                <a:gd name="connsiteY1" fmla="*/ 2751137 h 2757487"/>
                <a:gd name="connsiteX2" fmla="*/ 1058863 w 1819275"/>
                <a:gd name="connsiteY2" fmla="*/ 2722562 h 2757487"/>
                <a:gd name="connsiteX3" fmla="*/ 885825 w 1819275"/>
                <a:gd name="connsiteY3" fmla="*/ 2722562 h 2757487"/>
                <a:gd name="connsiteX4" fmla="*/ 560388 w 1819275"/>
                <a:gd name="connsiteY4" fmla="*/ 2676524 h 2757487"/>
                <a:gd name="connsiteX5" fmla="*/ 346075 w 1819275"/>
                <a:gd name="connsiteY5" fmla="*/ 2613024 h 2757487"/>
                <a:gd name="connsiteX6" fmla="*/ 179388 w 1819275"/>
                <a:gd name="connsiteY6" fmla="*/ 2476499 h 2757487"/>
                <a:gd name="connsiteX7" fmla="*/ 71438 w 1819275"/>
                <a:gd name="connsiteY7" fmla="*/ 2359024 h 2757487"/>
                <a:gd name="connsiteX8" fmla="*/ 11113 w 1819275"/>
                <a:gd name="connsiteY8" fmla="*/ 2219324 h 2757487"/>
                <a:gd name="connsiteX9" fmla="*/ 0 w 1819275"/>
                <a:gd name="connsiteY9" fmla="*/ 2120899 h 2757487"/>
                <a:gd name="connsiteX10" fmla="*/ 12700 w 1819275"/>
                <a:gd name="connsiteY10" fmla="*/ 1982787 h 2757487"/>
                <a:gd name="connsiteX11" fmla="*/ 103188 w 1819275"/>
                <a:gd name="connsiteY11" fmla="*/ 1797049 h 2757487"/>
                <a:gd name="connsiteX12" fmla="*/ 292100 w 1819275"/>
                <a:gd name="connsiteY12" fmla="*/ 1657349 h 2757487"/>
                <a:gd name="connsiteX13" fmla="*/ 460375 w 1819275"/>
                <a:gd name="connsiteY13" fmla="*/ 1493837 h 2757487"/>
                <a:gd name="connsiteX14" fmla="*/ 530225 w 1819275"/>
                <a:gd name="connsiteY14" fmla="*/ 1406524 h 2757487"/>
                <a:gd name="connsiteX15" fmla="*/ 576263 w 1819275"/>
                <a:gd name="connsiteY15" fmla="*/ 1220787 h 2757487"/>
                <a:gd name="connsiteX16" fmla="*/ 531813 w 1819275"/>
                <a:gd name="connsiteY16" fmla="*/ 1074737 h 2757487"/>
                <a:gd name="connsiteX17" fmla="*/ 284163 w 1819275"/>
                <a:gd name="connsiteY17" fmla="*/ 1101724 h 2757487"/>
                <a:gd name="connsiteX18" fmla="*/ 228600 w 1819275"/>
                <a:gd name="connsiteY18" fmla="*/ 704849 h 2757487"/>
                <a:gd name="connsiteX19" fmla="*/ 488950 w 1819275"/>
                <a:gd name="connsiteY19" fmla="*/ 311149 h 2757487"/>
                <a:gd name="connsiteX20" fmla="*/ 438151 w 1819275"/>
                <a:gd name="connsiteY20" fmla="*/ 95250 h 2757487"/>
                <a:gd name="connsiteX21" fmla="*/ 647700 w 1819275"/>
                <a:gd name="connsiteY21" fmla="*/ 0 h 2757487"/>
                <a:gd name="connsiteX22" fmla="*/ 720725 w 1819275"/>
                <a:gd name="connsiteY22" fmla="*/ 223838 h 2757487"/>
                <a:gd name="connsiteX23" fmla="*/ 779462 w 1819275"/>
                <a:gd name="connsiteY23" fmla="*/ 206376 h 2757487"/>
                <a:gd name="connsiteX24" fmla="*/ 839787 w 1819275"/>
                <a:gd name="connsiteY24" fmla="*/ 1588 h 2757487"/>
                <a:gd name="connsiteX25" fmla="*/ 982663 w 1819275"/>
                <a:gd name="connsiteY25" fmla="*/ 23814 h 2757487"/>
                <a:gd name="connsiteX26" fmla="*/ 928688 w 1819275"/>
                <a:gd name="connsiteY26" fmla="*/ 263525 h 2757487"/>
                <a:gd name="connsiteX27" fmla="*/ 938213 w 1819275"/>
                <a:gd name="connsiteY27" fmla="*/ 203201 h 2757487"/>
                <a:gd name="connsiteX28" fmla="*/ 1016001 w 1819275"/>
                <a:gd name="connsiteY28" fmla="*/ 42864 h 2757487"/>
                <a:gd name="connsiteX29" fmla="*/ 1149350 w 1819275"/>
                <a:gd name="connsiteY29" fmla="*/ 101600 h 2757487"/>
                <a:gd name="connsiteX30" fmla="*/ 1111250 w 1819275"/>
                <a:gd name="connsiteY30" fmla="*/ 320675 h 2757487"/>
                <a:gd name="connsiteX31" fmla="*/ 1219200 w 1819275"/>
                <a:gd name="connsiteY31" fmla="*/ 546099 h 2757487"/>
                <a:gd name="connsiteX32" fmla="*/ 1141413 w 1819275"/>
                <a:gd name="connsiteY32" fmla="*/ 781049 h 2757487"/>
                <a:gd name="connsiteX33" fmla="*/ 1146175 w 1819275"/>
                <a:gd name="connsiteY33" fmla="*/ 1255712 h 2757487"/>
                <a:gd name="connsiteX34" fmla="*/ 1398588 w 1819275"/>
                <a:gd name="connsiteY34" fmla="*/ 1395412 h 2757487"/>
                <a:gd name="connsiteX35" fmla="*/ 1527175 w 1819275"/>
                <a:gd name="connsiteY35" fmla="*/ 1516062 h 2757487"/>
                <a:gd name="connsiteX36" fmla="*/ 1641475 w 1819275"/>
                <a:gd name="connsiteY36" fmla="*/ 1690687 h 2757487"/>
                <a:gd name="connsiteX37" fmla="*/ 1736725 w 1819275"/>
                <a:gd name="connsiteY37" fmla="*/ 1884362 h 2757487"/>
                <a:gd name="connsiteX38" fmla="*/ 1790700 w 1819275"/>
                <a:gd name="connsiteY38" fmla="*/ 2065337 h 2757487"/>
                <a:gd name="connsiteX39" fmla="*/ 1819275 w 1819275"/>
                <a:gd name="connsiteY39" fmla="*/ 2239962 h 2757487"/>
                <a:gd name="connsiteX40" fmla="*/ 1819275 w 1819275"/>
                <a:gd name="connsiteY40" fmla="*/ 2408237 h 2757487"/>
                <a:gd name="connsiteX41" fmla="*/ 1809750 w 1819275"/>
                <a:gd name="connsiteY41" fmla="*/ 2486024 h 2757487"/>
                <a:gd name="connsiteX42" fmla="*/ 1774825 w 1819275"/>
                <a:gd name="connsiteY42" fmla="*/ 2557462 h 2757487"/>
                <a:gd name="connsiteX43" fmla="*/ 1720850 w 1819275"/>
                <a:gd name="connsiteY43" fmla="*/ 2597149 h 2757487"/>
                <a:gd name="connsiteX44" fmla="*/ 1616075 w 1819275"/>
                <a:gd name="connsiteY44" fmla="*/ 2633662 h 2757487"/>
                <a:gd name="connsiteX45" fmla="*/ 1562100 w 1819275"/>
                <a:gd name="connsiteY45" fmla="*/ 2701924 h 2757487"/>
                <a:gd name="connsiteX46" fmla="*/ 1485900 w 1819275"/>
                <a:gd name="connsiteY46" fmla="*/ 2749549 h 2757487"/>
                <a:gd name="connsiteX47" fmla="*/ 1435100 w 1819275"/>
                <a:gd name="connsiteY47" fmla="*/ 2757487 h 2757487"/>
                <a:gd name="connsiteX0" fmla="*/ 1435100 w 1819275"/>
                <a:gd name="connsiteY0" fmla="*/ 2757487 h 2757487"/>
                <a:gd name="connsiteX1" fmla="*/ 1230313 w 1819275"/>
                <a:gd name="connsiteY1" fmla="*/ 2751137 h 2757487"/>
                <a:gd name="connsiteX2" fmla="*/ 1058863 w 1819275"/>
                <a:gd name="connsiteY2" fmla="*/ 2722562 h 2757487"/>
                <a:gd name="connsiteX3" fmla="*/ 885825 w 1819275"/>
                <a:gd name="connsiteY3" fmla="*/ 2722562 h 2757487"/>
                <a:gd name="connsiteX4" fmla="*/ 560388 w 1819275"/>
                <a:gd name="connsiteY4" fmla="*/ 2676524 h 2757487"/>
                <a:gd name="connsiteX5" fmla="*/ 346075 w 1819275"/>
                <a:gd name="connsiteY5" fmla="*/ 2613024 h 2757487"/>
                <a:gd name="connsiteX6" fmla="*/ 179388 w 1819275"/>
                <a:gd name="connsiteY6" fmla="*/ 2476499 h 2757487"/>
                <a:gd name="connsiteX7" fmla="*/ 71438 w 1819275"/>
                <a:gd name="connsiteY7" fmla="*/ 2359024 h 2757487"/>
                <a:gd name="connsiteX8" fmla="*/ 11113 w 1819275"/>
                <a:gd name="connsiteY8" fmla="*/ 2219324 h 2757487"/>
                <a:gd name="connsiteX9" fmla="*/ 0 w 1819275"/>
                <a:gd name="connsiteY9" fmla="*/ 2120899 h 2757487"/>
                <a:gd name="connsiteX10" fmla="*/ 12700 w 1819275"/>
                <a:gd name="connsiteY10" fmla="*/ 1982787 h 2757487"/>
                <a:gd name="connsiteX11" fmla="*/ 103188 w 1819275"/>
                <a:gd name="connsiteY11" fmla="*/ 1797049 h 2757487"/>
                <a:gd name="connsiteX12" fmla="*/ 292100 w 1819275"/>
                <a:gd name="connsiteY12" fmla="*/ 1657349 h 2757487"/>
                <a:gd name="connsiteX13" fmla="*/ 460375 w 1819275"/>
                <a:gd name="connsiteY13" fmla="*/ 1493837 h 2757487"/>
                <a:gd name="connsiteX14" fmla="*/ 530225 w 1819275"/>
                <a:gd name="connsiteY14" fmla="*/ 1406524 h 2757487"/>
                <a:gd name="connsiteX15" fmla="*/ 576263 w 1819275"/>
                <a:gd name="connsiteY15" fmla="*/ 1220787 h 2757487"/>
                <a:gd name="connsiteX16" fmla="*/ 531813 w 1819275"/>
                <a:gd name="connsiteY16" fmla="*/ 1074737 h 2757487"/>
                <a:gd name="connsiteX17" fmla="*/ 284163 w 1819275"/>
                <a:gd name="connsiteY17" fmla="*/ 1101724 h 2757487"/>
                <a:gd name="connsiteX18" fmla="*/ 228600 w 1819275"/>
                <a:gd name="connsiteY18" fmla="*/ 704849 h 2757487"/>
                <a:gd name="connsiteX19" fmla="*/ 488950 w 1819275"/>
                <a:gd name="connsiteY19" fmla="*/ 311149 h 2757487"/>
                <a:gd name="connsiteX20" fmla="*/ 438151 w 1819275"/>
                <a:gd name="connsiteY20" fmla="*/ 95250 h 2757487"/>
                <a:gd name="connsiteX21" fmla="*/ 647700 w 1819275"/>
                <a:gd name="connsiteY21" fmla="*/ 0 h 2757487"/>
                <a:gd name="connsiteX22" fmla="*/ 720725 w 1819275"/>
                <a:gd name="connsiteY22" fmla="*/ 223838 h 2757487"/>
                <a:gd name="connsiteX23" fmla="*/ 779462 w 1819275"/>
                <a:gd name="connsiteY23" fmla="*/ 206376 h 2757487"/>
                <a:gd name="connsiteX24" fmla="*/ 839787 w 1819275"/>
                <a:gd name="connsiteY24" fmla="*/ 1588 h 2757487"/>
                <a:gd name="connsiteX25" fmla="*/ 982663 w 1819275"/>
                <a:gd name="connsiteY25" fmla="*/ 23814 h 2757487"/>
                <a:gd name="connsiteX26" fmla="*/ 928688 w 1819275"/>
                <a:gd name="connsiteY26" fmla="*/ 263525 h 2757487"/>
                <a:gd name="connsiteX27" fmla="*/ 938213 w 1819275"/>
                <a:gd name="connsiteY27" fmla="*/ 203201 h 2757487"/>
                <a:gd name="connsiteX28" fmla="*/ 1016001 w 1819275"/>
                <a:gd name="connsiteY28" fmla="*/ 42864 h 2757487"/>
                <a:gd name="connsiteX29" fmla="*/ 1149350 w 1819275"/>
                <a:gd name="connsiteY29" fmla="*/ 101600 h 2757487"/>
                <a:gd name="connsiteX30" fmla="*/ 1111250 w 1819275"/>
                <a:gd name="connsiteY30" fmla="*/ 320675 h 2757487"/>
                <a:gd name="connsiteX31" fmla="*/ 1219200 w 1819275"/>
                <a:gd name="connsiteY31" fmla="*/ 546099 h 2757487"/>
                <a:gd name="connsiteX32" fmla="*/ 1141413 w 1819275"/>
                <a:gd name="connsiteY32" fmla="*/ 781049 h 2757487"/>
                <a:gd name="connsiteX33" fmla="*/ 1146175 w 1819275"/>
                <a:gd name="connsiteY33" fmla="*/ 1255712 h 2757487"/>
                <a:gd name="connsiteX34" fmla="*/ 1398588 w 1819275"/>
                <a:gd name="connsiteY34" fmla="*/ 1395412 h 2757487"/>
                <a:gd name="connsiteX35" fmla="*/ 1527175 w 1819275"/>
                <a:gd name="connsiteY35" fmla="*/ 1516062 h 2757487"/>
                <a:gd name="connsiteX36" fmla="*/ 1641475 w 1819275"/>
                <a:gd name="connsiteY36" fmla="*/ 1690687 h 2757487"/>
                <a:gd name="connsiteX37" fmla="*/ 1736725 w 1819275"/>
                <a:gd name="connsiteY37" fmla="*/ 1884362 h 2757487"/>
                <a:gd name="connsiteX38" fmla="*/ 1790700 w 1819275"/>
                <a:gd name="connsiteY38" fmla="*/ 2065337 h 2757487"/>
                <a:gd name="connsiteX39" fmla="*/ 1819275 w 1819275"/>
                <a:gd name="connsiteY39" fmla="*/ 2239962 h 2757487"/>
                <a:gd name="connsiteX40" fmla="*/ 1819275 w 1819275"/>
                <a:gd name="connsiteY40" fmla="*/ 2408237 h 2757487"/>
                <a:gd name="connsiteX41" fmla="*/ 1809750 w 1819275"/>
                <a:gd name="connsiteY41" fmla="*/ 2486024 h 2757487"/>
                <a:gd name="connsiteX42" fmla="*/ 1774825 w 1819275"/>
                <a:gd name="connsiteY42" fmla="*/ 2557462 h 2757487"/>
                <a:gd name="connsiteX43" fmla="*/ 1720850 w 1819275"/>
                <a:gd name="connsiteY43" fmla="*/ 2597149 h 2757487"/>
                <a:gd name="connsiteX44" fmla="*/ 1616075 w 1819275"/>
                <a:gd name="connsiteY44" fmla="*/ 2633662 h 2757487"/>
                <a:gd name="connsiteX45" fmla="*/ 1562100 w 1819275"/>
                <a:gd name="connsiteY45" fmla="*/ 2701924 h 2757487"/>
                <a:gd name="connsiteX46" fmla="*/ 1485900 w 1819275"/>
                <a:gd name="connsiteY46" fmla="*/ 2749549 h 2757487"/>
                <a:gd name="connsiteX47" fmla="*/ 1435100 w 1819275"/>
                <a:gd name="connsiteY47" fmla="*/ 2757487 h 2757487"/>
                <a:gd name="connsiteX0" fmla="*/ 1435100 w 1819275"/>
                <a:gd name="connsiteY0" fmla="*/ 2757487 h 2757487"/>
                <a:gd name="connsiteX1" fmla="*/ 1230313 w 1819275"/>
                <a:gd name="connsiteY1" fmla="*/ 2751137 h 2757487"/>
                <a:gd name="connsiteX2" fmla="*/ 1058863 w 1819275"/>
                <a:gd name="connsiteY2" fmla="*/ 2722562 h 2757487"/>
                <a:gd name="connsiteX3" fmla="*/ 885825 w 1819275"/>
                <a:gd name="connsiteY3" fmla="*/ 2722562 h 2757487"/>
                <a:gd name="connsiteX4" fmla="*/ 560388 w 1819275"/>
                <a:gd name="connsiteY4" fmla="*/ 2676524 h 2757487"/>
                <a:gd name="connsiteX5" fmla="*/ 346075 w 1819275"/>
                <a:gd name="connsiteY5" fmla="*/ 2613024 h 2757487"/>
                <a:gd name="connsiteX6" fmla="*/ 179388 w 1819275"/>
                <a:gd name="connsiteY6" fmla="*/ 2476499 h 2757487"/>
                <a:gd name="connsiteX7" fmla="*/ 71438 w 1819275"/>
                <a:gd name="connsiteY7" fmla="*/ 2359024 h 2757487"/>
                <a:gd name="connsiteX8" fmla="*/ 11113 w 1819275"/>
                <a:gd name="connsiteY8" fmla="*/ 2219324 h 2757487"/>
                <a:gd name="connsiteX9" fmla="*/ 0 w 1819275"/>
                <a:gd name="connsiteY9" fmla="*/ 2120899 h 2757487"/>
                <a:gd name="connsiteX10" fmla="*/ 12700 w 1819275"/>
                <a:gd name="connsiteY10" fmla="*/ 1982787 h 2757487"/>
                <a:gd name="connsiteX11" fmla="*/ 103188 w 1819275"/>
                <a:gd name="connsiteY11" fmla="*/ 1797049 h 2757487"/>
                <a:gd name="connsiteX12" fmla="*/ 292100 w 1819275"/>
                <a:gd name="connsiteY12" fmla="*/ 1657349 h 2757487"/>
                <a:gd name="connsiteX13" fmla="*/ 460375 w 1819275"/>
                <a:gd name="connsiteY13" fmla="*/ 1493837 h 2757487"/>
                <a:gd name="connsiteX14" fmla="*/ 530225 w 1819275"/>
                <a:gd name="connsiteY14" fmla="*/ 1406524 h 2757487"/>
                <a:gd name="connsiteX15" fmla="*/ 576263 w 1819275"/>
                <a:gd name="connsiteY15" fmla="*/ 1220787 h 2757487"/>
                <a:gd name="connsiteX16" fmla="*/ 531813 w 1819275"/>
                <a:gd name="connsiteY16" fmla="*/ 1074737 h 2757487"/>
                <a:gd name="connsiteX17" fmla="*/ 284163 w 1819275"/>
                <a:gd name="connsiteY17" fmla="*/ 1101724 h 2757487"/>
                <a:gd name="connsiteX18" fmla="*/ 228600 w 1819275"/>
                <a:gd name="connsiteY18" fmla="*/ 704849 h 2757487"/>
                <a:gd name="connsiteX19" fmla="*/ 488950 w 1819275"/>
                <a:gd name="connsiteY19" fmla="*/ 311149 h 2757487"/>
                <a:gd name="connsiteX20" fmla="*/ 438151 w 1819275"/>
                <a:gd name="connsiteY20" fmla="*/ 95250 h 2757487"/>
                <a:gd name="connsiteX21" fmla="*/ 647700 w 1819275"/>
                <a:gd name="connsiteY21" fmla="*/ 0 h 2757487"/>
                <a:gd name="connsiteX22" fmla="*/ 720725 w 1819275"/>
                <a:gd name="connsiteY22" fmla="*/ 223838 h 2757487"/>
                <a:gd name="connsiteX23" fmla="*/ 779462 w 1819275"/>
                <a:gd name="connsiteY23" fmla="*/ 206376 h 2757487"/>
                <a:gd name="connsiteX24" fmla="*/ 839787 w 1819275"/>
                <a:gd name="connsiteY24" fmla="*/ 1588 h 2757487"/>
                <a:gd name="connsiteX25" fmla="*/ 982663 w 1819275"/>
                <a:gd name="connsiteY25" fmla="*/ 23814 h 2757487"/>
                <a:gd name="connsiteX26" fmla="*/ 928688 w 1819275"/>
                <a:gd name="connsiteY26" fmla="*/ 263525 h 2757487"/>
                <a:gd name="connsiteX27" fmla="*/ 938213 w 1819275"/>
                <a:gd name="connsiteY27" fmla="*/ 203201 h 2757487"/>
                <a:gd name="connsiteX28" fmla="*/ 1016001 w 1819275"/>
                <a:gd name="connsiteY28" fmla="*/ 42864 h 2757487"/>
                <a:gd name="connsiteX29" fmla="*/ 1149350 w 1819275"/>
                <a:gd name="connsiteY29" fmla="*/ 101600 h 2757487"/>
                <a:gd name="connsiteX30" fmla="*/ 1111250 w 1819275"/>
                <a:gd name="connsiteY30" fmla="*/ 320675 h 2757487"/>
                <a:gd name="connsiteX31" fmla="*/ 1219200 w 1819275"/>
                <a:gd name="connsiteY31" fmla="*/ 546099 h 2757487"/>
                <a:gd name="connsiteX32" fmla="*/ 1141413 w 1819275"/>
                <a:gd name="connsiteY32" fmla="*/ 781049 h 2757487"/>
                <a:gd name="connsiteX33" fmla="*/ 1146175 w 1819275"/>
                <a:gd name="connsiteY33" fmla="*/ 1255712 h 2757487"/>
                <a:gd name="connsiteX34" fmla="*/ 1398588 w 1819275"/>
                <a:gd name="connsiteY34" fmla="*/ 1395412 h 2757487"/>
                <a:gd name="connsiteX35" fmla="*/ 1527175 w 1819275"/>
                <a:gd name="connsiteY35" fmla="*/ 1516062 h 2757487"/>
                <a:gd name="connsiteX36" fmla="*/ 1641475 w 1819275"/>
                <a:gd name="connsiteY36" fmla="*/ 1690687 h 2757487"/>
                <a:gd name="connsiteX37" fmla="*/ 1736725 w 1819275"/>
                <a:gd name="connsiteY37" fmla="*/ 1884362 h 2757487"/>
                <a:gd name="connsiteX38" fmla="*/ 1790700 w 1819275"/>
                <a:gd name="connsiteY38" fmla="*/ 2065337 h 2757487"/>
                <a:gd name="connsiteX39" fmla="*/ 1819275 w 1819275"/>
                <a:gd name="connsiteY39" fmla="*/ 2239962 h 2757487"/>
                <a:gd name="connsiteX40" fmla="*/ 1819275 w 1819275"/>
                <a:gd name="connsiteY40" fmla="*/ 2408237 h 2757487"/>
                <a:gd name="connsiteX41" fmla="*/ 1809750 w 1819275"/>
                <a:gd name="connsiteY41" fmla="*/ 2486024 h 2757487"/>
                <a:gd name="connsiteX42" fmla="*/ 1774825 w 1819275"/>
                <a:gd name="connsiteY42" fmla="*/ 2557462 h 2757487"/>
                <a:gd name="connsiteX43" fmla="*/ 1720850 w 1819275"/>
                <a:gd name="connsiteY43" fmla="*/ 2597149 h 2757487"/>
                <a:gd name="connsiteX44" fmla="*/ 1616075 w 1819275"/>
                <a:gd name="connsiteY44" fmla="*/ 2633662 h 2757487"/>
                <a:gd name="connsiteX45" fmla="*/ 1562100 w 1819275"/>
                <a:gd name="connsiteY45" fmla="*/ 2701924 h 2757487"/>
                <a:gd name="connsiteX46" fmla="*/ 1485900 w 1819275"/>
                <a:gd name="connsiteY46" fmla="*/ 2749549 h 2757487"/>
                <a:gd name="connsiteX47" fmla="*/ 1435100 w 1819275"/>
                <a:gd name="connsiteY47" fmla="*/ 2757487 h 2757487"/>
                <a:gd name="connsiteX0" fmla="*/ 1435100 w 1819275"/>
                <a:gd name="connsiteY0" fmla="*/ 2757487 h 2757487"/>
                <a:gd name="connsiteX1" fmla="*/ 1230313 w 1819275"/>
                <a:gd name="connsiteY1" fmla="*/ 2751137 h 2757487"/>
                <a:gd name="connsiteX2" fmla="*/ 1058863 w 1819275"/>
                <a:gd name="connsiteY2" fmla="*/ 2722562 h 2757487"/>
                <a:gd name="connsiteX3" fmla="*/ 885825 w 1819275"/>
                <a:gd name="connsiteY3" fmla="*/ 2722562 h 2757487"/>
                <a:gd name="connsiteX4" fmla="*/ 560388 w 1819275"/>
                <a:gd name="connsiteY4" fmla="*/ 2676524 h 2757487"/>
                <a:gd name="connsiteX5" fmla="*/ 346075 w 1819275"/>
                <a:gd name="connsiteY5" fmla="*/ 2613024 h 2757487"/>
                <a:gd name="connsiteX6" fmla="*/ 179388 w 1819275"/>
                <a:gd name="connsiteY6" fmla="*/ 2476499 h 2757487"/>
                <a:gd name="connsiteX7" fmla="*/ 71438 w 1819275"/>
                <a:gd name="connsiteY7" fmla="*/ 2359024 h 2757487"/>
                <a:gd name="connsiteX8" fmla="*/ 11113 w 1819275"/>
                <a:gd name="connsiteY8" fmla="*/ 2219324 h 2757487"/>
                <a:gd name="connsiteX9" fmla="*/ 0 w 1819275"/>
                <a:gd name="connsiteY9" fmla="*/ 2120899 h 2757487"/>
                <a:gd name="connsiteX10" fmla="*/ 12700 w 1819275"/>
                <a:gd name="connsiteY10" fmla="*/ 1982787 h 2757487"/>
                <a:gd name="connsiteX11" fmla="*/ 103188 w 1819275"/>
                <a:gd name="connsiteY11" fmla="*/ 1797049 h 2757487"/>
                <a:gd name="connsiteX12" fmla="*/ 292100 w 1819275"/>
                <a:gd name="connsiteY12" fmla="*/ 1657349 h 2757487"/>
                <a:gd name="connsiteX13" fmla="*/ 460375 w 1819275"/>
                <a:gd name="connsiteY13" fmla="*/ 1493837 h 2757487"/>
                <a:gd name="connsiteX14" fmla="*/ 530225 w 1819275"/>
                <a:gd name="connsiteY14" fmla="*/ 1406524 h 2757487"/>
                <a:gd name="connsiteX15" fmla="*/ 576263 w 1819275"/>
                <a:gd name="connsiteY15" fmla="*/ 1220787 h 2757487"/>
                <a:gd name="connsiteX16" fmla="*/ 531813 w 1819275"/>
                <a:gd name="connsiteY16" fmla="*/ 1074737 h 2757487"/>
                <a:gd name="connsiteX17" fmla="*/ 284163 w 1819275"/>
                <a:gd name="connsiteY17" fmla="*/ 1101724 h 2757487"/>
                <a:gd name="connsiteX18" fmla="*/ 228600 w 1819275"/>
                <a:gd name="connsiteY18" fmla="*/ 704849 h 2757487"/>
                <a:gd name="connsiteX19" fmla="*/ 488950 w 1819275"/>
                <a:gd name="connsiteY19" fmla="*/ 311149 h 2757487"/>
                <a:gd name="connsiteX20" fmla="*/ 438151 w 1819275"/>
                <a:gd name="connsiteY20" fmla="*/ 95250 h 2757487"/>
                <a:gd name="connsiteX21" fmla="*/ 647700 w 1819275"/>
                <a:gd name="connsiteY21" fmla="*/ 0 h 2757487"/>
                <a:gd name="connsiteX22" fmla="*/ 720725 w 1819275"/>
                <a:gd name="connsiteY22" fmla="*/ 223838 h 2757487"/>
                <a:gd name="connsiteX23" fmla="*/ 779462 w 1819275"/>
                <a:gd name="connsiteY23" fmla="*/ 206376 h 2757487"/>
                <a:gd name="connsiteX24" fmla="*/ 839787 w 1819275"/>
                <a:gd name="connsiteY24" fmla="*/ 1588 h 2757487"/>
                <a:gd name="connsiteX25" fmla="*/ 982663 w 1819275"/>
                <a:gd name="connsiteY25" fmla="*/ 23814 h 2757487"/>
                <a:gd name="connsiteX26" fmla="*/ 928688 w 1819275"/>
                <a:gd name="connsiteY26" fmla="*/ 263525 h 2757487"/>
                <a:gd name="connsiteX27" fmla="*/ 938213 w 1819275"/>
                <a:gd name="connsiteY27" fmla="*/ 203201 h 2757487"/>
                <a:gd name="connsiteX28" fmla="*/ 1016001 w 1819275"/>
                <a:gd name="connsiteY28" fmla="*/ 42864 h 2757487"/>
                <a:gd name="connsiteX29" fmla="*/ 1149350 w 1819275"/>
                <a:gd name="connsiteY29" fmla="*/ 101600 h 2757487"/>
                <a:gd name="connsiteX30" fmla="*/ 1111250 w 1819275"/>
                <a:gd name="connsiteY30" fmla="*/ 320675 h 2757487"/>
                <a:gd name="connsiteX31" fmla="*/ 1219200 w 1819275"/>
                <a:gd name="connsiteY31" fmla="*/ 546099 h 2757487"/>
                <a:gd name="connsiteX32" fmla="*/ 1141413 w 1819275"/>
                <a:gd name="connsiteY32" fmla="*/ 781049 h 2757487"/>
                <a:gd name="connsiteX33" fmla="*/ 1146175 w 1819275"/>
                <a:gd name="connsiteY33" fmla="*/ 1255712 h 2757487"/>
                <a:gd name="connsiteX34" fmla="*/ 1398588 w 1819275"/>
                <a:gd name="connsiteY34" fmla="*/ 1395412 h 2757487"/>
                <a:gd name="connsiteX35" fmla="*/ 1527175 w 1819275"/>
                <a:gd name="connsiteY35" fmla="*/ 1516062 h 2757487"/>
                <a:gd name="connsiteX36" fmla="*/ 1641475 w 1819275"/>
                <a:gd name="connsiteY36" fmla="*/ 1690687 h 2757487"/>
                <a:gd name="connsiteX37" fmla="*/ 1736725 w 1819275"/>
                <a:gd name="connsiteY37" fmla="*/ 1884362 h 2757487"/>
                <a:gd name="connsiteX38" fmla="*/ 1790700 w 1819275"/>
                <a:gd name="connsiteY38" fmla="*/ 2065337 h 2757487"/>
                <a:gd name="connsiteX39" fmla="*/ 1819275 w 1819275"/>
                <a:gd name="connsiteY39" fmla="*/ 2239962 h 2757487"/>
                <a:gd name="connsiteX40" fmla="*/ 1819275 w 1819275"/>
                <a:gd name="connsiteY40" fmla="*/ 2408237 h 2757487"/>
                <a:gd name="connsiteX41" fmla="*/ 1809750 w 1819275"/>
                <a:gd name="connsiteY41" fmla="*/ 2486024 h 2757487"/>
                <a:gd name="connsiteX42" fmla="*/ 1774825 w 1819275"/>
                <a:gd name="connsiteY42" fmla="*/ 2557462 h 2757487"/>
                <a:gd name="connsiteX43" fmla="*/ 1720850 w 1819275"/>
                <a:gd name="connsiteY43" fmla="*/ 2597149 h 2757487"/>
                <a:gd name="connsiteX44" fmla="*/ 1616075 w 1819275"/>
                <a:gd name="connsiteY44" fmla="*/ 2633662 h 2757487"/>
                <a:gd name="connsiteX45" fmla="*/ 1562100 w 1819275"/>
                <a:gd name="connsiteY45" fmla="*/ 2701924 h 2757487"/>
                <a:gd name="connsiteX46" fmla="*/ 1485900 w 1819275"/>
                <a:gd name="connsiteY46" fmla="*/ 2749549 h 2757487"/>
                <a:gd name="connsiteX47" fmla="*/ 1435100 w 1819275"/>
                <a:gd name="connsiteY47" fmla="*/ 2757487 h 2757487"/>
                <a:gd name="connsiteX0" fmla="*/ 1435100 w 1819275"/>
                <a:gd name="connsiteY0" fmla="*/ 2757487 h 2757487"/>
                <a:gd name="connsiteX1" fmla="*/ 1230313 w 1819275"/>
                <a:gd name="connsiteY1" fmla="*/ 2751137 h 2757487"/>
                <a:gd name="connsiteX2" fmla="*/ 1058863 w 1819275"/>
                <a:gd name="connsiteY2" fmla="*/ 2722562 h 2757487"/>
                <a:gd name="connsiteX3" fmla="*/ 885825 w 1819275"/>
                <a:gd name="connsiteY3" fmla="*/ 2722562 h 2757487"/>
                <a:gd name="connsiteX4" fmla="*/ 560388 w 1819275"/>
                <a:gd name="connsiteY4" fmla="*/ 2676524 h 2757487"/>
                <a:gd name="connsiteX5" fmla="*/ 346075 w 1819275"/>
                <a:gd name="connsiteY5" fmla="*/ 2613024 h 2757487"/>
                <a:gd name="connsiteX6" fmla="*/ 179388 w 1819275"/>
                <a:gd name="connsiteY6" fmla="*/ 2476499 h 2757487"/>
                <a:gd name="connsiteX7" fmla="*/ 71438 w 1819275"/>
                <a:gd name="connsiteY7" fmla="*/ 2359024 h 2757487"/>
                <a:gd name="connsiteX8" fmla="*/ 11113 w 1819275"/>
                <a:gd name="connsiteY8" fmla="*/ 2219324 h 2757487"/>
                <a:gd name="connsiteX9" fmla="*/ 0 w 1819275"/>
                <a:gd name="connsiteY9" fmla="*/ 2120899 h 2757487"/>
                <a:gd name="connsiteX10" fmla="*/ 12700 w 1819275"/>
                <a:gd name="connsiteY10" fmla="*/ 1982787 h 2757487"/>
                <a:gd name="connsiteX11" fmla="*/ 103188 w 1819275"/>
                <a:gd name="connsiteY11" fmla="*/ 1797049 h 2757487"/>
                <a:gd name="connsiteX12" fmla="*/ 292100 w 1819275"/>
                <a:gd name="connsiteY12" fmla="*/ 1657349 h 2757487"/>
                <a:gd name="connsiteX13" fmla="*/ 460375 w 1819275"/>
                <a:gd name="connsiteY13" fmla="*/ 1493837 h 2757487"/>
                <a:gd name="connsiteX14" fmla="*/ 530225 w 1819275"/>
                <a:gd name="connsiteY14" fmla="*/ 1406524 h 2757487"/>
                <a:gd name="connsiteX15" fmla="*/ 576263 w 1819275"/>
                <a:gd name="connsiteY15" fmla="*/ 1220787 h 2757487"/>
                <a:gd name="connsiteX16" fmla="*/ 531813 w 1819275"/>
                <a:gd name="connsiteY16" fmla="*/ 1074737 h 2757487"/>
                <a:gd name="connsiteX17" fmla="*/ 284163 w 1819275"/>
                <a:gd name="connsiteY17" fmla="*/ 1101724 h 2757487"/>
                <a:gd name="connsiteX18" fmla="*/ 228600 w 1819275"/>
                <a:gd name="connsiteY18" fmla="*/ 704849 h 2757487"/>
                <a:gd name="connsiteX19" fmla="*/ 488950 w 1819275"/>
                <a:gd name="connsiteY19" fmla="*/ 311149 h 2757487"/>
                <a:gd name="connsiteX20" fmla="*/ 438151 w 1819275"/>
                <a:gd name="connsiteY20" fmla="*/ 95250 h 2757487"/>
                <a:gd name="connsiteX21" fmla="*/ 647700 w 1819275"/>
                <a:gd name="connsiteY21" fmla="*/ 0 h 2757487"/>
                <a:gd name="connsiteX22" fmla="*/ 720725 w 1819275"/>
                <a:gd name="connsiteY22" fmla="*/ 223838 h 2757487"/>
                <a:gd name="connsiteX23" fmla="*/ 779462 w 1819275"/>
                <a:gd name="connsiteY23" fmla="*/ 206376 h 2757487"/>
                <a:gd name="connsiteX24" fmla="*/ 839787 w 1819275"/>
                <a:gd name="connsiteY24" fmla="*/ 1588 h 2757487"/>
                <a:gd name="connsiteX25" fmla="*/ 982663 w 1819275"/>
                <a:gd name="connsiteY25" fmla="*/ 23814 h 2757487"/>
                <a:gd name="connsiteX26" fmla="*/ 928688 w 1819275"/>
                <a:gd name="connsiteY26" fmla="*/ 263525 h 2757487"/>
                <a:gd name="connsiteX27" fmla="*/ 938213 w 1819275"/>
                <a:gd name="connsiteY27" fmla="*/ 203201 h 2757487"/>
                <a:gd name="connsiteX28" fmla="*/ 1016001 w 1819275"/>
                <a:gd name="connsiteY28" fmla="*/ 42864 h 2757487"/>
                <a:gd name="connsiteX29" fmla="*/ 1149350 w 1819275"/>
                <a:gd name="connsiteY29" fmla="*/ 101600 h 2757487"/>
                <a:gd name="connsiteX30" fmla="*/ 1111250 w 1819275"/>
                <a:gd name="connsiteY30" fmla="*/ 320675 h 2757487"/>
                <a:gd name="connsiteX31" fmla="*/ 1219200 w 1819275"/>
                <a:gd name="connsiteY31" fmla="*/ 546099 h 2757487"/>
                <a:gd name="connsiteX32" fmla="*/ 1141413 w 1819275"/>
                <a:gd name="connsiteY32" fmla="*/ 781049 h 2757487"/>
                <a:gd name="connsiteX33" fmla="*/ 1146175 w 1819275"/>
                <a:gd name="connsiteY33" fmla="*/ 1255712 h 2757487"/>
                <a:gd name="connsiteX34" fmla="*/ 1398588 w 1819275"/>
                <a:gd name="connsiteY34" fmla="*/ 1395412 h 2757487"/>
                <a:gd name="connsiteX35" fmla="*/ 1527175 w 1819275"/>
                <a:gd name="connsiteY35" fmla="*/ 1516062 h 2757487"/>
                <a:gd name="connsiteX36" fmla="*/ 1641475 w 1819275"/>
                <a:gd name="connsiteY36" fmla="*/ 1690687 h 2757487"/>
                <a:gd name="connsiteX37" fmla="*/ 1736725 w 1819275"/>
                <a:gd name="connsiteY37" fmla="*/ 1884362 h 2757487"/>
                <a:gd name="connsiteX38" fmla="*/ 1790700 w 1819275"/>
                <a:gd name="connsiteY38" fmla="*/ 2065337 h 2757487"/>
                <a:gd name="connsiteX39" fmla="*/ 1819275 w 1819275"/>
                <a:gd name="connsiteY39" fmla="*/ 2239962 h 2757487"/>
                <a:gd name="connsiteX40" fmla="*/ 1819275 w 1819275"/>
                <a:gd name="connsiteY40" fmla="*/ 2408237 h 2757487"/>
                <a:gd name="connsiteX41" fmla="*/ 1809750 w 1819275"/>
                <a:gd name="connsiteY41" fmla="*/ 2486024 h 2757487"/>
                <a:gd name="connsiteX42" fmla="*/ 1774825 w 1819275"/>
                <a:gd name="connsiteY42" fmla="*/ 2557462 h 2757487"/>
                <a:gd name="connsiteX43" fmla="*/ 1720850 w 1819275"/>
                <a:gd name="connsiteY43" fmla="*/ 2597149 h 2757487"/>
                <a:gd name="connsiteX44" fmla="*/ 1616075 w 1819275"/>
                <a:gd name="connsiteY44" fmla="*/ 2633662 h 2757487"/>
                <a:gd name="connsiteX45" fmla="*/ 1562100 w 1819275"/>
                <a:gd name="connsiteY45" fmla="*/ 2701924 h 2757487"/>
                <a:gd name="connsiteX46" fmla="*/ 1485900 w 1819275"/>
                <a:gd name="connsiteY46" fmla="*/ 2749549 h 2757487"/>
                <a:gd name="connsiteX47" fmla="*/ 1435100 w 1819275"/>
                <a:gd name="connsiteY47" fmla="*/ 2757487 h 2757487"/>
                <a:gd name="connsiteX0" fmla="*/ 1435100 w 1819275"/>
                <a:gd name="connsiteY0" fmla="*/ 2757487 h 2757487"/>
                <a:gd name="connsiteX1" fmla="*/ 1230313 w 1819275"/>
                <a:gd name="connsiteY1" fmla="*/ 2751137 h 2757487"/>
                <a:gd name="connsiteX2" fmla="*/ 1058863 w 1819275"/>
                <a:gd name="connsiteY2" fmla="*/ 2722562 h 2757487"/>
                <a:gd name="connsiteX3" fmla="*/ 885825 w 1819275"/>
                <a:gd name="connsiteY3" fmla="*/ 2722562 h 2757487"/>
                <a:gd name="connsiteX4" fmla="*/ 560388 w 1819275"/>
                <a:gd name="connsiteY4" fmla="*/ 2676524 h 2757487"/>
                <a:gd name="connsiteX5" fmla="*/ 346075 w 1819275"/>
                <a:gd name="connsiteY5" fmla="*/ 2613024 h 2757487"/>
                <a:gd name="connsiteX6" fmla="*/ 179388 w 1819275"/>
                <a:gd name="connsiteY6" fmla="*/ 2476499 h 2757487"/>
                <a:gd name="connsiteX7" fmla="*/ 71438 w 1819275"/>
                <a:gd name="connsiteY7" fmla="*/ 2359024 h 2757487"/>
                <a:gd name="connsiteX8" fmla="*/ 11113 w 1819275"/>
                <a:gd name="connsiteY8" fmla="*/ 2219324 h 2757487"/>
                <a:gd name="connsiteX9" fmla="*/ 0 w 1819275"/>
                <a:gd name="connsiteY9" fmla="*/ 2120899 h 2757487"/>
                <a:gd name="connsiteX10" fmla="*/ 12700 w 1819275"/>
                <a:gd name="connsiteY10" fmla="*/ 1982787 h 2757487"/>
                <a:gd name="connsiteX11" fmla="*/ 103188 w 1819275"/>
                <a:gd name="connsiteY11" fmla="*/ 1797049 h 2757487"/>
                <a:gd name="connsiteX12" fmla="*/ 292100 w 1819275"/>
                <a:gd name="connsiteY12" fmla="*/ 1657349 h 2757487"/>
                <a:gd name="connsiteX13" fmla="*/ 460375 w 1819275"/>
                <a:gd name="connsiteY13" fmla="*/ 1493837 h 2757487"/>
                <a:gd name="connsiteX14" fmla="*/ 530225 w 1819275"/>
                <a:gd name="connsiteY14" fmla="*/ 1406524 h 2757487"/>
                <a:gd name="connsiteX15" fmla="*/ 576263 w 1819275"/>
                <a:gd name="connsiteY15" fmla="*/ 1220787 h 2757487"/>
                <a:gd name="connsiteX16" fmla="*/ 531813 w 1819275"/>
                <a:gd name="connsiteY16" fmla="*/ 1074737 h 2757487"/>
                <a:gd name="connsiteX17" fmla="*/ 284163 w 1819275"/>
                <a:gd name="connsiteY17" fmla="*/ 1101724 h 2757487"/>
                <a:gd name="connsiteX18" fmla="*/ 228600 w 1819275"/>
                <a:gd name="connsiteY18" fmla="*/ 704849 h 2757487"/>
                <a:gd name="connsiteX19" fmla="*/ 488950 w 1819275"/>
                <a:gd name="connsiteY19" fmla="*/ 311149 h 2757487"/>
                <a:gd name="connsiteX20" fmla="*/ 438151 w 1819275"/>
                <a:gd name="connsiteY20" fmla="*/ 95250 h 2757487"/>
                <a:gd name="connsiteX21" fmla="*/ 647700 w 1819275"/>
                <a:gd name="connsiteY21" fmla="*/ 0 h 2757487"/>
                <a:gd name="connsiteX22" fmla="*/ 720725 w 1819275"/>
                <a:gd name="connsiteY22" fmla="*/ 223838 h 2757487"/>
                <a:gd name="connsiteX23" fmla="*/ 779462 w 1819275"/>
                <a:gd name="connsiteY23" fmla="*/ 206376 h 2757487"/>
                <a:gd name="connsiteX24" fmla="*/ 839787 w 1819275"/>
                <a:gd name="connsiteY24" fmla="*/ 1588 h 2757487"/>
                <a:gd name="connsiteX25" fmla="*/ 982663 w 1819275"/>
                <a:gd name="connsiteY25" fmla="*/ 23814 h 2757487"/>
                <a:gd name="connsiteX26" fmla="*/ 928688 w 1819275"/>
                <a:gd name="connsiteY26" fmla="*/ 263525 h 2757487"/>
                <a:gd name="connsiteX27" fmla="*/ 954088 w 1819275"/>
                <a:gd name="connsiteY27" fmla="*/ 198438 h 2757487"/>
                <a:gd name="connsiteX28" fmla="*/ 1016001 w 1819275"/>
                <a:gd name="connsiteY28" fmla="*/ 42864 h 2757487"/>
                <a:gd name="connsiteX29" fmla="*/ 1149350 w 1819275"/>
                <a:gd name="connsiteY29" fmla="*/ 101600 h 2757487"/>
                <a:gd name="connsiteX30" fmla="*/ 1111250 w 1819275"/>
                <a:gd name="connsiteY30" fmla="*/ 320675 h 2757487"/>
                <a:gd name="connsiteX31" fmla="*/ 1219200 w 1819275"/>
                <a:gd name="connsiteY31" fmla="*/ 546099 h 2757487"/>
                <a:gd name="connsiteX32" fmla="*/ 1141413 w 1819275"/>
                <a:gd name="connsiteY32" fmla="*/ 781049 h 2757487"/>
                <a:gd name="connsiteX33" fmla="*/ 1146175 w 1819275"/>
                <a:gd name="connsiteY33" fmla="*/ 1255712 h 2757487"/>
                <a:gd name="connsiteX34" fmla="*/ 1398588 w 1819275"/>
                <a:gd name="connsiteY34" fmla="*/ 1395412 h 2757487"/>
                <a:gd name="connsiteX35" fmla="*/ 1527175 w 1819275"/>
                <a:gd name="connsiteY35" fmla="*/ 1516062 h 2757487"/>
                <a:gd name="connsiteX36" fmla="*/ 1641475 w 1819275"/>
                <a:gd name="connsiteY36" fmla="*/ 1690687 h 2757487"/>
                <a:gd name="connsiteX37" fmla="*/ 1736725 w 1819275"/>
                <a:gd name="connsiteY37" fmla="*/ 1884362 h 2757487"/>
                <a:gd name="connsiteX38" fmla="*/ 1790700 w 1819275"/>
                <a:gd name="connsiteY38" fmla="*/ 2065337 h 2757487"/>
                <a:gd name="connsiteX39" fmla="*/ 1819275 w 1819275"/>
                <a:gd name="connsiteY39" fmla="*/ 2239962 h 2757487"/>
                <a:gd name="connsiteX40" fmla="*/ 1819275 w 1819275"/>
                <a:gd name="connsiteY40" fmla="*/ 2408237 h 2757487"/>
                <a:gd name="connsiteX41" fmla="*/ 1809750 w 1819275"/>
                <a:gd name="connsiteY41" fmla="*/ 2486024 h 2757487"/>
                <a:gd name="connsiteX42" fmla="*/ 1774825 w 1819275"/>
                <a:gd name="connsiteY42" fmla="*/ 2557462 h 2757487"/>
                <a:gd name="connsiteX43" fmla="*/ 1720850 w 1819275"/>
                <a:gd name="connsiteY43" fmla="*/ 2597149 h 2757487"/>
                <a:gd name="connsiteX44" fmla="*/ 1616075 w 1819275"/>
                <a:gd name="connsiteY44" fmla="*/ 2633662 h 2757487"/>
                <a:gd name="connsiteX45" fmla="*/ 1562100 w 1819275"/>
                <a:gd name="connsiteY45" fmla="*/ 2701924 h 2757487"/>
                <a:gd name="connsiteX46" fmla="*/ 1485900 w 1819275"/>
                <a:gd name="connsiteY46" fmla="*/ 2749549 h 2757487"/>
                <a:gd name="connsiteX47" fmla="*/ 1435100 w 1819275"/>
                <a:gd name="connsiteY47" fmla="*/ 2757487 h 2757487"/>
                <a:gd name="connsiteX0" fmla="*/ 1435100 w 1819275"/>
                <a:gd name="connsiteY0" fmla="*/ 2757487 h 2757487"/>
                <a:gd name="connsiteX1" fmla="*/ 1230313 w 1819275"/>
                <a:gd name="connsiteY1" fmla="*/ 2751137 h 2757487"/>
                <a:gd name="connsiteX2" fmla="*/ 1058863 w 1819275"/>
                <a:gd name="connsiteY2" fmla="*/ 2722562 h 2757487"/>
                <a:gd name="connsiteX3" fmla="*/ 885825 w 1819275"/>
                <a:gd name="connsiteY3" fmla="*/ 2722562 h 2757487"/>
                <a:gd name="connsiteX4" fmla="*/ 560388 w 1819275"/>
                <a:gd name="connsiteY4" fmla="*/ 2676524 h 2757487"/>
                <a:gd name="connsiteX5" fmla="*/ 346075 w 1819275"/>
                <a:gd name="connsiteY5" fmla="*/ 2613024 h 2757487"/>
                <a:gd name="connsiteX6" fmla="*/ 179388 w 1819275"/>
                <a:gd name="connsiteY6" fmla="*/ 2476499 h 2757487"/>
                <a:gd name="connsiteX7" fmla="*/ 71438 w 1819275"/>
                <a:gd name="connsiteY7" fmla="*/ 2359024 h 2757487"/>
                <a:gd name="connsiteX8" fmla="*/ 11113 w 1819275"/>
                <a:gd name="connsiteY8" fmla="*/ 2219324 h 2757487"/>
                <a:gd name="connsiteX9" fmla="*/ 0 w 1819275"/>
                <a:gd name="connsiteY9" fmla="*/ 2120899 h 2757487"/>
                <a:gd name="connsiteX10" fmla="*/ 12700 w 1819275"/>
                <a:gd name="connsiteY10" fmla="*/ 1982787 h 2757487"/>
                <a:gd name="connsiteX11" fmla="*/ 103188 w 1819275"/>
                <a:gd name="connsiteY11" fmla="*/ 1797049 h 2757487"/>
                <a:gd name="connsiteX12" fmla="*/ 292100 w 1819275"/>
                <a:gd name="connsiteY12" fmla="*/ 1657349 h 2757487"/>
                <a:gd name="connsiteX13" fmla="*/ 460375 w 1819275"/>
                <a:gd name="connsiteY13" fmla="*/ 1493837 h 2757487"/>
                <a:gd name="connsiteX14" fmla="*/ 530225 w 1819275"/>
                <a:gd name="connsiteY14" fmla="*/ 1406524 h 2757487"/>
                <a:gd name="connsiteX15" fmla="*/ 576263 w 1819275"/>
                <a:gd name="connsiteY15" fmla="*/ 1220787 h 2757487"/>
                <a:gd name="connsiteX16" fmla="*/ 531813 w 1819275"/>
                <a:gd name="connsiteY16" fmla="*/ 1074737 h 2757487"/>
                <a:gd name="connsiteX17" fmla="*/ 284163 w 1819275"/>
                <a:gd name="connsiteY17" fmla="*/ 1101724 h 2757487"/>
                <a:gd name="connsiteX18" fmla="*/ 228600 w 1819275"/>
                <a:gd name="connsiteY18" fmla="*/ 704849 h 2757487"/>
                <a:gd name="connsiteX19" fmla="*/ 488950 w 1819275"/>
                <a:gd name="connsiteY19" fmla="*/ 311149 h 2757487"/>
                <a:gd name="connsiteX20" fmla="*/ 438151 w 1819275"/>
                <a:gd name="connsiteY20" fmla="*/ 95250 h 2757487"/>
                <a:gd name="connsiteX21" fmla="*/ 647700 w 1819275"/>
                <a:gd name="connsiteY21" fmla="*/ 0 h 2757487"/>
                <a:gd name="connsiteX22" fmla="*/ 720725 w 1819275"/>
                <a:gd name="connsiteY22" fmla="*/ 223838 h 2757487"/>
                <a:gd name="connsiteX23" fmla="*/ 779462 w 1819275"/>
                <a:gd name="connsiteY23" fmla="*/ 206376 h 2757487"/>
                <a:gd name="connsiteX24" fmla="*/ 839787 w 1819275"/>
                <a:gd name="connsiteY24" fmla="*/ 1588 h 2757487"/>
                <a:gd name="connsiteX25" fmla="*/ 982663 w 1819275"/>
                <a:gd name="connsiteY25" fmla="*/ 23814 h 2757487"/>
                <a:gd name="connsiteX26" fmla="*/ 928688 w 1819275"/>
                <a:gd name="connsiteY26" fmla="*/ 263525 h 2757487"/>
                <a:gd name="connsiteX27" fmla="*/ 954088 w 1819275"/>
                <a:gd name="connsiteY27" fmla="*/ 198438 h 2757487"/>
                <a:gd name="connsiteX28" fmla="*/ 1016001 w 1819275"/>
                <a:gd name="connsiteY28" fmla="*/ 42864 h 2757487"/>
                <a:gd name="connsiteX29" fmla="*/ 1149350 w 1819275"/>
                <a:gd name="connsiteY29" fmla="*/ 101600 h 2757487"/>
                <a:gd name="connsiteX30" fmla="*/ 1111250 w 1819275"/>
                <a:gd name="connsiteY30" fmla="*/ 320675 h 2757487"/>
                <a:gd name="connsiteX31" fmla="*/ 1219200 w 1819275"/>
                <a:gd name="connsiteY31" fmla="*/ 546099 h 2757487"/>
                <a:gd name="connsiteX32" fmla="*/ 1141413 w 1819275"/>
                <a:gd name="connsiteY32" fmla="*/ 781049 h 2757487"/>
                <a:gd name="connsiteX33" fmla="*/ 1146175 w 1819275"/>
                <a:gd name="connsiteY33" fmla="*/ 1255712 h 2757487"/>
                <a:gd name="connsiteX34" fmla="*/ 1398588 w 1819275"/>
                <a:gd name="connsiteY34" fmla="*/ 1395412 h 2757487"/>
                <a:gd name="connsiteX35" fmla="*/ 1527175 w 1819275"/>
                <a:gd name="connsiteY35" fmla="*/ 1516062 h 2757487"/>
                <a:gd name="connsiteX36" fmla="*/ 1641475 w 1819275"/>
                <a:gd name="connsiteY36" fmla="*/ 1690687 h 2757487"/>
                <a:gd name="connsiteX37" fmla="*/ 1736725 w 1819275"/>
                <a:gd name="connsiteY37" fmla="*/ 1884362 h 2757487"/>
                <a:gd name="connsiteX38" fmla="*/ 1790700 w 1819275"/>
                <a:gd name="connsiteY38" fmla="*/ 2065337 h 2757487"/>
                <a:gd name="connsiteX39" fmla="*/ 1819275 w 1819275"/>
                <a:gd name="connsiteY39" fmla="*/ 2239962 h 2757487"/>
                <a:gd name="connsiteX40" fmla="*/ 1819275 w 1819275"/>
                <a:gd name="connsiteY40" fmla="*/ 2408237 h 2757487"/>
                <a:gd name="connsiteX41" fmla="*/ 1809750 w 1819275"/>
                <a:gd name="connsiteY41" fmla="*/ 2486024 h 2757487"/>
                <a:gd name="connsiteX42" fmla="*/ 1774825 w 1819275"/>
                <a:gd name="connsiteY42" fmla="*/ 2557462 h 2757487"/>
                <a:gd name="connsiteX43" fmla="*/ 1720850 w 1819275"/>
                <a:gd name="connsiteY43" fmla="*/ 2597149 h 2757487"/>
                <a:gd name="connsiteX44" fmla="*/ 1616075 w 1819275"/>
                <a:gd name="connsiteY44" fmla="*/ 2633662 h 2757487"/>
                <a:gd name="connsiteX45" fmla="*/ 1562100 w 1819275"/>
                <a:gd name="connsiteY45" fmla="*/ 2701924 h 2757487"/>
                <a:gd name="connsiteX46" fmla="*/ 1485900 w 1819275"/>
                <a:gd name="connsiteY46" fmla="*/ 2749549 h 2757487"/>
                <a:gd name="connsiteX47" fmla="*/ 1435100 w 1819275"/>
                <a:gd name="connsiteY47" fmla="*/ 2757487 h 2757487"/>
                <a:gd name="connsiteX0" fmla="*/ 1435100 w 1819275"/>
                <a:gd name="connsiteY0" fmla="*/ 2757487 h 2757487"/>
                <a:gd name="connsiteX1" fmla="*/ 1230313 w 1819275"/>
                <a:gd name="connsiteY1" fmla="*/ 2751137 h 2757487"/>
                <a:gd name="connsiteX2" fmla="*/ 1058863 w 1819275"/>
                <a:gd name="connsiteY2" fmla="*/ 2722562 h 2757487"/>
                <a:gd name="connsiteX3" fmla="*/ 885825 w 1819275"/>
                <a:gd name="connsiteY3" fmla="*/ 2722562 h 2757487"/>
                <a:gd name="connsiteX4" fmla="*/ 560388 w 1819275"/>
                <a:gd name="connsiteY4" fmla="*/ 2676524 h 2757487"/>
                <a:gd name="connsiteX5" fmla="*/ 346075 w 1819275"/>
                <a:gd name="connsiteY5" fmla="*/ 2613024 h 2757487"/>
                <a:gd name="connsiteX6" fmla="*/ 179388 w 1819275"/>
                <a:gd name="connsiteY6" fmla="*/ 2476499 h 2757487"/>
                <a:gd name="connsiteX7" fmla="*/ 71438 w 1819275"/>
                <a:gd name="connsiteY7" fmla="*/ 2359024 h 2757487"/>
                <a:gd name="connsiteX8" fmla="*/ 11113 w 1819275"/>
                <a:gd name="connsiteY8" fmla="*/ 2219324 h 2757487"/>
                <a:gd name="connsiteX9" fmla="*/ 0 w 1819275"/>
                <a:gd name="connsiteY9" fmla="*/ 2120899 h 2757487"/>
                <a:gd name="connsiteX10" fmla="*/ 12700 w 1819275"/>
                <a:gd name="connsiteY10" fmla="*/ 1982787 h 2757487"/>
                <a:gd name="connsiteX11" fmla="*/ 103188 w 1819275"/>
                <a:gd name="connsiteY11" fmla="*/ 1797049 h 2757487"/>
                <a:gd name="connsiteX12" fmla="*/ 292100 w 1819275"/>
                <a:gd name="connsiteY12" fmla="*/ 1657349 h 2757487"/>
                <a:gd name="connsiteX13" fmla="*/ 460375 w 1819275"/>
                <a:gd name="connsiteY13" fmla="*/ 1493837 h 2757487"/>
                <a:gd name="connsiteX14" fmla="*/ 530225 w 1819275"/>
                <a:gd name="connsiteY14" fmla="*/ 1406524 h 2757487"/>
                <a:gd name="connsiteX15" fmla="*/ 576263 w 1819275"/>
                <a:gd name="connsiteY15" fmla="*/ 1220787 h 2757487"/>
                <a:gd name="connsiteX16" fmla="*/ 531813 w 1819275"/>
                <a:gd name="connsiteY16" fmla="*/ 1074737 h 2757487"/>
                <a:gd name="connsiteX17" fmla="*/ 284163 w 1819275"/>
                <a:gd name="connsiteY17" fmla="*/ 1101724 h 2757487"/>
                <a:gd name="connsiteX18" fmla="*/ 228600 w 1819275"/>
                <a:gd name="connsiteY18" fmla="*/ 704849 h 2757487"/>
                <a:gd name="connsiteX19" fmla="*/ 488950 w 1819275"/>
                <a:gd name="connsiteY19" fmla="*/ 311149 h 2757487"/>
                <a:gd name="connsiteX20" fmla="*/ 438151 w 1819275"/>
                <a:gd name="connsiteY20" fmla="*/ 95250 h 2757487"/>
                <a:gd name="connsiteX21" fmla="*/ 647700 w 1819275"/>
                <a:gd name="connsiteY21" fmla="*/ 0 h 2757487"/>
                <a:gd name="connsiteX22" fmla="*/ 720725 w 1819275"/>
                <a:gd name="connsiteY22" fmla="*/ 223838 h 2757487"/>
                <a:gd name="connsiteX23" fmla="*/ 779462 w 1819275"/>
                <a:gd name="connsiteY23" fmla="*/ 206376 h 2757487"/>
                <a:gd name="connsiteX24" fmla="*/ 839787 w 1819275"/>
                <a:gd name="connsiteY24" fmla="*/ 1588 h 2757487"/>
                <a:gd name="connsiteX25" fmla="*/ 982663 w 1819275"/>
                <a:gd name="connsiteY25" fmla="*/ 23814 h 2757487"/>
                <a:gd name="connsiteX26" fmla="*/ 928688 w 1819275"/>
                <a:gd name="connsiteY26" fmla="*/ 263525 h 2757487"/>
                <a:gd name="connsiteX27" fmla="*/ 954088 w 1819275"/>
                <a:gd name="connsiteY27" fmla="*/ 198438 h 2757487"/>
                <a:gd name="connsiteX28" fmla="*/ 1016001 w 1819275"/>
                <a:gd name="connsiteY28" fmla="*/ 42864 h 2757487"/>
                <a:gd name="connsiteX29" fmla="*/ 1149350 w 1819275"/>
                <a:gd name="connsiteY29" fmla="*/ 101600 h 2757487"/>
                <a:gd name="connsiteX30" fmla="*/ 1111250 w 1819275"/>
                <a:gd name="connsiteY30" fmla="*/ 320675 h 2757487"/>
                <a:gd name="connsiteX31" fmla="*/ 1219200 w 1819275"/>
                <a:gd name="connsiteY31" fmla="*/ 546099 h 2757487"/>
                <a:gd name="connsiteX32" fmla="*/ 1141413 w 1819275"/>
                <a:gd name="connsiteY32" fmla="*/ 781049 h 2757487"/>
                <a:gd name="connsiteX33" fmla="*/ 1146175 w 1819275"/>
                <a:gd name="connsiteY33" fmla="*/ 1255712 h 2757487"/>
                <a:gd name="connsiteX34" fmla="*/ 1398588 w 1819275"/>
                <a:gd name="connsiteY34" fmla="*/ 1395412 h 2757487"/>
                <a:gd name="connsiteX35" fmla="*/ 1527175 w 1819275"/>
                <a:gd name="connsiteY35" fmla="*/ 1516062 h 2757487"/>
                <a:gd name="connsiteX36" fmla="*/ 1641475 w 1819275"/>
                <a:gd name="connsiteY36" fmla="*/ 1690687 h 2757487"/>
                <a:gd name="connsiteX37" fmla="*/ 1736725 w 1819275"/>
                <a:gd name="connsiteY37" fmla="*/ 1884362 h 2757487"/>
                <a:gd name="connsiteX38" fmla="*/ 1790700 w 1819275"/>
                <a:gd name="connsiteY38" fmla="*/ 2065337 h 2757487"/>
                <a:gd name="connsiteX39" fmla="*/ 1819275 w 1819275"/>
                <a:gd name="connsiteY39" fmla="*/ 2239962 h 2757487"/>
                <a:gd name="connsiteX40" fmla="*/ 1819275 w 1819275"/>
                <a:gd name="connsiteY40" fmla="*/ 2408237 h 2757487"/>
                <a:gd name="connsiteX41" fmla="*/ 1809750 w 1819275"/>
                <a:gd name="connsiteY41" fmla="*/ 2486024 h 2757487"/>
                <a:gd name="connsiteX42" fmla="*/ 1774825 w 1819275"/>
                <a:gd name="connsiteY42" fmla="*/ 2557462 h 2757487"/>
                <a:gd name="connsiteX43" fmla="*/ 1720850 w 1819275"/>
                <a:gd name="connsiteY43" fmla="*/ 2597149 h 2757487"/>
                <a:gd name="connsiteX44" fmla="*/ 1616075 w 1819275"/>
                <a:gd name="connsiteY44" fmla="*/ 2633662 h 2757487"/>
                <a:gd name="connsiteX45" fmla="*/ 1562100 w 1819275"/>
                <a:gd name="connsiteY45" fmla="*/ 2701924 h 2757487"/>
                <a:gd name="connsiteX46" fmla="*/ 1485900 w 1819275"/>
                <a:gd name="connsiteY46" fmla="*/ 2749549 h 2757487"/>
                <a:gd name="connsiteX47" fmla="*/ 1435100 w 1819275"/>
                <a:gd name="connsiteY47" fmla="*/ 2757487 h 2757487"/>
                <a:gd name="connsiteX0" fmla="*/ 1435100 w 1819275"/>
                <a:gd name="connsiteY0" fmla="*/ 2757487 h 2757487"/>
                <a:gd name="connsiteX1" fmla="*/ 1230313 w 1819275"/>
                <a:gd name="connsiteY1" fmla="*/ 2751137 h 2757487"/>
                <a:gd name="connsiteX2" fmla="*/ 1058863 w 1819275"/>
                <a:gd name="connsiteY2" fmla="*/ 2722562 h 2757487"/>
                <a:gd name="connsiteX3" fmla="*/ 885825 w 1819275"/>
                <a:gd name="connsiteY3" fmla="*/ 2722562 h 2757487"/>
                <a:gd name="connsiteX4" fmla="*/ 560388 w 1819275"/>
                <a:gd name="connsiteY4" fmla="*/ 2676524 h 2757487"/>
                <a:gd name="connsiteX5" fmla="*/ 346075 w 1819275"/>
                <a:gd name="connsiteY5" fmla="*/ 2613024 h 2757487"/>
                <a:gd name="connsiteX6" fmla="*/ 179388 w 1819275"/>
                <a:gd name="connsiteY6" fmla="*/ 2476499 h 2757487"/>
                <a:gd name="connsiteX7" fmla="*/ 71438 w 1819275"/>
                <a:gd name="connsiteY7" fmla="*/ 2359024 h 2757487"/>
                <a:gd name="connsiteX8" fmla="*/ 11113 w 1819275"/>
                <a:gd name="connsiteY8" fmla="*/ 2219324 h 2757487"/>
                <a:gd name="connsiteX9" fmla="*/ 0 w 1819275"/>
                <a:gd name="connsiteY9" fmla="*/ 2120899 h 2757487"/>
                <a:gd name="connsiteX10" fmla="*/ 12700 w 1819275"/>
                <a:gd name="connsiteY10" fmla="*/ 1982787 h 2757487"/>
                <a:gd name="connsiteX11" fmla="*/ 103188 w 1819275"/>
                <a:gd name="connsiteY11" fmla="*/ 1797049 h 2757487"/>
                <a:gd name="connsiteX12" fmla="*/ 292100 w 1819275"/>
                <a:gd name="connsiteY12" fmla="*/ 1657349 h 2757487"/>
                <a:gd name="connsiteX13" fmla="*/ 460375 w 1819275"/>
                <a:gd name="connsiteY13" fmla="*/ 1493837 h 2757487"/>
                <a:gd name="connsiteX14" fmla="*/ 530225 w 1819275"/>
                <a:gd name="connsiteY14" fmla="*/ 1406524 h 2757487"/>
                <a:gd name="connsiteX15" fmla="*/ 576263 w 1819275"/>
                <a:gd name="connsiteY15" fmla="*/ 1220787 h 2757487"/>
                <a:gd name="connsiteX16" fmla="*/ 531813 w 1819275"/>
                <a:gd name="connsiteY16" fmla="*/ 1074737 h 2757487"/>
                <a:gd name="connsiteX17" fmla="*/ 284163 w 1819275"/>
                <a:gd name="connsiteY17" fmla="*/ 1101724 h 2757487"/>
                <a:gd name="connsiteX18" fmla="*/ 228600 w 1819275"/>
                <a:gd name="connsiteY18" fmla="*/ 704849 h 2757487"/>
                <a:gd name="connsiteX19" fmla="*/ 488950 w 1819275"/>
                <a:gd name="connsiteY19" fmla="*/ 311149 h 2757487"/>
                <a:gd name="connsiteX20" fmla="*/ 438151 w 1819275"/>
                <a:gd name="connsiteY20" fmla="*/ 95250 h 2757487"/>
                <a:gd name="connsiteX21" fmla="*/ 647700 w 1819275"/>
                <a:gd name="connsiteY21" fmla="*/ 0 h 2757487"/>
                <a:gd name="connsiteX22" fmla="*/ 720725 w 1819275"/>
                <a:gd name="connsiteY22" fmla="*/ 223838 h 2757487"/>
                <a:gd name="connsiteX23" fmla="*/ 779462 w 1819275"/>
                <a:gd name="connsiteY23" fmla="*/ 206376 h 2757487"/>
                <a:gd name="connsiteX24" fmla="*/ 839787 w 1819275"/>
                <a:gd name="connsiteY24" fmla="*/ 1588 h 2757487"/>
                <a:gd name="connsiteX25" fmla="*/ 982663 w 1819275"/>
                <a:gd name="connsiteY25" fmla="*/ 23814 h 2757487"/>
                <a:gd name="connsiteX26" fmla="*/ 928688 w 1819275"/>
                <a:gd name="connsiteY26" fmla="*/ 263525 h 2757487"/>
                <a:gd name="connsiteX27" fmla="*/ 954088 w 1819275"/>
                <a:gd name="connsiteY27" fmla="*/ 198438 h 2757487"/>
                <a:gd name="connsiteX28" fmla="*/ 1016001 w 1819275"/>
                <a:gd name="connsiteY28" fmla="*/ 42864 h 2757487"/>
                <a:gd name="connsiteX29" fmla="*/ 1149350 w 1819275"/>
                <a:gd name="connsiteY29" fmla="*/ 101600 h 2757487"/>
                <a:gd name="connsiteX30" fmla="*/ 1111250 w 1819275"/>
                <a:gd name="connsiteY30" fmla="*/ 320675 h 2757487"/>
                <a:gd name="connsiteX31" fmla="*/ 1219200 w 1819275"/>
                <a:gd name="connsiteY31" fmla="*/ 546099 h 2757487"/>
                <a:gd name="connsiteX32" fmla="*/ 1141413 w 1819275"/>
                <a:gd name="connsiteY32" fmla="*/ 781049 h 2757487"/>
                <a:gd name="connsiteX33" fmla="*/ 1146175 w 1819275"/>
                <a:gd name="connsiteY33" fmla="*/ 1255712 h 2757487"/>
                <a:gd name="connsiteX34" fmla="*/ 1398588 w 1819275"/>
                <a:gd name="connsiteY34" fmla="*/ 1395412 h 2757487"/>
                <a:gd name="connsiteX35" fmla="*/ 1527175 w 1819275"/>
                <a:gd name="connsiteY35" fmla="*/ 1516062 h 2757487"/>
                <a:gd name="connsiteX36" fmla="*/ 1641475 w 1819275"/>
                <a:gd name="connsiteY36" fmla="*/ 1690687 h 2757487"/>
                <a:gd name="connsiteX37" fmla="*/ 1736725 w 1819275"/>
                <a:gd name="connsiteY37" fmla="*/ 1884362 h 2757487"/>
                <a:gd name="connsiteX38" fmla="*/ 1790700 w 1819275"/>
                <a:gd name="connsiteY38" fmla="*/ 2065337 h 2757487"/>
                <a:gd name="connsiteX39" fmla="*/ 1819275 w 1819275"/>
                <a:gd name="connsiteY39" fmla="*/ 2239962 h 2757487"/>
                <a:gd name="connsiteX40" fmla="*/ 1819275 w 1819275"/>
                <a:gd name="connsiteY40" fmla="*/ 2408237 h 2757487"/>
                <a:gd name="connsiteX41" fmla="*/ 1809750 w 1819275"/>
                <a:gd name="connsiteY41" fmla="*/ 2486024 h 2757487"/>
                <a:gd name="connsiteX42" fmla="*/ 1774825 w 1819275"/>
                <a:gd name="connsiteY42" fmla="*/ 2557462 h 2757487"/>
                <a:gd name="connsiteX43" fmla="*/ 1720850 w 1819275"/>
                <a:gd name="connsiteY43" fmla="*/ 2597149 h 2757487"/>
                <a:gd name="connsiteX44" fmla="*/ 1616075 w 1819275"/>
                <a:gd name="connsiteY44" fmla="*/ 2633662 h 2757487"/>
                <a:gd name="connsiteX45" fmla="*/ 1562100 w 1819275"/>
                <a:gd name="connsiteY45" fmla="*/ 2701924 h 2757487"/>
                <a:gd name="connsiteX46" fmla="*/ 1485900 w 1819275"/>
                <a:gd name="connsiteY46" fmla="*/ 2749549 h 2757487"/>
                <a:gd name="connsiteX47" fmla="*/ 1435100 w 1819275"/>
                <a:gd name="connsiteY47" fmla="*/ 2757487 h 2757487"/>
                <a:gd name="connsiteX0" fmla="*/ 1435513 w 1819688"/>
                <a:gd name="connsiteY0" fmla="*/ 2757487 h 2757487"/>
                <a:gd name="connsiteX1" fmla="*/ 1230726 w 1819688"/>
                <a:gd name="connsiteY1" fmla="*/ 2751137 h 2757487"/>
                <a:gd name="connsiteX2" fmla="*/ 1059276 w 1819688"/>
                <a:gd name="connsiteY2" fmla="*/ 2722562 h 2757487"/>
                <a:gd name="connsiteX3" fmla="*/ 886238 w 1819688"/>
                <a:gd name="connsiteY3" fmla="*/ 2722562 h 2757487"/>
                <a:gd name="connsiteX4" fmla="*/ 560801 w 1819688"/>
                <a:gd name="connsiteY4" fmla="*/ 2676524 h 2757487"/>
                <a:gd name="connsiteX5" fmla="*/ 346488 w 1819688"/>
                <a:gd name="connsiteY5" fmla="*/ 2613024 h 2757487"/>
                <a:gd name="connsiteX6" fmla="*/ 179801 w 1819688"/>
                <a:gd name="connsiteY6" fmla="*/ 2476499 h 2757487"/>
                <a:gd name="connsiteX7" fmla="*/ 71851 w 1819688"/>
                <a:gd name="connsiteY7" fmla="*/ 2359024 h 2757487"/>
                <a:gd name="connsiteX8" fmla="*/ 11526 w 1819688"/>
                <a:gd name="connsiteY8" fmla="*/ 2219324 h 2757487"/>
                <a:gd name="connsiteX9" fmla="*/ 413 w 1819688"/>
                <a:gd name="connsiteY9" fmla="*/ 2120899 h 2757487"/>
                <a:gd name="connsiteX10" fmla="*/ 13113 w 1819688"/>
                <a:gd name="connsiteY10" fmla="*/ 1982787 h 2757487"/>
                <a:gd name="connsiteX11" fmla="*/ 103601 w 1819688"/>
                <a:gd name="connsiteY11" fmla="*/ 1797049 h 2757487"/>
                <a:gd name="connsiteX12" fmla="*/ 292513 w 1819688"/>
                <a:gd name="connsiteY12" fmla="*/ 1657349 h 2757487"/>
                <a:gd name="connsiteX13" fmla="*/ 460788 w 1819688"/>
                <a:gd name="connsiteY13" fmla="*/ 1493837 h 2757487"/>
                <a:gd name="connsiteX14" fmla="*/ 530638 w 1819688"/>
                <a:gd name="connsiteY14" fmla="*/ 1406524 h 2757487"/>
                <a:gd name="connsiteX15" fmla="*/ 576676 w 1819688"/>
                <a:gd name="connsiteY15" fmla="*/ 1220787 h 2757487"/>
                <a:gd name="connsiteX16" fmla="*/ 532226 w 1819688"/>
                <a:gd name="connsiteY16" fmla="*/ 1074737 h 2757487"/>
                <a:gd name="connsiteX17" fmla="*/ 284576 w 1819688"/>
                <a:gd name="connsiteY17" fmla="*/ 1101724 h 2757487"/>
                <a:gd name="connsiteX18" fmla="*/ 229013 w 1819688"/>
                <a:gd name="connsiteY18" fmla="*/ 704849 h 2757487"/>
                <a:gd name="connsiteX19" fmla="*/ 489363 w 1819688"/>
                <a:gd name="connsiteY19" fmla="*/ 311149 h 2757487"/>
                <a:gd name="connsiteX20" fmla="*/ 438564 w 1819688"/>
                <a:gd name="connsiteY20" fmla="*/ 95250 h 2757487"/>
                <a:gd name="connsiteX21" fmla="*/ 648113 w 1819688"/>
                <a:gd name="connsiteY21" fmla="*/ 0 h 2757487"/>
                <a:gd name="connsiteX22" fmla="*/ 721138 w 1819688"/>
                <a:gd name="connsiteY22" fmla="*/ 223838 h 2757487"/>
                <a:gd name="connsiteX23" fmla="*/ 779875 w 1819688"/>
                <a:gd name="connsiteY23" fmla="*/ 206376 h 2757487"/>
                <a:gd name="connsiteX24" fmla="*/ 840200 w 1819688"/>
                <a:gd name="connsiteY24" fmla="*/ 1588 h 2757487"/>
                <a:gd name="connsiteX25" fmla="*/ 983076 w 1819688"/>
                <a:gd name="connsiteY25" fmla="*/ 23814 h 2757487"/>
                <a:gd name="connsiteX26" fmla="*/ 929101 w 1819688"/>
                <a:gd name="connsiteY26" fmla="*/ 263525 h 2757487"/>
                <a:gd name="connsiteX27" fmla="*/ 954501 w 1819688"/>
                <a:gd name="connsiteY27" fmla="*/ 198438 h 2757487"/>
                <a:gd name="connsiteX28" fmla="*/ 1016414 w 1819688"/>
                <a:gd name="connsiteY28" fmla="*/ 42864 h 2757487"/>
                <a:gd name="connsiteX29" fmla="*/ 1149763 w 1819688"/>
                <a:gd name="connsiteY29" fmla="*/ 101600 h 2757487"/>
                <a:gd name="connsiteX30" fmla="*/ 1111663 w 1819688"/>
                <a:gd name="connsiteY30" fmla="*/ 320675 h 2757487"/>
                <a:gd name="connsiteX31" fmla="*/ 1219613 w 1819688"/>
                <a:gd name="connsiteY31" fmla="*/ 546099 h 2757487"/>
                <a:gd name="connsiteX32" fmla="*/ 1141826 w 1819688"/>
                <a:gd name="connsiteY32" fmla="*/ 781049 h 2757487"/>
                <a:gd name="connsiteX33" fmla="*/ 1146588 w 1819688"/>
                <a:gd name="connsiteY33" fmla="*/ 1255712 h 2757487"/>
                <a:gd name="connsiteX34" fmla="*/ 1399001 w 1819688"/>
                <a:gd name="connsiteY34" fmla="*/ 1395412 h 2757487"/>
                <a:gd name="connsiteX35" fmla="*/ 1527588 w 1819688"/>
                <a:gd name="connsiteY35" fmla="*/ 1516062 h 2757487"/>
                <a:gd name="connsiteX36" fmla="*/ 1641888 w 1819688"/>
                <a:gd name="connsiteY36" fmla="*/ 1690687 h 2757487"/>
                <a:gd name="connsiteX37" fmla="*/ 1737138 w 1819688"/>
                <a:gd name="connsiteY37" fmla="*/ 1884362 h 2757487"/>
                <a:gd name="connsiteX38" fmla="*/ 1791113 w 1819688"/>
                <a:gd name="connsiteY38" fmla="*/ 2065337 h 2757487"/>
                <a:gd name="connsiteX39" fmla="*/ 1819688 w 1819688"/>
                <a:gd name="connsiteY39" fmla="*/ 2239962 h 2757487"/>
                <a:gd name="connsiteX40" fmla="*/ 1819688 w 1819688"/>
                <a:gd name="connsiteY40" fmla="*/ 2408237 h 2757487"/>
                <a:gd name="connsiteX41" fmla="*/ 1810163 w 1819688"/>
                <a:gd name="connsiteY41" fmla="*/ 2486024 h 2757487"/>
                <a:gd name="connsiteX42" fmla="*/ 1775238 w 1819688"/>
                <a:gd name="connsiteY42" fmla="*/ 2557462 h 2757487"/>
                <a:gd name="connsiteX43" fmla="*/ 1721263 w 1819688"/>
                <a:gd name="connsiteY43" fmla="*/ 2597149 h 2757487"/>
                <a:gd name="connsiteX44" fmla="*/ 1616488 w 1819688"/>
                <a:gd name="connsiteY44" fmla="*/ 2633662 h 2757487"/>
                <a:gd name="connsiteX45" fmla="*/ 1562513 w 1819688"/>
                <a:gd name="connsiteY45" fmla="*/ 2701924 h 2757487"/>
                <a:gd name="connsiteX46" fmla="*/ 1486313 w 1819688"/>
                <a:gd name="connsiteY46" fmla="*/ 2749549 h 2757487"/>
                <a:gd name="connsiteX47" fmla="*/ 1435513 w 1819688"/>
                <a:gd name="connsiteY47" fmla="*/ 2757487 h 2757487"/>
                <a:gd name="connsiteX0" fmla="*/ 1435513 w 1819688"/>
                <a:gd name="connsiteY0" fmla="*/ 2757487 h 2757487"/>
                <a:gd name="connsiteX1" fmla="*/ 1230726 w 1819688"/>
                <a:gd name="connsiteY1" fmla="*/ 2751137 h 2757487"/>
                <a:gd name="connsiteX2" fmla="*/ 1059276 w 1819688"/>
                <a:gd name="connsiteY2" fmla="*/ 2722562 h 2757487"/>
                <a:gd name="connsiteX3" fmla="*/ 886238 w 1819688"/>
                <a:gd name="connsiteY3" fmla="*/ 2722562 h 2757487"/>
                <a:gd name="connsiteX4" fmla="*/ 560801 w 1819688"/>
                <a:gd name="connsiteY4" fmla="*/ 2676524 h 2757487"/>
                <a:gd name="connsiteX5" fmla="*/ 346488 w 1819688"/>
                <a:gd name="connsiteY5" fmla="*/ 2613024 h 2757487"/>
                <a:gd name="connsiteX6" fmla="*/ 179801 w 1819688"/>
                <a:gd name="connsiteY6" fmla="*/ 2476499 h 2757487"/>
                <a:gd name="connsiteX7" fmla="*/ 71851 w 1819688"/>
                <a:gd name="connsiteY7" fmla="*/ 2359024 h 2757487"/>
                <a:gd name="connsiteX8" fmla="*/ 11526 w 1819688"/>
                <a:gd name="connsiteY8" fmla="*/ 2219324 h 2757487"/>
                <a:gd name="connsiteX9" fmla="*/ 413 w 1819688"/>
                <a:gd name="connsiteY9" fmla="*/ 2120899 h 2757487"/>
                <a:gd name="connsiteX10" fmla="*/ 13113 w 1819688"/>
                <a:gd name="connsiteY10" fmla="*/ 1982787 h 2757487"/>
                <a:gd name="connsiteX11" fmla="*/ 103601 w 1819688"/>
                <a:gd name="connsiteY11" fmla="*/ 1797049 h 2757487"/>
                <a:gd name="connsiteX12" fmla="*/ 292513 w 1819688"/>
                <a:gd name="connsiteY12" fmla="*/ 1657349 h 2757487"/>
                <a:gd name="connsiteX13" fmla="*/ 460788 w 1819688"/>
                <a:gd name="connsiteY13" fmla="*/ 1493837 h 2757487"/>
                <a:gd name="connsiteX14" fmla="*/ 530638 w 1819688"/>
                <a:gd name="connsiteY14" fmla="*/ 1406524 h 2757487"/>
                <a:gd name="connsiteX15" fmla="*/ 576676 w 1819688"/>
                <a:gd name="connsiteY15" fmla="*/ 1220787 h 2757487"/>
                <a:gd name="connsiteX16" fmla="*/ 532226 w 1819688"/>
                <a:gd name="connsiteY16" fmla="*/ 1074737 h 2757487"/>
                <a:gd name="connsiteX17" fmla="*/ 284576 w 1819688"/>
                <a:gd name="connsiteY17" fmla="*/ 1101724 h 2757487"/>
                <a:gd name="connsiteX18" fmla="*/ 229013 w 1819688"/>
                <a:gd name="connsiteY18" fmla="*/ 704849 h 2757487"/>
                <a:gd name="connsiteX19" fmla="*/ 489363 w 1819688"/>
                <a:gd name="connsiteY19" fmla="*/ 311149 h 2757487"/>
                <a:gd name="connsiteX20" fmla="*/ 438564 w 1819688"/>
                <a:gd name="connsiteY20" fmla="*/ 95250 h 2757487"/>
                <a:gd name="connsiteX21" fmla="*/ 648113 w 1819688"/>
                <a:gd name="connsiteY21" fmla="*/ 0 h 2757487"/>
                <a:gd name="connsiteX22" fmla="*/ 721138 w 1819688"/>
                <a:gd name="connsiteY22" fmla="*/ 223838 h 2757487"/>
                <a:gd name="connsiteX23" fmla="*/ 779875 w 1819688"/>
                <a:gd name="connsiteY23" fmla="*/ 206376 h 2757487"/>
                <a:gd name="connsiteX24" fmla="*/ 840200 w 1819688"/>
                <a:gd name="connsiteY24" fmla="*/ 1588 h 2757487"/>
                <a:gd name="connsiteX25" fmla="*/ 983076 w 1819688"/>
                <a:gd name="connsiteY25" fmla="*/ 23814 h 2757487"/>
                <a:gd name="connsiteX26" fmla="*/ 929101 w 1819688"/>
                <a:gd name="connsiteY26" fmla="*/ 263525 h 2757487"/>
                <a:gd name="connsiteX27" fmla="*/ 954501 w 1819688"/>
                <a:gd name="connsiteY27" fmla="*/ 198438 h 2757487"/>
                <a:gd name="connsiteX28" fmla="*/ 1016414 w 1819688"/>
                <a:gd name="connsiteY28" fmla="*/ 42864 h 2757487"/>
                <a:gd name="connsiteX29" fmla="*/ 1149763 w 1819688"/>
                <a:gd name="connsiteY29" fmla="*/ 101600 h 2757487"/>
                <a:gd name="connsiteX30" fmla="*/ 1111663 w 1819688"/>
                <a:gd name="connsiteY30" fmla="*/ 320675 h 2757487"/>
                <a:gd name="connsiteX31" fmla="*/ 1219613 w 1819688"/>
                <a:gd name="connsiteY31" fmla="*/ 546099 h 2757487"/>
                <a:gd name="connsiteX32" fmla="*/ 1141826 w 1819688"/>
                <a:gd name="connsiteY32" fmla="*/ 781049 h 2757487"/>
                <a:gd name="connsiteX33" fmla="*/ 1146588 w 1819688"/>
                <a:gd name="connsiteY33" fmla="*/ 1255712 h 2757487"/>
                <a:gd name="connsiteX34" fmla="*/ 1399001 w 1819688"/>
                <a:gd name="connsiteY34" fmla="*/ 1395412 h 2757487"/>
                <a:gd name="connsiteX35" fmla="*/ 1527588 w 1819688"/>
                <a:gd name="connsiteY35" fmla="*/ 1516062 h 2757487"/>
                <a:gd name="connsiteX36" fmla="*/ 1641888 w 1819688"/>
                <a:gd name="connsiteY36" fmla="*/ 1690687 h 2757487"/>
                <a:gd name="connsiteX37" fmla="*/ 1737138 w 1819688"/>
                <a:gd name="connsiteY37" fmla="*/ 1884362 h 2757487"/>
                <a:gd name="connsiteX38" fmla="*/ 1791113 w 1819688"/>
                <a:gd name="connsiteY38" fmla="*/ 2065337 h 2757487"/>
                <a:gd name="connsiteX39" fmla="*/ 1819688 w 1819688"/>
                <a:gd name="connsiteY39" fmla="*/ 2239962 h 2757487"/>
                <a:gd name="connsiteX40" fmla="*/ 1819688 w 1819688"/>
                <a:gd name="connsiteY40" fmla="*/ 2408237 h 2757487"/>
                <a:gd name="connsiteX41" fmla="*/ 1810163 w 1819688"/>
                <a:gd name="connsiteY41" fmla="*/ 2486024 h 2757487"/>
                <a:gd name="connsiteX42" fmla="*/ 1775238 w 1819688"/>
                <a:gd name="connsiteY42" fmla="*/ 2557462 h 2757487"/>
                <a:gd name="connsiteX43" fmla="*/ 1721263 w 1819688"/>
                <a:gd name="connsiteY43" fmla="*/ 2597149 h 2757487"/>
                <a:gd name="connsiteX44" fmla="*/ 1616488 w 1819688"/>
                <a:gd name="connsiteY44" fmla="*/ 2633662 h 2757487"/>
                <a:gd name="connsiteX45" fmla="*/ 1562513 w 1819688"/>
                <a:gd name="connsiteY45" fmla="*/ 2701924 h 2757487"/>
                <a:gd name="connsiteX46" fmla="*/ 1486313 w 1819688"/>
                <a:gd name="connsiteY46" fmla="*/ 2749549 h 2757487"/>
                <a:gd name="connsiteX47" fmla="*/ 1435513 w 1819688"/>
                <a:gd name="connsiteY47" fmla="*/ 2757487 h 2757487"/>
                <a:gd name="connsiteX0" fmla="*/ 1435513 w 1819688"/>
                <a:gd name="connsiteY0" fmla="*/ 2757487 h 2757487"/>
                <a:gd name="connsiteX1" fmla="*/ 1230726 w 1819688"/>
                <a:gd name="connsiteY1" fmla="*/ 2751137 h 2757487"/>
                <a:gd name="connsiteX2" fmla="*/ 1059276 w 1819688"/>
                <a:gd name="connsiteY2" fmla="*/ 2722562 h 2757487"/>
                <a:gd name="connsiteX3" fmla="*/ 886238 w 1819688"/>
                <a:gd name="connsiteY3" fmla="*/ 2722562 h 2757487"/>
                <a:gd name="connsiteX4" fmla="*/ 560801 w 1819688"/>
                <a:gd name="connsiteY4" fmla="*/ 2676524 h 2757487"/>
                <a:gd name="connsiteX5" fmla="*/ 346488 w 1819688"/>
                <a:gd name="connsiteY5" fmla="*/ 2613024 h 2757487"/>
                <a:gd name="connsiteX6" fmla="*/ 179801 w 1819688"/>
                <a:gd name="connsiteY6" fmla="*/ 2476499 h 2757487"/>
                <a:gd name="connsiteX7" fmla="*/ 71851 w 1819688"/>
                <a:gd name="connsiteY7" fmla="*/ 2359024 h 2757487"/>
                <a:gd name="connsiteX8" fmla="*/ 11526 w 1819688"/>
                <a:gd name="connsiteY8" fmla="*/ 2219324 h 2757487"/>
                <a:gd name="connsiteX9" fmla="*/ 413 w 1819688"/>
                <a:gd name="connsiteY9" fmla="*/ 2120899 h 2757487"/>
                <a:gd name="connsiteX10" fmla="*/ 13113 w 1819688"/>
                <a:gd name="connsiteY10" fmla="*/ 1982787 h 2757487"/>
                <a:gd name="connsiteX11" fmla="*/ 103601 w 1819688"/>
                <a:gd name="connsiteY11" fmla="*/ 1797049 h 2757487"/>
                <a:gd name="connsiteX12" fmla="*/ 292513 w 1819688"/>
                <a:gd name="connsiteY12" fmla="*/ 1657349 h 2757487"/>
                <a:gd name="connsiteX13" fmla="*/ 460788 w 1819688"/>
                <a:gd name="connsiteY13" fmla="*/ 1493837 h 2757487"/>
                <a:gd name="connsiteX14" fmla="*/ 530638 w 1819688"/>
                <a:gd name="connsiteY14" fmla="*/ 1406524 h 2757487"/>
                <a:gd name="connsiteX15" fmla="*/ 576676 w 1819688"/>
                <a:gd name="connsiteY15" fmla="*/ 1220787 h 2757487"/>
                <a:gd name="connsiteX16" fmla="*/ 532226 w 1819688"/>
                <a:gd name="connsiteY16" fmla="*/ 1074737 h 2757487"/>
                <a:gd name="connsiteX17" fmla="*/ 284576 w 1819688"/>
                <a:gd name="connsiteY17" fmla="*/ 1101724 h 2757487"/>
                <a:gd name="connsiteX18" fmla="*/ 229013 w 1819688"/>
                <a:gd name="connsiteY18" fmla="*/ 704849 h 2757487"/>
                <a:gd name="connsiteX19" fmla="*/ 489363 w 1819688"/>
                <a:gd name="connsiteY19" fmla="*/ 311149 h 2757487"/>
                <a:gd name="connsiteX20" fmla="*/ 438564 w 1819688"/>
                <a:gd name="connsiteY20" fmla="*/ 95250 h 2757487"/>
                <a:gd name="connsiteX21" fmla="*/ 648113 w 1819688"/>
                <a:gd name="connsiteY21" fmla="*/ 0 h 2757487"/>
                <a:gd name="connsiteX22" fmla="*/ 721138 w 1819688"/>
                <a:gd name="connsiteY22" fmla="*/ 223838 h 2757487"/>
                <a:gd name="connsiteX23" fmla="*/ 779875 w 1819688"/>
                <a:gd name="connsiteY23" fmla="*/ 206376 h 2757487"/>
                <a:gd name="connsiteX24" fmla="*/ 840200 w 1819688"/>
                <a:gd name="connsiteY24" fmla="*/ 1588 h 2757487"/>
                <a:gd name="connsiteX25" fmla="*/ 983076 w 1819688"/>
                <a:gd name="connsiteY25" fmla="*/ 23814 h 2757487"/>
                <a:gd name="connsiteX26" fmla="*/ 929101 w 1819688"/>
                <a:gd name="connsiteY26" fmla="*/ 263525 h 2757487"/>
                <a:gd name="connsiteX27" fmla="*/ 954501 w 1819688"/>
                <a:gd name="connsiteY27" fmla="*/ 198438 h 2757487"/>
                <a:gd name="connsiteX28" fmla="*/ 1016414 w 1819688"/>
                <a:gd name="connsiteY28" fmla="*/ 42864 h 2757487"/>
                <a:gd name="connsiteX29" fmla="*/ 1149763 w 1819688"/>
                <a:gd name="connsiteY29" fmla="*/ 101600 h 2757487"/>
                <a:gd name="connsiteX30" fmla="*/ 1111663 w 1819688"/>
                <a:gd name="connsiteY30" fmla="*/ 320675 h 2757487"/>
                <a:gd name="connsiteX31" fmla="*/ 1219613 w 1819688"/>
                <a:gd name="connsiteY31" fmla="*/ 546099 h 2757487"/>
                <a:gd name="connsiteX32" fmla="*/ 1141826 w 1819688"/>
                <a:gd name="connsiteY32" fmla="*/ 781049 h 2757487"/>
                <a:gd name="connsiteX33" fmla="*/ 1146588 w 1819688"/>
                <a:gd name="connsiteY33" fmla="*/ 1255712 h 2757487"/>
                <a:gd name="connsiteX34" fmla="*/ 1399001 w 1819688"/>
                <a:gd name="connsiteY34" fmla="*/ 1395412 h 2757487"/>
                <a:gd name="connsiteX35" fmla="*/ 1527588 w 1819688"/>
                <a:gd name="connsiteY35" fmla="*/ 1516062 h 2757487"/>
                <a:gd name="connsiteX36" fmla="*/ 1641888 w 1819688"/>
                <a:gd name="connsiteY36" fmla="*/ 1690687 h 2757487"/>
                <a:gd name="connsiteX37" fmla="*/ 1737138 w 1819688"/>
                <a:gd name="connsiteY37" fmla="*/ 1884362 h 2757487"/>
                <a:gd name="connsiteX38" fmla="*/ 1791113 w 1819688"/>
                <a:gd name="connsiteY38" fmla="*/ 2065337 h 2757487"/>
                <a:gd name="connsiteX39" fmla="*/ 1819688 w 1819688"/>
                <a:gd name="connsiteY39" fmla="*/ 2239962 h 2757487"/>
                <a:gd name="connsiteX40" fmla="*/ 1819688 w 1819688"/>
                <a:gd name="connsiteY40" fmla="*/ 2408237 h 2757487"/>
                <a:gd name="connsiteX41" fmla="*/ 1810163 w 1819688"/>
                <a:gd name="connsiteY41" fmla="*/ 2486024 h 2757487"/>
                <a:gd name="connsiteX42" fmla="*/ 1775238 w 1819688"/>
                <a:gd name="connsiteY42" fmla="*/ 2557462 h 2757487"/>
                <a:gd name="connsiteX43" fmla="*/ 1721263 w 1819688"/>
                <a:gd name="connsiteY43" fmla="*/ 2597149 h 2757487"/>
                <a:gd name="connsiteX44" fmla="*/ 1616488 w 1819688"/>
                <a:gd name="connsiteY44" fmla="*/ 2633662 h 2757487"/>
                <a:gd name="connsiteX45" fmla="*/ 1562513 w 1819688"/>
                <a:gd name="connsiteY45" fmla="*/ 2701924 h 2757487"/>
                <a:gd name="connsiteX46" fmla="*/ 1486313 w 1819688"/>
                <a:gd name="connsiteY46" fmla="*/ 2749549 h 2757487"/>
                <a:gd name="connsiteX47" fmla="*/ 1435513 w 1819688"/>
                <a:gd name="connsiteY47" fmla="*/ 2757487 h 2757487"/>
                <a:gd name="connsiteX0" fmla="*/ 1435513 w 1819688"/>
                <a:gd name="connsiteY0" fmla="*/ 2757487 h 2757487"/>
                <a:gd name="connsiteX1" fmla="*/ 1230726 w 1819688"/>
                <a:gd name="connsiteY1" fmla="*/ 2751137 h 2757487"/>
                <a:gd name="connsiteX2" fmla="*/ 1059276 w 1819688"/>
                <a:gd name="connsiteY2" fmla="*/ 2722562 h 2757487"/>
                <a:gd name="connsiteX3" fmla="*/ 886238 w 1819688"/>
                <a:gd name="connsiteY3" fmla="*/ 2722562 h 2757487"/>
                <a:gd name="connsiteX4" fmla="*/ 560801 w 1819688"/>
                <a:gd name="connsiteY4" fmla="*/ 2676524 h 2757487"/>
                <a:gd name="connsiteX5" fmla="*/ 346488 w 1819688"/>
                <a:gd name="connsiteY5" fmla="*/ 2613024 h 2757487"/>
                <a:gd name="connsiteX6" fmla="*/ 179801 w 1819688"/>
                <a:gd name="connsiteY6" fmla="*/ 2476499 h 2757487"/>
                <a:gd name="connsiteX7" fmla="*/ 71851 w 1819688"/>
                <a:gd name="connsiteY7" fmla="*/ 2359024 h 2757487"/>
                <a:gd name="connsiteX8" fmla="*/ 11526 w 1819688"/>
                <a:gd name="connsiteY8" fmla="*/ 2219324 h 2757487"/>
                <a:gd name="connsiteX9" fmla="*/ 413 w 1819688"/>
                <a:gd name="connsiteY9" fmla="*/ 2120899 h 2757487"/>
                <a:gd name="connsiteX10" fmla="*/ 13113 w 1819688"/>
                <a:gd name="connsiteY10" fmla="*/ 1982787 h 2757487"/>
                <a:gd name="connsiteX11" fmla="*/ 103601 w 1819688"/>
                <a:gd name="connsiteY11" fmla="*/ 1797049 h 2757487"/>
                <a:gd name="connsiteX12" fmla="*/ 292513 w 1819688"/>
                <a:gd name="connsiteY12" fmla="*/ 1657349 h 2757487"/>
                <a:gd name="connsiteX13" fmla="*/ 460788 w 1819688"/>
                <a:gd name="connsiteY13" fmla="*/ 1493837 h 2757487"/>
                <a:gd name="connsiteX14" fmla="*/ 530638 w 1819688"/>
                <a:gd name="connsiteY14" fmla="*/ 1406524 h 2757487"/>
                <a:gd name="connsiteX15" fmla="*/ 576676 w 1819688"/>
                <a:gd name="connsiteY15" fmla="*/ 1220787 h 2757487"/>
                <a:gd name="connsiteX16" fmla="*/ 532226 w 1819688"/>
                <a:gd name="connsiteY16" fmla="*/ 1074737 h 2757487"/>
                <a:gd name="connsiteX17" fmla="*/ 284576 w 1819688"/>
                <a:gd name="connsiteY17" fmla="*/ 1101724 h 2757487"/>
                <a:gd name="connsiteX18" fmla="*/ 229013 w 1819688"/>
                <a:gd name="connsiteY18" fmla="*/ 704849 h 2757487"/>
                <a:gd name="connsiteX19" fmla="*/ 489363 w 1819688"/>
                <a:gd name="connsiteY19" fmla="*/ 311149 h 2757487"/>
                <a:gd name="connsiteX20" fmla="*/ 438564 w 1819688"/>
                <a:gd name="connsiteY20" fmla="*/ 95250 h 2757487"/>
                <a:gd name="connsiteX21" fmla="*/ 648113 w 1819688"/>
                <a:gd name="connsiteY21" fmla="*/ 0 h 2757487"/>
                <a:gd name="connsiteX22" fmla="*/ 721138 w 1819688"/>
                <a:gd name="connsiteY22" fmla="*/ 223838 h 2757487"/>
                <a:gd name="connsiteX23" fmla="*/ 779875 w 1819688"/>
                <a:gd name="connsiteY23" fmla="*/ 206376 h 2757487"/>
                <a:gd name="connsiteX24" fmla="*/ 840200 w 1819688"/>
                <a:gd name="connsiteY24" fmla="*/ 1588 h 2757487"/>
                <a:gd name="connsiteX25" fmla="*/ 983076 w 1819688"/>
                <a:gd name="connsiteY25" fmla="*/ 23814 h 2757487"/>
                <a:gd name="connsiteX26" fmla="*/ 929101 w 1819688"/>
                <a:gd name="connsiteY26" fmla="*/ 263525 h 2757487"/>
                <a:gd name="connsiteX27" fmla="*/ 954501 w 1819688"/>
                <a:gd name="connsiteY27" fmla="*/ 198438 h 2757487"/>
                <a:gd name="connsiteX28" fmla="*/ 1016414 w 1819688"/>
                <a:gd name="connsiteY28" fmla="*/ 42864 h 2757487"/>
                <a:gd name="connsiteX29" fmla="*/ 1149763 w 1819688"/>
                <a:gd name="connsiteY29" fmla="*/ 101600 h 2757487"/>
                <a:gd name="connsiteX30" fmla="*/ 1111663 w 1819688"/>
                <a:gd name="connsiteY30" fmla="*/ 320675 h 2757487"/>
                <a:gd name="connsiteX31" fmla="*/ 1219613 w 1819688"/>
                <a:gd name="connsiteY31" fmla="*/ 546099 h 2757487"/>
                <a:gd name="connsiteX32" fmla="*/ 1141826 w 1819688"/>
                <a:gd name="connsiteY32" fmla="*/ 781049 h 2757487"/>
                <a:gd name="connsiteX33" fmla="*/ 1146588 w 1819688"/>
                <a:gd name="connsiteY33" fmla="*/ 1255712 h 2757487"/>
                <a:gd name="connsiteX34" fmla="*/ 1399001 w 1819688"/>
                <a:gd name="connsiteY34" fmla="*/ 1395412 h 2757487"/>
                <a:gd name="connsiteX35" fmla="*/ 1527588 w 1819688"/>
                <a:gd name="connsiteY35" fmla="*/ 1516062 h 2757487"/>
                <a:gd name="connsiteX36" fmla="*/ 1641888 w 1819688"/>
                <a:gd name="connsiteY36" fmla="*/ 1690687 h 2757487"/>
                <a:gd name="connsiteX37" fmla="*/ 1737138 w 1819688"/>
                <a:gd name="connsiteY37" fmla="*/ 1884362 h 2757487"/>
                <a:gd name="connsiteX38" fmla="*/ 1791113 w 1819688"/>
                <a:gd name="connsiteY38" fmla="*/ 2065337 h 2757487"/>
                <a:gd name="connsiteX39" fmla="*/ 1819688 w 1819688"/>
                <a:gd name="connsiteY39" fmla="*/ 2239962 h 2757487"/>
                <a:gd name="connsiteX40" fmla="*/ 1819688 w 1819688"/>
                <a:gd name="connsiteY40" fmla="*/ 2408237 h 2757487"/>
                <a:gd name="connsiteX41" fmla="*/ 1810163 w 1819688"/>
                <a:gd name="connsiteY41" fmla="*/ 2486024 h 2757487"/>
                <a:gd name="connsiteX42" fmla="*/ 1775238 w 1819688"/>
                <a:gd name="connsiteY42" fmla="*/ 2557462 h 2757487"/>
                <a:gd name="connsiteX43" fmla="*/ 1721263 w 1819688"/>
                <a:gd name="connsiteY43" fmla="*/ 2597149 h 2757487"/>
                <a:gd name="connsiteX44" fmla="*/ 1616488 w 1819688"/>
                <a:gd name="connsiteY44" fmla="*/ 2633662 h 2757487"/>
                <a:gd name="connsiteX45" fmla="*/ 1562513 w 1819688"/>
                <a:gd name="connsiteY45" fmla="*/ 2701924 h 2757487"/>
                <a:gd name="connsiteX46" fmla="*/ 1486313 w 1819688"/>
                <a:gd name="connsiteY46" fmla="*/ 2749549 h 2757487"/>
                <a:gd name="connsiteX47" fmla="*/ 1435513 w 1819688"/>
                <a:gd name="connsiteY47" fmla="*/ 2757487 h 2757487"/>
                <a:gd name="connsiteX0" fmla="*/ 1435513 w 1819688"/>
                <a:gd name="connsiteY0" fmla="*/ 2757487 h 2757487"/>
                <a:gd name="connsiteX1" fmla="*/ 1230726 w 1819688"/>
                <a:gd name="connsiteY1" fmla="*/ 2751137 h 2757487"/>
                <a:gd name="connsiteX2" fmla="*/ 1059276 w 1819688"/>
                <a:gd name="connsiteY2" fmla="*/ 2722562 h 2757487"/>
                <a:gd name="connsiteX3" fmla="*/ 886238 w 1819688"/>
                <a:gd name="connsiteY3" fmla="*/ 2722562 h 2757487"/>
                <a:gd name="connsiteX4" fmla="*/ 560801 w 1819688"/>
                <a:gd name="connsiteY4" fmla="*/ 2676524 h 2757487"/>
                <a:gd name="connsiteX5" fmla="*/ 346488 w 1819688"/>
                <a:gd name="connsiteY5" fmla="*/ 2613024 h 2757487"/>
                <a:gd name="connsiteX6" fmla="*/ 179801 w 1819688"/>
                <a:gd name="connsiteY6" fmla="*/ 2476499 h 2757487"/>
                <a:gd name="connsiteX7" fmla="*/ 71851 w 1819688"/>
                <a:gd name="connsiteY7" fmla="*/ 2359024 h 2757487"/>
                <a:gd name="connsiteX8" fmla="*/ 11526 w 1819688"/>
                <a:gd name="connsiteY8" fmla="*/ 2219324 h 2757487"/>
                <a:gd name="connsiteX9" fmla="*/ 413 w 1819688"/>
                <a:gd name="connsiteY9" fmla="*/ 2120899 h 2757487"/>
                <a:gd name="connsiteX10" fmla="*/ 13113 w 1819688"/>
                <a:gd name="connsiteY10" fmla="*/ 1982787 h 2757487"/>
                <a:gd name="connsiteX11" fmla="*/ 103601 w 1819688"/>
                <a:gd name="connsiteY11" fmla="*/ 1797049 h 2757487"/>
                <a:gd name="connsiteX12" fmla="*/ 292513 w 1819688"/>
                <a:gd name="connsiteY12" fmla="*/ 1657349 h 2757487"/>
                <a:gd name="connsiteX13" fmla="*/ 460788 w 1819688"/>
                <a:gd name="connsiteY13" fmla="*/ 1493837 h 2757487"/>
                <a:gd name="connsiteX14" fmla="*/ 530638 w 1819688"/>
                <a:gd name="connsiteY14" fmla="*/ 1406524 h 2757487"/>
                <a:gd name="connsiteX15" fmla="*/ 576676 w 1819688"/>
                <a:gd name="connsiteY15" fmla="*/ 1220787 h 2757487"/>
                <a:gd name="connsiteX16" fmla="*/ 532226 w 1819688"/>
                <a:gd name="connsiteY16" fmla="*/ 1074737 h 2757487"/>
                <a:gd name="connsiteX17" fmla="*/ 284576 w 1819688"/>
                <a:gd name="connsiteY17" fmla="*/ 1101724 h 2757487"/>
                <a:gd name="connsiteX18" fmla="*/ 229013 w 1819688"/>
                <a:gd name="connsiteY18" fmla="*/ 704849 h 2757487"/>
                <a:gd name="connsiteX19" fmla="*/ 489363 w 1819688"/>
                <a:gd name="connsiteY19" fmla="*/ 311149 h 2757487"/>
                <a:gd name="connsiteX20" fmla="*/ 438564 w 1819688"/>
                <a:gd name="connsiteY20" fmla="*/ 95250 h 2757487"/>
                <a:gd name="connsiteX21" fmla="*/ 648113 w 1819688"/>
                <a:gd name="connsiteY21" fmla="*/ 0 h 2757487"/>
                <a:gd name="connsiteX22" fmla="*/ 721138 w 1819688"/>
                <a:gd name="connsiteY22" fmla="*/ 223838 h 2757487"/>
                <a:gd name="connsiteX23" fmla="*/ 779875 w 1819688"/>
                <a:gd name="connsiteY23" fmla="*/ 206376 h 2757487"/>
                <a:gd name="connsiteX24" fmla="*/ 840200 w 1819688"/>
                <a:gd name="connsiteY24" fmla="*/ 1588 h 2757487"/>
                <a:gd name="connsiteX25" fmla="*/ 983076 w 1819688"/>
                <a:gd name="connsiteY25" fmla="*/ 23814 h 2757487"/>
                <a:gd name="connsiteX26" fmla="*/ 929101 w 1819688"/>
                <a:gd name="connsiteY26" fmla="*/ 263525 h 2757487"/>
                <a:gd name="connsiteX27" fmla="*/ 954501 w 1819688"/>
                <a:gd name="connsiteY27" fmla="*/ 198438 h 2757487"/>
                <a:gd name="connsiteX28" fmla="*/ 1016414 w 1819688"/>
                <a:gd name="connsiteY28" fmla="*/ 42864 h 2757487"/>
                <a:gd name="connsiteX29" fmla="*/ 1149763 w 1819688"/>
                <a:gd name="connsiteY29" fmla="*/ 101600 h 2757487"/>
                <a:gd name="connsiteX30" fmla="*/ 1111663 w 1819688"/>
                <a:gd name="connsiteY30" fmla="*/ 320675 h 2757487"/>
                <a:gd name="connsiteX31" fmla="*/ 1219613 w 1819688"/>
                <a:gd name="connsiteY31" fmla="*/ 546099 h 2757487"/>
                <a:gd name="connsiteX32" fmla="*/ 1141826 w 1819688"/>
                <a:gd name="connsiteY32" fmla="*/ 781049 h 2757487"/>
                <a:gd name="connsiteX33" fmla="*/ 1146588 w 1819688"/>
                <a:gd name="connsiteY33" fmla="*/ 1255712 h 2757487"/>
                <a:gd name="connsiteX34" fmla="*/ 1399001 w 1819688"/>
                <a:gd name="connsiteY34" fmla="*/ 1395412 h 2757487"/>
                <a:gd name="connsiteX35" fmla="*/ 1527588 w 1819688"/>
                <a:gd name="connsiteY35" fmla="*/ 1516062 h 2757487"/>
                <a:gd name="connsiteX36" fmla="*/ 1641888 w 1819688"/>
                <a:gd name="connsiteY36" fmla="*/ 1690687 h 2757487"/>
                <a:gd name="connsiteX37" fmla="*/ 1737138 w 1819688"/>
                <a:gd name="connsiteY37" fmla="*/ 1884362 h 2757487"/>
                <a:gd name="connsiteX38" fmla="*/ 1791113 w 1819688"/>
                <a:gd name="connsiteY38" fmla="*/ 2065337 h 2757487"/>
                <a:gd name="connsiteX39" fmla="*/ 1819688 w 1819688"/>
                <a:gd name="connsiteY39" fmla="*/ 2239962 h 2757487"/>
                <a:gd name="connsiteX40" fmla="*/ 1819688 w 1819688"/>
                <a:gd name="connsiteY40" fmla="*/ 2408237 h 2757487"/>
                <a:gd name="connsiteX41" fmla="*/ 1810163 w 1819688"/>
                <a:gd name="connsiteY41" fmla="*/ 2486024 h 2757487"/>
                <a:gd name="connsiteX42" fmla="*/ 1775238 w 1819688"/>
                <a:gd name="connsiteY42" fmla="*/ 2557462 h 2757487"/>
                <a:gd name="connsiteX43" fmla="*/ 1721263 w 1819688"/>
                <a:gd name="connsiteY43" fmla="*/ 2597149 h 2757487"/>
                <a:gd name="connsiteX44" fmla="*/ 1616488 w 1819688"/>
                <a:gd name="connsiteY44" fmla="*/ 2633662 h 2757487"/>
                <a:gd name="connsiteX45" fmla="*/ 1562513 w 1819688"/>
                <a:gd name="connsiteY45" fmla="*/ 2701924 h 2757487"/>
                <a:gd name="connsiteX46" fmla="*/ 1486313 w 1819688"/>
                <a:gd name="connsiteY46" fmla="*/ 2749549 h 2757487"/>
                <a:gd name="connsiteX47" fmla="*/ 1435513 w 1819688"/>
                <a:gd name="connsiteY47" fmla="*/ 2757487 h 2757487"/>
                <a:gd name="connsiteX0" fmla="*/ 1435513 w 1819688"/>
                <a:gd name="connsiteY0" fmla="*/ 2757487 h 2757530"/>
                <a:gd name="connsiteX1" fmla="*/ 1230726 w 1819688"/>
                <a:gd name="connsiteY1" fmla="*/ 2751137 h 2757530"/>
                <a:gd name="connsiteX2" fmla="*/ 1059276 w 1819688"/>
                <a:gd name="connsiteY2" fmla="*/ 2722562 h 2757530"/>
                <a:gd name="connsiteX3" fmla="*/ 886238 w 1819688"/>
                <a:gd name="connsiteY3" fmla="*/ 2722562 h 2757530"/>
                <a:gd name="connsiteX4" fmla="*/ 560801 w 1819688"/>
                <a:gd name="connsiteY4" fmla="*/ 2676524 h 2757530"/>
                <a:gd name="connsiteX5" fmla="*/ 346488 w 1819688"/>
                <a:gd name="connsiteY5" fmla="*/ 2613024 h 2757530"/>
                <a:gd name="connsiteX6" fmla="*/ 179801 w 1819688"/>
                <a:gd name="connsiteY6" fmla="*/ 2476499 h 2757530"/>
                <a:gd name="connsiteX7" fmla="*/ 71851 w 1819688"/>
                <a:gd name="connsiteY7" fmla="*/ 2359024 h 2757530"/>
                <a:gd name="connsiteX8" fmla="*/ 11526 w 1819688"/>
                <a:gd name="connsiteY8" fmla="*/ 2219324 h 2757530"/>
                <a:gd name="connsiteX9" fmla="*/ 413 w 1819688"/>
                <a:gd name="connsiteY9" fmla="*/ 2120899 h 2757530"/>
                <a:gd name="connsiteX10" fmla="*/ 13113 w 1819688"/>
                <a:gd name="connsiteY10" fmla="*/ 1982787 h 2757530"/>
                <a:gd name="connsiteX11" fmla="*/ 103601 w 1819688"/>
                <a:gd name="connsiteY11" fmla="*/ 1797049 h 2757530"/>
                <a:gd name="connsiteX12" fmla="*/ 292513 w 1819688"/>
                <a:gd name="connsiteY12" fmla="*/ 1657349 h 2757530"/>
                <a:gd name="connsiteX13" fmla="*/ 460788 w 1819688"/>
                <a:gd name="connsiteY13" fmla="*/ 1493837 h 2757530"/>
                <a:gd name="connsiteX14" fmla="*/ 530638 w 1819688"/>
                <a:gd name="connsiteY14" fmla="*/ 1406524 h 2757530"/>
                <a:gd name="connsiteX15" fmla="*/ 576676 w 1819688"/>
                <a:gd name="connsiteY15" fmla="*/ 1220787 h 2757530"/>
                <a:gd name="connsiteX16" fmla="*/ 532226 w 1819688"/>
                <a:gd name="connsiteY16" fmla="*/ 1074737 h 2757530"/>
                <a:gd name="connsiteX17" fmla="*/ 284576 w 1819688"/>
                <a:gd name="connsiteY17" fmla="*/ 1101724 h 2757530"/>
                <a:gd name="connsiteX18" fmla="*/ 229013 w 1819688"/>
                <a:gd name="connsiteY18" fmla="*/ 704849 h 2757530"/>
                <a:gd name="connsiteX19" fmla="*/ 489363 w 1819688"/>
                <a:gd name="connsiteY19" fmla="*/ 311149 h 2757530"/>
                <a:gd name="connsiteX20" fmla="*/ 438564 w 1819688"/>
                <a:gd name="connsiteY20" fmla="*/ 95250 h 2757530"/>
                <a:gd name="connsiteX21" fmla="*/ 648113 w 1819688"/>
                <a:gd name="connsiteY21" fmla="*/ 0 h 2757530"/>
                <a:gd name="connsiteX22" fmla="*/ 721138 w 1819688"/>
                <a:gd name="connsiteY22" fmla="*/ 223838 h 2757530"/>
                <a:gd name="connsiteX23" fmla="*/ 779875 w 1819688"/>
                <a:gd name="connsiteY23" fmla="*/ 206376 h 2757530"/>
                <a:gd name="connsiteX24" fmla="*/ 840200 w 1819688"/>
                <a:gd name="connsiteY24" fmla="*/ 1588 h 2757530"/>
                <a:gd name="connsiteX25" fmla="*/ 983076 w 1819688"/>
                <a:gd name="connsiteY25" fmla="*/ 23814 h 2757530"/>
                <a:gd name="connsiteX26" fmla="*/ 929101 w 1819688"/>
                <a:gd name="connsiteY26" fmla="*/ 263525 h 2757530"/>
                <a:gd name="connsiteX27" fmla="*/ 954501 w 1819688"/>
                <a:gd name="connsiteY27" fmla="*/ 198438 h 2757530"/>
                <a:gd name="connsiteX28" fmla="*/ 1016414 w 1819688"/>
                <a:gd name="connsiteY28" fmla="*/ 42864 h 2757530"/>
                <a:gd name="connsiteX29" fmla="*/ 1149763 w 1819688"/>
                <a:gd name="connsiteY29" fmla="*/ 101600 h 2757530"/>
                <a:gd name="connsiteX30" fmla="*/ 1111663 w 1819688"/>
                <a:gd name="connsiteY30" fmla="*/ 320675 h 2757530"/>
                <a:gd name="connsiteX31" fmla="*/ 1219613 w 1819688"/>
                <a:gd name="connsiteY31" fmla="*/ 546099 h 2757530"/>
                <a:gd name="connsiteX32" fmla="*/ 1141826 w 1819688"/>
                <a:gd name="connsiteY32" fmla="*/ 781049 h 2757530"/>
                <a:gd name="connsiteX33" fmla="*/ 1146588 w 1819688"/>
                <a:gd name="connsiteY33" fmla="*/ 1255712 h 2757530"/>
                <a:gd name="connsiteX34" fmla="*/ 1399001 w 1819688"/>
                <a:gd name="connsiteY34" fmla="*/ 1395412 h 2757530"/>
                <a:gd name="connsiteX35" fmla="*/ 1527588 w 1819688"/>
                <a:gd name="connsiteY35" fmla="*/ 1516062 h 2757530"/>
                <a:gd name="connsiteX36" fmla="*/ 1641888 w 1819688"/>
                <a:gd name="connsiteY36" fmla="*/ 1690687 h 2757530"/>
                <a:gd name="connsiteX37" fmla="*/ 1737138 w 1819688"/>
                <a:gd name="connsiteY37" fmla="*/ 1884362 h 2757530"/>
                <a:gd name="connsiteX38" fmla="*/ 1791113 w 1819688"/>
                <a:gd name="connsiteY38" fmla="*/ 2065337 h 2757530"/>
                <a:gd name="connsiteX39" fmla="*/ 1819688 w 1819688"/>
                <a:gd name="connsiteY39" fmla="*/ 2239962 h 2757530"/>
                <a:gd name="connsiteX40" fmla="*/ 1819688 w 1819688"/>
                <a:gd name="connsiteY40" fmla="*/ 2408237 h 2757530"/>
                <a:gd name="connsiteX41" fmla="*/ 1810163 w 1819688"/>
                <a:gd name="connsiteY41" fmla="*/ 2486024 h 2757530"/>
                <a:gd name="connsiteX42" fmla="*/ 1775238 w 1819688"/>
                <a:gd name="connsiteY42" fmla="*/ 2557462 h 2757530"/>
                <a:gd name="connsiteX43" fmla="*/ 1721263 w 1819688"/>
                <a:gd name="connsiteY43" fmla="*/ 2597149 h 2757530"/>
                <a:gd name="connsiteX44" fmla="*/ 1616488 w 1819688"/>
                <a:gd name="connsiteY44" fmla="*/ 2633662 h 2757530"/>
                <a:gd name="connsiteX45" fmla="*/ 1562513 w 1819688"/>
                <a:gd name="connsiteY45" fmla="*/ 2701924 h 2757530"/>
                <a:gd name="connsiteX46" fmla="*/ 1486313 w 1819688"/>
                <a:gd name="connsiteY46" fmla="*/ 2749549 h 2757530"/>
                <a:gd name="connsiteX47" fmla="*/ 1435513 w 1819688"/>
                <a:gd name="connsiteY47" fmla="*/ 2757487 h 2757530"/>
                <a:gd name="connsiteX0" fmla="*/ 1435513 w 1819688"/>
                <a:gd name="connsiteY0" fmla="*/ 2757487 h 2757530"/>
                <a:gd name="connsiteX1" fmla="*/ 1230726 w 1819688"/>
                <a:gd name="connsiteY1" fmla="*/ 2751137 h 2757530"/>
                <a:gd name="connsiteX2" fmla="*/ 1059276 w 1819688"/>
                <a:gd name="connsiteY2" fmla="*/ 2722562 h 2757530"/>
                <a:gd name="connsiteX3" fmla="*/ 886238 w 1819688"/>
                <a:gd name="connsiteY3" fmla="*/ 2722562 h 2757530"/>
                <a:gd name="connsiteX4" fmla="*/ 560801 w 1819688"/>
                <a:gd name="connsiteY4" fmla="*/ 2676524 h 2757530"/>
                <a:gd name="connsiteX5" fmla="*/ 346488 w 1819688"/>
                <a:gd name="connsiteY5" fmla="*/ 2613024 h 2757530"/>
                <a:gd name="connsiteX6" fmla="*/ 179801 w 1819688"/>
                <a:gd name="connsiteY6" fmla="*/ 2476499 h 2757530"/>
                <a:gd name="connsiteX7" fmla="*/ 71851 w 1819688"/>
                <a:gd name="connsiteY7" fmla="*/ 2359024 h 2757530"/>
                <a:gd name="connsiteX8" fmla="*/ 11526 w 1819688"/>
                <a:gd name="connsiteY8" fmla="*/ 2219324 h 2757530"/>
                <a:gd name="connsiteX9" fmla="*/ 413 w 1819688"/>
                <a:gd name="connsiteY9" fmla="*/ 2120899 h 2757530"/>
                <a:gd name="connsiteX10" fmla="*/ 13113 w 1819688"/>
                <a:gd name="connsiteY10" fmla="*/ 1982787 h 2757530"/>
                <a:gd name="connsiteX11" fmla="*/ 103601 w 1819688"/>
                <a:gd name="connsiteY11" fmla="*/ 1797049 h 2757530"/>
                <a:gd name="connsiteX12" fmla="*/ 292513 w 1819688"/>
                <a:gd name="connsiteY12" fmla="*/ 1657349 h 2757530"/>
                <a:gd name="connsiteX13" fmla="*/ 460788 w 1819688"/>
                <a:gd name="connsiteY13" fmla="*/ 1493837 h 2757530"/>
                <a:gd name="connsiteX14" fmla="*/ 530638 w 1819688"/>
                <a:gd name="connsiteY14" fmla="*/ 1406524 h 2757530"/>
                <a:gd name="connsiteX15" fmla="*/ 576676 w 1819688"/>
                <a:gd name="connsiteY15" fmla="*/ 1220787 h 2757530"/>
                <a:gd name="connsiteX16" fmla="*/ 532226 w 1819688"/>
                <a:gd name="connsiteY16" fmla="*/ 1074737 h 2757530"/>
                <a:gd name="connsiteX17" fmla="*/ 284576 w 1819688"/>
                <a:gd name="connsiteY17" fmla="*/ 1101724 h 2757530"/>
                <a:gd name="connsiteX18" fmla="*/ 229013 w 1819688"/>
                <a:gd name="connsiteY18" fmla="*/ 704849 h 2757530"/>
                <a:gd name="connsiteX19" fmla="*/ 489363 w 1819688"/>
                <a:gd name="connsiteY19" fmla="*/ 311149 h 2757530"/>
                <a:gd name="connsiteX20" fmla="*/ 438564 w 1819688"/>
                <a:gd name="connsiteY20" fmla="*/ 95250 h 2757530"/>
                <a:gd name="connsiteX21" fmla="*/ 648113 w 1819688"/>
                <a:gd name="connsiteY21" fmla="*/ 0 h 2757530"/>
                <a:gd name="connsiteX22" fmla="*/ 721138 w 1819688"/>
                <a:gd name="connsiteY22" fmla="*/ 223838 h 2757530"/>
                <a:gd name="connsiteX23" fmla="*/ 779875 w 1819688"/>
                <a:gd name="connsiteY23" fmla="*/ 206376 h 2757530"/>
                <a:gd name="connsiteX24" fmla="*/ 840200 w 1819688"/>
                <a:gd name="connsiteY24" fmla="*/ 1588 h 2757530"/>
                <a:gd name="connsiteX25" fmla="*/ 983076 w 1819688"/>
                <a:gd name="connsiteY25" fmla="*/ 23814 h 2757530"/>
                <a:gd name="connsiteX26" fmla="*/ 929101 w 1819688"/>
                <a:gd name="connsiteY26" fmla="*/ 263525 h 2757530"/>
                <a:gd name="connsiteX27" fmla="*/ 954501 w 1819688"/>
                <a:gd name="connsiteY27" fmla="*/ 198438 h 2757530"/>
                <a:gd name="connsiteX28" fmla="*/ 1016414 w 1819688"/>
                <a:gd name="connsiteY28" fmla="*/ 42864 h 2757530"/>
                <a:gd name="connsiteX29" fmla="*/ 1149763 w 1819688"/>
                <a:gd name="connsiteY29" fmla="*/ 101600 h 2757530"/>
                <a:gd name="connsiteX30" fmla="*/ 1111663 w 1819688"/>
                <a:gd name="connsiteY30" fmla="*/ 320675 h 2757530"/>
                <a:gd name="connsiteX31" fmla="*/ 1219613 w 1819688"/>
                <a:gd name="connsiteY31" fmla="*/ 546099 h 2757530"/>
                <a:gd name="connsiteX32" fmla="*/ 1141826 w 1819688"/>
                <a:gd name="connsiteY32" fmla="*/ 781049 h 2757530"/>
                <a:gd name="connsiteX33" fmla="*/ 1146588 w 1819688"/>
                <a:gd name="connsiteY33" fmla="*/ 1255712 h 2757530"/>
                <a:gd name="connsiteX34" fmla="*/ 1399001 w 1819688"/>
                <a:gd name="connsiteY34" fmla="*/ 1395412 h 2757530"/>
                <a:gd name="connsiteX35" fmla="*/ 1527588 w 1819688"/>
                <a:gd name="connsiteY35" fmla="*/ 1516062 h 2757530"/>
                <a:gd name="connsiteX36" fmla="*/ 1641888 w 1819688"/>
                <a:gd name="connsiteY36" fmla="*/ 1690687 h 2757530"/>
                <a:gd name="connsiteX37" fmla="*/ 1737138 w 1819688"/>
                <a:gd name="connsiteY37" fmla="*/ 1884362 h 2757530"/>
                <a:gd name="connsiteX38" fmla="*/ 1791113 w 1819688"/>
                <a:gd name="connsiteY38" fmla="*/ 2065337 h 2757530"/>
                <a:gd name="connsiteX39" fmla="*/ 1819688 w 1819688"/>
                <a:gd name="connsiteY39" fmla="*/ 2239962 h 2757530"/>
                <a:gd name="connsiteX40" fmla="*/ 1819688 w 1819688"/>
                <a:gd name="connsiteY40" fmla="*/ 2408237 h 2757530"/>
                <a:gd name="connsiteX41" fmla="*/ 1810163 w 1819688"/>
                <a:gd name="connsiteY41" fmla="*/ 2486024 h 2757530"/>
                <a:gd name="connsiteX42" fmla="*/ 1775238 w 1819688"/>
                <a:gd name="connsiteY42" fmla="*/ 2557462 h 2757530"/>
                <a:gd name="connsiteX43" fmla="*/ 1721263 w 1819688"/>
                <a:gd name="connsiteY43" fmla="*/ 2597149 h 2757530"/>
                <a:gd name="connsiteX44" fmla="*/ 1616488 w 1819688"/>
                <a:gd name="connsiteY44" fmla="*/ 2633662 h 2757530"/>
                <a:gd name="connsiteX45" fmla="*/ 1562513 w 1819688"/>
                <a:gd name="connsiteY45" fmla="*/ 2701924 h 2757530"/>
                <a:gd name="connsiteX46" fmla="*/ 1486313 w 1819688"/>
                <a:gd name="connsiteY46" fmla="*/ 2749549 h 2757530"/>
                <a:gd name="connsiteX47" fmla="*/ 1435513 w 1819688"/>
                <a:gd name="connsiteY47" fmla="*/ 2757487 h 2757530"/>
                <a:gd name="connsiteX0" fmla="*/ 1435513 w 1819688"/>
                <a:gd name="connsiteY0" fmla="*/ 2757487 h 2757530"/>
                <a:gd name="connsiteX1" fmla="*/ 1230726 w 1819688"/>
                <a:gd name="connsiteY1" fmla="*/ 2751137 h 2757530"/>
                <a:gd name="connsiteX2" fmla="*/ 1059276 w 1819688"/>
                <a:gd name="connsiteY2" fmla="*/ 2722562 h 2757530"/>
                <a:gd name="connsiteX3" fmla="*/ 886238 w 1819688"/>
                <a:gd name="connsiteY3" fmla="*/ 2722562 h 2757530"/>
                <a:gd name="connsiteX4" fmla="*/ 560801 w 1819688"/>
                <a:gd name="connsiteY4" fmla="*/ 2676524 h 2757530"/>
                <a:gd name="connsiteX5" fmla="*/ 346488 w 1819688"/>
                <a:gd name="connsiteY5" fmla="*/ 2613024 h 2757530"/>
                <a:gd name="connsiteX6" fmla="*/ 179801 w 1819688"/>
                <a:gd name="connsiteY6" fmla="*/ 2476499 h 2757530"/>
                <a:gd name="connsiteX7" fmla="*/ 71851 w 1819688"/>
                <a:gd name="connsiteY7" fmla="*/ 2359024 h 2757530"/>
                <a:gd name="connsiteX8" fmla="*/ 11526 w 1819688"/>
                <a:gd name="connsiteY8" fmla="*/ 2219324 h 2757530"/>
                <a:gd name="connsiteX9" fmla="*/ 413 w 1819688"/>
                <a:gd name="connsiteY9" fmla="*/ 2120899 h 2757530"/>
                <a:gd name="connsiteX10" fmla="*/ 13113 w 1819688"/>
                <a:gd name="connsiteY10" fmla="*/ 1982787 h 2757530"/>
                <a:gd name="connsiteX11" fmla="*/ 103601 w 1819688"/>
                <a:gd name="connsiteY11" fmla="*/ 1797049 h 2757530"/>
                <a:gd name="connsiteX12" fmla="*/ 292513 w 1819688"/>
                <a:gd name="connsiteY12" fmla="*/ 1657349 h 2757530"/>
                <a:gd name="connsiteX13" fmla="*/ 460788 w 1819688"/>
                <a:gd name="connsiteY13" fmla="*/ 1493837 h 2757530"/>
                <a:gd name="connsiteX14" fmla="*/ 530638 w 1819688"/>
                <a:gd name="connsiteY14" fmla="*/ 1406524 h 2757530"/>
                <a:gd name="connsiteX15" fmla="*/ 576676 w 1819688"/>
                <a:gd name="connsiteY15" fmla="*/ 1220787 h 2757530"/>
                <a:gd name="connsiteX16" fmla="*/ 532226 w 1819688"/>
                <a:gd name="connsiteY16" fmla="*/ 1074737 h 2757530"/>
                <a:gd name="connsiteX17" fmla="*/ 284576 w 1819688"/>
                <a:gd name="connsiteY17" fmla="*/ 1101724 h 2757530"/>
                <a:gd name="connsiteX18" fmla="*/ 229013 w 1819688"/>
                <a:gd name="connsiteY18" fmla="*/ 704849 h 2757530"/>
                <a:gd name="connsiteX19" fmla="*/ 489363 w 1819688"/>
                <a:gd name="connsiteY19" fmla="*/ 311149 h 2757530"/>
                <a:gd name="connsiteX20" fmla="*/ 438564 w 1819688"/>
                <a:gd name="connsiteY20" fmla="*/ 95250 h 2757530"/>
                <a:gd name="connsiteX21" fmla="*/ 648113 w 1819688"/>
                <a:gd name="connsiteY21" fmla="*/ 0 h 2757530"/>
                <a:gd name="connsiteX22" fmla="*/ 721138 w 1819688"/>
                <a:gd name="connsiteY22" fmla="*/ 223838 h 2757530"/>
                <a:gd name="connsiteX23" fmla="*/ 779875 w 1819688"/>
                <a:gd name="connsiteY23" fmla="*/ 206376 h 2757530"/>
                <a:gd name="connsiteX24" fmla="*/ 840200 w 1819688"/>
                <a:gd name="connsiteY24" fmla="*/ 1588 h 2757530"/>
                <a:gd name="connsiteX25" fmla="*/ 983076 w 1819688"/>
                <a:gd name="connsiteY25" fmla="*/ 23814 h 2757530"/>
                <a:gd name="connsiteX26" fmla="*/ 929101 w 1819688"/>
                <a:gd name="connsiteY26" fmla="*/ 263525 h 2757530"/>
                <a:gd name="connsiteX27" fmla="*/ 954501 w 1819688"/>
                <a:gd name="connsiteY27" fmla="*/ 198438 h 2757530"/>
                <a:gd name="connsiteX28" fmla="*/ 1016414 w 1819688"/>
                <a:gd name="connsiteY28" fmla="*/ 42864 h 2757530"/>
                <a:gd name="connsiteX29" fmla="*/ 1149763 w 1819688"/>
                <a:gd name="connsiteY29" fmla="*/ 101600 h 2757530"/>
                <a:gd name="connsiteX30" fmla="*/ 1111663 w 1819688"/>
                <a:gd name="connsiteY30" fmla="*/ 320675 h 2757530"/>
                <a:gd name="connsiteX31" fmla="*/ 1219613 w 1819688"/>
                <a:gd name="connsiteY31" fmla="*/ 546099 h 2757530"/>
                <a:gd name="connsiteX32" fmla="*/ 1141826 w 1819688"/>
                <a:gd name="connsiteY32" fmla="*/ 781049 h 2757530"/>
                <a:gd name="connsiteX33" fmla="*/ 1146588 w 1819688"/>
                <a:gd name="connsiteY33" fmla="*/ 1255712 h 2757530"/>
                <a:gd name="connsiteX34" fmla="*/ 1399001 w 1819688"/>
                <a:gd name="connsiteY34" fmla="*/ 1395412 h 2757530"/>
                <a:gd name="connsiteX35" fmla="*/ 1527588 w 1819688"/>
                <a:gd name="connsiteY35" fmla="*/ 1516062 h 2757530"/>
                <a:gd name="connsiteX36" fmla="*/ 1641888 w 1819688"/>
                <a:gd name="connsiteY36" fmla="*/ 1690687 h 2757530"/>
                <a:gd name="connsiteX37" fmla="*/ 1737138 w 1819688"/>
                <a:gd name="connsiteY37" fmla="*/ 1884362 h 2757530"/>
                <a:gd name="connsiteX38" fmla="*/ 1791113 w 1819688"/>
                <a:gd name="connsiteY38" fmla="*/ 2065337 h 2757530"/>
                <a:gd name="connsiteX39" fmla="*/ 1819688 w 1819688"/>
                <a:gd name="connsiteY39" fmla="*/ 2239962 h 2757530"/>
                <a:gd name="connsiteX40" fmla="*/ 1819688 w 1819688"/>
                <a:gd name="connsiteY40" fmla="*/ 2408237 h 2757530"/>
                <a:gd name="connsiteX41" fmla="*/ 1810163 w 1819688"/>
                <a:gd name="connsiteY41" fmla="*/ 2486024 h 2757530"/>
                <a:gd name="connsiteX42" fmla="*/ 1775238 w 1819688"/>
                <a:gd name="connsiteY42" fmla="*/ 2557462 h 2757530"/>
                <a:gd name="connsiteX43" fmla="*/ 1721263 w 1819688"/>
                <a:gd name="connsiteY43" fmla="*/ 2597149 h 2757530"/>
                <a:gd name="connsiteX44" fmla="*/ 1616488 w 1819688"/>
                <a:gd name="connsiteY44" fmla="*/ 2633662 h 2757530"/>
                <a:gd name="connsiteX45" fmla="*/ 1562513 w 1819688"/>
                <a:gd name="connsiteY45" fmla="*/ 2701924 h 2757530"/>
                <a:gd name="connsiteX46" fmla="*/ 1486313 w 1819688"/>
                <a:gd name="connsiteY46" fmla="*/ 2749549 h 2757530"/>
                <a:gd name="connsiteX47" fmla="*/ 1435513 w 1819688"/>
                <a:gd name="connsiteY47" fmla="*/ 2757487 h 2757530"/>
                <a:gd name="connsiteX0" fmla="*/ 1435513 w 1819688"/>
                <a:gd name="connsiteY0" fmla="*/ 2757487 h 2757530"/>
                <a:gd name="connsiteX1" fmla="*/ 1230726 w 1819688"/>
                <a:gd name="connsiteY1" fmla="*/ 2751137 h 2757530"/>
                <a:gd name="connsiteX2" fmla="*/ 1059276 w 1819688"/>
                <a:gd name="connsiteY2" fmla="*/ 2722562 h 2757530"/>
                <a:gd name="connsiteX3" fmla="*/ 886238 w 1819688"/>
                <a:gd name="connsiteY3" fmla="*/ 2722562 h 2757530"/>
                <a:gd name="connsiteX4" fmla="*/ 560801 w 1819688"/>
                <a:gd name="connsiteY4" fmla="*/ 2676524 h 2757530"/>
                <a:gd name="connsiteX5" fmla="*/ 346488 w 1819688"/>
                <a:gd name="connsiteY5" fmla="*/ 2613024 h 2757530"/>
                <a:gd name="connsiteX6" fmla="*/ 179801 w 1819688"/>
                <a:gd name="connsiteY6" fmla="*/ 2476499 h 2757530"/>
                <a:gd name="connsiteX7" fmla="*/ 71851 w 1819688"/>
                <a:gd name="connsiteY7" fmla="*/ 2359024 h 2757530"/>
                <a:gd name="connsiteX8" fmla="*/ 11526 w 1819688"/>
                <a:gd name="connsiteY8" fmla="*/ 2219324 h 2757530"/>
                <a:gd name="connsiteX9" fmla="*/ 413 w 1819688"/>
                <a:gd name="connsiteY9" fmla="*/ 2120899 h 2757530"/>
                <a:gd name="connsiteX10" fmla="*/ 13113 w 1819688"/>
                <a:gd name="connsiteY10" fmla="*/ 1982787 h 2757530"/>
                <a:gd name="connsiteX11" fmla="*/ 103601 w 1819688"/>
                <a:gd name="connsiteY11" fmla="*/ 1797049 h 2757530"/>
                <a:gd name="connsiteX12" fmla="*/ 292513 w 1819688"/>
                <a:gd name="connsiteY12" fmla="*/ 1657349 h 2757530"/>
                <a:gd name="connsiteX13" fmla="*/ 460788 w 1819688"/>
                <a:gd name="connsiteY13" fmla="*/ 1493837 h 2757530"/>
                <a:gd name="connsiteX14" fmla="*/ 530638 w 1819688"/>
                <a:gd name="connsiteY14" fmla="*/ 1406524 h 2757530"/>
                <a:gd name="connsiteX15" fmla="*/ 576676 w 1819688"/>
                <a:gd name="connsiteY15" fmla="*/ 1220787 h 2757530"/>
                <a:gd name="connsiteX16" fmla="*/ 532226 w 1819688"/>
                <a:gd name="connsiteY16" fmla="*/ 1074737 h 2757530"/>
                <a:gd name="connsiteX17" fmla="*/ 284576 w 1819688"/>
                <a:gd name="connsiteY17" fmla="*/ 1101724 h 2757530"/>
                <a:gd name="connsiteX18" fmla="*/ 229013 w 1819688"/>
                <a:gd name="connsiteY18" fmla="*/ 704849 h 2757530"/>
                <a:gd name="connsiteX19" fmla="*/ 489363 w 1819688"/>
                <a:gd name="connsiteY19" fmla="*/ 311149 h 2757530"/>
                <a:gd name="connsiteX20" fmla="*/ 438564 w 1819688"/>
                <a:gd name="connsiteY20" fmla="*/ 95250 h 2757530"/>
                <a:gd name="connsiteX21" fmla="*/ 648113 w 1819688"/>
                <a:gd name="connsiteY21" fmla="*/ 0 h 2757530"/>
                <a:gd name="connsiteX22" fmla="*/ 721138 w 1819688"/>
                <a:gd name="connsiteY22" fmla="*/ 223838 h 2757530"/>
                <a:gd name="connsiteX23" fmla="*/ 779875 w 1819688"/>
                <a:gd name="connsiteY23" fmla="*/ 206376 h 2757530"/>
                <a:gd name="connsiteX24" fmla="*/ 840200 w 1819688"/>
                <a:gd name="connsiteY24" fmla="*/ 1588 h 2757530"/>
                <a:gd name="connsiteX25" fmla="*/ 983076 w 1819688"/>
                <a:gd name="connsiteY25" fmla="*/ 23814 h 2757530"/>
                <a:gd name="connsiteX26" fmla="*/ 929101 w 1819688"/>
                <a:gd name="connsiteY26" fmla="*/ 263525 h 2757530"/>
                <a:gd name="connsiteX27" fmla="*/ 954501 w 1819688"/>
                <a:gd name="connsiteY27" fmla="*/ 198438 h 2757530"/>
                <a:gd name="connsiteX28" fmla="*/ 1016414 w 1819688"/>
                <a:gd name="connsiteY28" fmla="*/ 42864 h 2757530"/>
                <a:gd name="connsiteX29" fmla="*/ 1149763 w 1819688"/>
                <a:gd name="connsiteY29" fmla="*/ 101600 h 2757530"/>
                <a:gd name="connsiteX30" fmla="*/ 1111663 w 1819688"/>
                <a:gd name="connsiteY30" fmla="*/ 320675 h 2757530"/>
                <a:gd name="connsiteX31" fmla="*/ 1219613 w 1819688"/>
                <a:gd name="connsiteY31" fmla="*/ 546099 h 2757530"/>
                <a:gd name="connsiteX32" fmla="*/ 1141826 w 1819688"/>
                <a:gd name="connsiteY32" fmla="*/ 781049 h 2757530"/>
                <a:gd name="connsiteX33" fmla="*/ 1146588 w 1819688"/>
                <a:gd name="connsiteY33" fmla="*/ 1255712 h 2757530"/>
                <a:gd name="connsiteX34" fmla="*/ 1399001 w 1819688"/>
                <a:gd name="connsiteY34" fmla="*/ 1395412 h 2757530"/>
                <a:gd name="connsiteX35" fmla="*/ 1527588 w 1819688"/>
                <a:gd name="connsiteY35" fmla="*/ 1516062 h 2757530"/>
                <a:gd name="connsiteX36" fmla="*/ 1641888 w 1819688"/>
                <a:gd name="connsiteY36" fmla="*/ 1690687 h 2757530"/>
                <a:gd name="connsiteX37" fmla="*/ 1737138 w 1819688"/>
                <a:gd name="connsiteY37" fmla="*/ 1884362 h 2757530"/>
                <a:gd name="connsiteX38" fmla="*/ 1791113 w 1819688"/>
                <a:gd name="connsiteY38" fmla="*/ 2065337 h 2757530"/>
                <a:gd name="connsiteX39" fmla="*/ 1819688 w 1819688"/>
                <a:gd name="connsiteY39" fmla="*/ 2239962 h 2757530"/>
                <a:gd name="connsiteX40" fmla="*/ 1819688 w 1819688"/>
                <a:gd name="connsiteY40" fmla="*/ 2408237 h 2757530"/>
                <a:gd name="connsiteX41" fmla="*/ 1810163 w 1819688"/>
                <a:gd name="connsiteY41" fmla="*/ 2486024 h 2757530"/>
                <a:gd name="connsiteX42" fmla="*/ 1775238 w 1819688"/>
                <a:gd name="connsiteY42" fmla="*/ 2557462 h 2757530"/>
                <a:gd name="connsiteX43" fmla="*/ 1721263 w 1819688"/>
                <a:gd name="connsiteY43" fmla="*/ 2597149 h 2757530"/>
                <a:gd name="connsiteX44" fmla="*/ 1616488 w 1819688"/>
                <a:gd name="connsiteY44" fmla="*/ 2633662 h 2757530"/>
                <a:gd name="connsiteX45" fmla="*/ 1562513 w 1819688"/>
                <a:gd name="connsiteY45" fmla="*/ 2701924 h 2757530"/>
                <a:gd name="connsiteX46" fmla="*/ 1486313 w 1819688"/>
                <a:gd name="connsiteY46" fmla="*/ 2749549 h 2757530"/>
                <a:gd name="connsiteX47" fmla="*/ 1435513 w 1819688"/>
                <a:gd name="connsiteY47" fmla="*/ 2757487 h 2757530"/>
                <a:gd name="connsiteX0" fmla="*/ 1435513 w 1819688"/>
                <a:gd name="connsiteY0" fmla="*/ 2757487 h 2757530"/>
                <a:gd name="connsiteX1" fmla="*/ 1230726 w 1819688"/>
                <a:gd name="connsiteY1" fmla="*/ 2751137 h 2757530"/>
                <a:gd name="connsiteX2" fmla="*/ 1059276 w 1819688"/>
                <a:gd name="connsiteY2" fmla="*/ 2722562 h 2757530"/>
                <a:gd name="connsiteX3" fmla="*/ 886238 w 1819688"/>
                <a:gd name="connsiteY3" fmla="*/ 2722562 h 2757530"/>
                <a:gd name="connsiteX4" fmla="*/ 560801 w 1819688"/>
                <a:gd name="connsiteY4" fmla="*/ 2676524 h 2757530"/>
                <a:gd name="connsiteX5" fmla="*/ 346488 w 1819688"/>
                <a:gd name="connsiteY5" fmla="*/ 2613024 h 2757530"/>
                <a:gd name="connsiteX6" fmla="*/ 179801 w 1819688"/>
                <a:gd name="connsiteY6" fmla="*/ 2476499 h 2757530"/>
                <a:gd name="connsiteX7" fmla="*/ 71851 w 1819688"/>
                <a:gd name="connsiteY7" fmla="*/ 2359024 h 2757530"/>
                <a:gd name="connsiteX8" fmla="*/ 11526 w 1819688"/>
                <a:gd name="connsiteY8" fmla="*/ 2219324 h 2757530"/>
                <a:gd name="connsiteX9" fmla="*/ 413 w 1819688"/>
                <a:gd name="connsiteY9" fmla="*/ 2120899 h 2757530"/>
                <a:gd name="connsiteX10" fmla="*/ 13113 w 1819688"/>
                <a:gd name="connsiteY10" fmla="*/ 1982787 h 2757530"/>
                <a:gd name="connsiteX11" fmla="*/ 103601 w 1819688"/>
                <a:gd name="connsiteY11" fmla="*/ 1797049 h 2757530"/>
                <a:gd name="connsiteX12" fmla="*/ 292513 w 1819688"/>
                <a:gd name="connsiteY12" fmla="*/ 1657349 h 2757530"/>
                <a:gd name="connsiteX13" fmla="*/ 460788 w 1819688"/>
                <a:gd name="connsiteY13" fmla="*/ 1493837 h 2757530"/>
                <a:gd name="connsiteX14" fmla="*/ 530638 w 1819688"/>
                <a:gd name="connsiteY14" fmla="*/ 1406524 h 2757530"/>
                <a:gd name="connsiteX15" fmla="*/ 576676 w 1819688"/>
                <a:gd name="connsiteY15" fmla="*/ 1220787 h 2757530"/>
                <a:gd name="connsiteX16" fmla="*/ 532226 w 1819688"/>
                <a:gd name="connsiteY16" fmla="*/ 1074737 h 2757530"/>
                <a:gd name="connsiteX17" fmla="*/ 284576 w 1819688"/>
                <a:gd name="connsiteY17" fmla="*/ 1101724 h 2757530"/>
                <a:gd name="connsiteX18" fmla="*/ 229013 w 1819688"/>
                <a:gd name="connsiteY18" fmla="*/ 704849 h 2757530"/>
                <a:gd name="connsiteX19" fmla="*/ 489363 w 1819688"/>
                <a:gd name="connsiteY19" fmla="*/ 311149 h 2757530"/>
                <a:gd name="connsiteX20" fmla="*/ 438564 w 1819688"/>
                <a:gd name="connsiteY20" fmla="*/ 95250 h 2757530"/>
                <a:gd name="connsiteX21" fmla="*/ 648113 w 1819688"/>
                <a:gd name="connsiteY21" fmla="*/ 0 h 2757530"/>
                <a:gd name="connsiteX22" fmla="*/ 721138 w 1819688"/>
                <a:gd name="connsiteY22" fmla="*/ 223838 h 2757530"/>
                <a:gd name="connsiteX23" fmla="*/ 779875 w 1819688"/>
                <a:gd name="connsiteY23" fmla="*/ 206376 h 2757530"/>
                <a:gd name="connsiteX24" fmla="*/ 840200 w 1819688"/>
                <a:gd name="connsiteY24" fmla="*/ 1588 h 2757530"/>
                <a:gd name="connsiteX25" fmla="*/ 983076 w 1819688"/>
                <a:gd name="connsiteY25" fmla="*/ 23814 h 2757530"/>
                <a:gd name="connsiteX26" fmla="*/ 929101 w 1819688"/>
                <a:gd name="connsiteY26" fmla="*/ 263525 h 2757530"/>
                <a:gd name="connsiteX27" fmla="*/ 954501 w 1819688"/>
                <a:gd name="connsiteY27" fmla="*/ 198438 h 2757530"/>
                <a:gd name="connsiteX28" fmla="*/ 1016414 w 1819688"/>
                <a:gd name="connsiteY28" fmla="*/ 42864 h 2757530"/>
                <a:gd name="connsiteX29" fmla="*/ 1149763 w 1819688"/>
                <a:gd name="connsiteY29" fmla="*/ 101600 h 2757530"/>
                <a:gd name="connsiteX30" fmla="*/ 1111663 w 1819688"/>
                <a:gd name="connsiteY30" fmla="*/ 320675 h 2757530"/>
                <a:gd name="connsiteX31" fmla="*/ 1219613 w 1819688"/>
                <a:gd name="connsiteY31" fmla="*/ 546099 h 2757530"/>
                <a:gd name="connsiteX32" fmla="*/ 1141826 w 1819688"/>
                <a:gd name="connsiteY32" fmla="*/ 781049 h 2757530"/>
                <a:gd name="connsiteX33" fmla="*/ 1146588 w 1819688"/>
                <a:gd name="connsiteY33" fmla="*/ 1255712 h 2757530"/>
                <a:gd name="connsiteX34" fmla="*/ 1399001 w 1819688"/>
                <a:gd name="connsiteY34" fmla="*/ 1395412 h 2757530"/>
                <a:gd name="connsiteX35" fmla="*/ 1527588 w 1819688"/>
                <a:gd name="connsiteY35" fmla="*/ 1516062 h 2757530"/>
                <a:gd name="connsiteX36" fmla="*/ 1641888 w 1819688"/>
                <a:gd name="connsiteY36" fmla="*/ 1690687 h 2757530"/>
                <a:gd name="connsiteX37" fmla="*/ 1737138 w 1819688"/>
                <a:gd name="connsiteY37" fmla="*/ 1884362 h 2757530"/>
                <a:gd name="connsiteX38" fmla="*/ 1791113 w 1819688"/>
                <a:gd name="connsiteY38" fmla="*/ 2065337 h 2757530"/>
                <a:gd name="connsiteX39" fmla="*/ 1819688 w 1819688"/>
                <a:gd name="connsiteY39" fmla="*/ 2239962 h 2757530"/>
                <a:gd name="connsiteX40" fmla="*/ 1819688 w 1819688"/>
                <a:gd name="connsiteY40" fmla="*/ 2408237 h 2757530"/>
                <a:gd name="connsiteX41" fmla="*/ 1810163 w 1819688"/>
                <a:gd name="connsiteY41" fmla="*/ 2486024 h 2757530"/>
                <a:gd name="connsiteX42" fmla="*/ 1775238 w 1819688"/>
                <a:gd name="connsiteY42" fmla="*/ 2557462 h 2757530"/>
                <a:gd name="connsiteX43" fmla="*/ 1721263 w 1819688"/>
                <a:gd name="connsiteY43" fmla="*/ 2597149 h 2757530"/>
                <a:gd name="connsiteX44" fmla="*/ 1616488 w 1819688"/>
                <a:gd name="connsiteY44" fmla="*/ 2633662 h 2757530"/>
                <a:gd name="connsiteX45" fmla="*/ 1562513 w 1819688"/>
                <a:gd name="connsiteY45" fmla="*/ 2701924 h 2757530"/>
                <a:gd name="connsiteX46" fmla="*/ 1486313 w 1819688"/>
                <a:gd name="connsiteY46" fmla="*/ 2749549 h 2757530"/>
                <a:gd name="connsiteX47" fmla="*/ 1435513 w 1819688"/>
                <a:gd name="connsiteY47" fmla="*/ 2757487 h 2757530"/>
                <a:gd name="connsiteX0" fmla="*/ 1435513 w 1819688"/>
                <a:gd name="connsiteY0" fmla="*/ 2757487 h 2757530"/>
                <a:gd name="connsiteX1" fmla="*/ 1230726 w 1819688"/>
                <a:gd name="connsiteY1" fmla="*/ 2751137 h 2757530"/>
                <a:gd name="connsiteX2" fmla="*/ 1059276 w 1819688"/>
                <a:gd name="connsiteY2" fmla="*/ 2722562 h 2757530"/>
                <a:gd name="connsiteX3" fmla="*/ 886238 w 1819688"/>
                <a:gd name="connsiteY3" fmla="*/ 2722562 h 2757530"/>
                <a:gd name="connsiteX4" fmla="*/ 560801 w 1819688"/>
                <a:gd name="connsiteY4" fmla="*/ 2676524 h 2757530"/>
                <a:gd name="connsiteX5" fmla="*/ 346488 w 1819688"/>
                <a:gd name="connsiteY5" fmla="*/ 2613024 h 2757530"/>
                <a:gd name="connsiteX6" fmla="*/ 179801 w 1819688"/>
                <a:gd name="connsiteY6" fmla="*/ 2476499 h 2757530"/>
                <a:gd name="connsiteX7" fmla="*/ 71851 w 1819688"/>
                <a:gd name="connsiteY7" fmla="*/ 2359024 h 2757530"/>
                <a:gd name="connsiteX8" fmla="*/ 11526 w 1819688"/>
                <a:gd name="connsiteY8" fmla="*/ 2219324 h 2757530"/>
                <a:gd name="connsiteX9" fmla="*/ 413 w 1819688"/>
                <a:gd name="connsiteY9" fmla="*/ 2120899 h 2757530"/>
                <a:gd name="connsiteX10" fmla="*/ 13113 w 1819688"/>
                <a:gd name="connsiteY10" fmla="*/ 1982787 h 2757530"/>
                <a:gd name="connsiteX11" fmla="*/ 103601 w 1819688"/>
                <a:gd name="connsiteY11" fmla="*/ 1797049 h 2757530"/>
                <a:gd name="connsiteX12" fmla="*/ 292513 w 1819688"/>
                <a:gd name="connsiteY12" fmla="*/ 1657349 h 2757530"/>
                <a:gd name="connsiteX13" fmla="*/ 460788 w 1819688"/>
                <a:gd name="connsiteY13" fmla="*/ 1493837 h 2757530"/>
                <a:gd name="connsiteX14" fmla="*/ 530638 w 1819688"/>
                <a:gd name="connsiteY14" fmla="*/ 1406524 h 2757530"/>
                <a:gd name="connsiteX15" fmla="*/ 576676 w 1819688"/>
                <a:gd name="connsiteY15" fmla="*/ 1220787 h 2757530"/>
                <a:gd name="connsiteX16" fmla="*/ 532226 w 1819688"/>
                <a:gd name="connsiteY16" fmla="*/ 1074737 h 2757530"/>
                <a:gd name="connsiteX17" fmla="*/ 284576 w 1819688"/>
                <a:gd name="connsiteY17" fmla="*/ 1101724 h 2757530"/>
                <a:gd name="connsiteX18" fmla="*/ 229013 w 1819688"/>
                <a:gd name="connsiteY18" fmla="*/ 704849 h 2757530"/>
                <a:gd name="connsiteX19" fmla="*/ 489363 w 1819688"/>
                <a:gd name="connsiteY19" fmla="*/ 311149 h 2757530"/>
                <a:gd name="connsiteX20" fmla="*/ 438564 w 1819688"/>
                <a:gd name="connsiteY20" fmla="*/ 95250 h 2757530"/>
                <a:gd name="connsiteX21" fmla="*/ 648113 w 1819688"/>
                <a:gd name="connsiteY21" fmla="*/ 0 h 2757530"/>
                <a:gd name="connsiteX22" fmla="*/ 721138 w 1819688"/>
                <a:gd name="connsiteY22" fmla="*/ 223838 h 2757530"/>
                <a:gd name="connsiteX23" fmla="*/ 779875 w 1819688"/>
                <a:gd name="connsiteY23" fmla="*/ 206376 h 2757530"/>
                <a:gd name="connsiteX24" fmla="*/ 840200 w 1819688"/>
                <a:gd name="connsiteY24" fmla="*/ 1588 h 2757530"/>
                <a:gd name="connsiteX25" fmla="*/ 983076 w 1819688"/>
                <a:gd name="connsiteY25" fmla="*/ 23814 h 2757530"/>
                <a:gd name="connsiteX26" fmla="*/ 929101 w 1819688"/>
                <a:gd name="connsiteY26" fmla="*/ 263525 h 2757530"/>
                <a:gd name="connsiteX27" fmla="*/ 954501 w 1819688"/>
                <a:gd name="connsiteY27" fmla="*/ 198438 h 2757530"/>
                <a:gd name="connsiteX28" fmla="*/ 1016414 w 1819688"/>
                <a:gd name="connsiteY28" fmla="*/ 42864 h 2757530"/>
                <a:gd name="connsiteX29" fmla="*/ 1149763 w 1819688"/>
                <a:gd name="connsiteY29" fmla="*/ 101600 h 2757530"/>
                <a:gd name="connsiteX30" fmla="*/ 1111663 w 1819688"/>
                <a:gd name="connsiteY30" fmla="*/ 320675 h 2757530"/>
                <a:gd name="connsiteX31" fmla="*/ 1219613 w 1819688"/>
                <a:gd name="connsiteY31" fmla="*/ 546099 h 2757530"/>
                <a:gd name="connsiteX32" fmla="*/ 1141826 w 1819688"/>
                <a:gd name="connsiteY32" fmla="*/ 781049 h 2757530"/>
                <a:gd name="connsiteX33" fmla="*/ 1146588 w 1819688"/>
                <a:gd name="connsiteY33" fmla="*/ 1255712 h 2757530"/>
                <a:gd name="connsiteX34" fmla="*/ 1399001 w 1819688"/>
                <a:gd name="connsiteY34" fmla="*/ 1395412 h 2757530"/>
                <a:gd name="connsiteX35" fmla="*/ 1527588 w 1819688"/>
                <a:gd name="connsiteY35" fmla="*/ 1516062 h 2757530"/>
                <a:gd name="connsiteX36" fmla="*/ 1641888 w 1819688"/>
                <a:gd name="connsiteY36" fmla="*/ 1690687 h 2757530"/>
                <a:gd name="connsiteX37" fmla="*/ 1737138 w 1819688"/>
                <a:gd name="connsiteY37" fmla="*/ 1884362 h 2757530"/>
                <a:gd name="connsiteX38" fmla="*/ 1791113 w 1819688"/>
                <a:gd name="connsiteY38" fmla="*/ 2065337 h 2757530"/>
                <a:gd name="connsiteX39" fmla="*/ 1819688 w 1819688"/>
                <a:gd name="connsiteY39" fmla="*/ 2239962 h 2757530"/>
                <a:gd name="connsiteX40" fmla="*/ 1819688 w 1819688"/>
                <a:gd name="connsiteY40" fmla="*/ 2408237 h 2757530"/>
                <a:gd name="connsiteX41" fmla="*/ 1810163 w 1819688"/>
                <a:gd name="connsiteY41" fmla="*/ 2486024 h 2757530"/>
                <a:gd name="connsiteX42" fmla="*/ 1775238 w 1819688"/>
                <a:gd name="connsiteY42" fmla="*/ 2557462 h 2757530"/>
                <a:gd name="connsiteX43" fmla="*/ 1721263 w 1819688"/>
                <a:gd name="connsiteY43" fmla="*/ 2597149 h 2757530"/>
                <a:gd name="connsiteX44" fmla="*/ 1616488 w 1819688"/>
                <a:gd name="connsiteY44" fmla="*/ 2633662 h 2757530"/>
                <a:gd name="connsiteX45" fmla="*/ 1562513 w 1819688"/>
                <a:gd name="connsiteY45" fmla="*/ 2701924 h 2757530"/>
                <a:gd name="connsiteX46" fmla="*/ 1486313 w 1819688"/>
                <a:gd name="connsiteY46" fmla="*/ 2749549 h 2757530"/>
                <a:gd name="connsiteX47" fmla="*/ 1435513 w 1819688"/>
                <a:gd name="connsiteY47" fmla="*/ 2757487 h 2757530"/>
                <a:gd name="connsiteX0" fmla="*/ 1435513 w 1822203"/>
                <a:gd name="connsiteY0" fmla="*/ 2757487 h 2757530"/>
                <a:gd name="connsiteX1" fmla="*/ 1230726 w 1822203"/>
                <a:gd name="connsiteY1" fmla="*/ 2751137 h 2757530"/>
                <a:gd name="connsiteX2" fmla="*/ 1059276 w 1822203"/>
                <a:gd name="connsiteY2" fmla="*/ 2722562 h 2757530"/>
                <a:gd name="connsiteX3" fmla="*/ 886238 w 1822203"/>
                <a:gd name="connsiteY3" fmla="*/ 2722562 h 2757530"/>
                <a:gd name="connsiteX4" fmla="*/ 560801 w 1822203"/>
                <a:gd name="connsiteY4" fmla="*/ 2676524 h 2757530"/>
                <a:gd name="connsiteX5" fmla="*/ 346488 w 1822203"/>
                <a:gd name="connsiteY5" fmla="*/ 2613024 h 2757530"/>
                <a:gd name="connsiteX6" fmla="*/ 179801 w 1822203"/>
                <a:gd name="connsiteY6" fmla="*/ 2476499 h 2757530"/>
                <a:gd name="connsiteX7" fmla="*/ 71851 w 1822203"/>
                <a:gd name="connsiteY7" fmla="*/ 2359024 h 2757530"/>
                <a:gd name="connsiteX8" fmla="*/ 11526 w 1822203"/>
                <a:gd name="connsiteY8" fmla="*/ 2219324 h 2757530"/>
                <a:gd name="connsiteX9" fmla="*/ 413 w 1822203"/>
                <a:gd name="connsiteY9" fmla="*/ 2120899 h 2757530"/>
                <a:gd name="connsiteX10" fmla="*/ 13113 w 1822203"/>
                <a:gd name="connsiteY10" fmla="*/ 1982787 h 2757530"/>
                <a:gd name="connsiteX11" fmla="*/ 103601 w 1822203"/>
                <a:gd name="connsiteY11" fmla="*/ 1797049 h 2757530"/>
                <a:gd name="connsiteX12" fmla="*/ 292513 w 1822203"/>
                <a:gd name="connsiteY12" fmla="*/ 1657349 h 2757530"/>
                <a:gd name="connsiteX13" fmla="*/ 460788 w 1822203"/>
                <a:gd name="connsiteY13" fmla="*/ 1493837 h 2757530"/>
                <a:gd name="connsiteX14" fmla="*/ 530638 w 1822203"/>
                <a:gd name="connsiteY14" fmla="*/ 1406524 h 2757530"/>
                <a:gd name="connsiteX15" fmla="*/ 576676 w 1822203"/>
                <a:gd name="connsiteY15" fmla="*/ 1220787 h 2757530"/>
                <a:gd name="connsiteX16" fmla="*/ 532226 w 1822203"/>
                <a:gd name="connsiteY16" fmla="*/ 1074737 h 2757530"/>
                <a:gd name="connsiteX17" fmla="*/ 284576 w 1822203"/>
                <a:gd name="connsiteY17" fmla="*/ 1101724 h 2757530"/>
                <a:gd name="connsiteX18" fmla="*/ 229013 w 1822203"/>
                <a:gd name="connsiteY18" fmla="*/ 704849 h 2757530"/>
                <a:gd name="connsiteX19" fmla="*/ 489363 w 1822203"/>
                <a:gd name="connsiteY19" fmla="*/ 311149 h 2757530"/>
                <a:gd name="connsiteX20" fmla="*/ 438564 w 1822203"/>
                <a:gd name="connsiteY20" fmla="*/ 95250 h 2757530"/>
                <a:gd name="connsiteX21" fmla="*/ 648113 w 1822203"/>
                <a:gd name="connsiteY21" fmla="*/ 0 h 2757530"/>
                <a:gd name="connsiteX22" fmla="*/ 721138 w 1822203"/>
                <a:gd name="connsiteY22" fmla="*/ 223838 h 2757530"/>
                <a:gd name="connsiteX23" fmla="*/ 779875 w 1822203"/>
                <a:gd name="connsiteY23" fmla="*/ 206376 h 2757530"/>
                <a:gd name="connsiteX24" fmla="*/ 840200 w 1822203"/>
                <a:gd name="connsiteY24" fmla="*/ 1588 h 2757530"/>
                <a:gd name="connsiteX25" fmla="*/ 983076 w 1822203"/>
                <a:gd name="connsiteY25" fmla="*/ 23814 h 2757530"/>
                <a:gd name="connsiteX26" fmla="*/ 929101 w 1822203"/>
                <a:gd name="connsiteY26" fmla="*/ 263525 h 2757530"/>
                <a:gd name="connsiteX27" fmla="*/ 954501 w 1822203"/>
                <a:gd name="connsiteY27" fmla="*/ 198438 h 2757530"/>
                <a:gd name="connsiteX28" fmla="*/ 1016414 w 1822203"/>
                <a:gd name="connsiteY28" fmla="*/ 42864 h 2757530"/>
                <a:gd name="connsiteX29" fmla="*/ 1149763 w 1822203"/>
                <a:gd name="connsiteY29" fmla="*/ 101600 h 2757530"/>
                <a:gd name="connsiteX30" fmla="*/ 1111663 w 1822203"/>
                <a:gd name="connsiteY30" fmla="*/ 320675 h 2757530"/>
                <a:gd name="connsiteX31" fmla="*/ 1219613 w 1822203"/>
                <a:gd name="connsiteY31" fmla="*/ 546099 h 2757530"/>
                <a:gd name="connsiteX32" fmla="*/ 1141826 w 1822203"/>
                <a:gd name="connsiteY32" fmla="*/ 781049 h 2757530"/>
                <a:gd name="connsiteX33" fmla="*/ 1146588 w 1822203"/>
                <a:gd name="connsiteY33" fmla="*/ 1255712 h 2757530"/>
                <a:gd name="connsiteX34" fmla="*/ 1399001 w 1822203"/>
                <a:gd name="connsiteY34" fmla="*/ 1395412 h 2757530"/>
                <a:gd name="connsiteX35" fmla="*/ 1527588 w 1822203"/>
                <a:gd name="connsiteY35" fmla="*/ 1516062 h 2757530"/>
                <a:gd name="connsiteX36" fmla="*/ 1641888 w 1822203"/>
                <a:gd name="connsiteY36" fmla="*/ 1690687 h 2757530"/>
                <a:gd name="connsiteX37" fmla="*/ 1737138 w 1822203"/>
                <a:gd name="connsiteY37" fmla="*/ 1884362 h 2757530"/>
                <a:gd name="connsiteX38" fmla="*/ 1791113 w 1822203"/>
                <a:gd name="connsiteY38" fmla="*/ 2065337 h 2757530"/>
                <a:gd name="connsiteX39" fmla="*/ 1819688 w 1822203"/>
                <a:gd name="connsiteY39" fmla="*/ 2239962 h 2757530"/>
                <a:gd name="connsiteX40" fmla="*/ 1819688 w 1822203"/>
                <a:gd name="connsiteY40" fmla="*/ 2408237 h 2757530"/>
                <a:gd name="connsiteX41" fmla="*/ 1810163 w 1822203"/>
                <a:gd name="connsiteY41" fmla="*/ 2486024 h 2757530"/>
                <a:gd name="connsiteX42" fmla="*/ 1775238 w 1822203"/>
                <a:gd name="connsiteY42" fmla="*/ 2557462 h 2757530"/>
                <a:gd name="connsiteX43" fmla="*/ 1721263 w 1822203"/>
                <a:gd name="connsiteY43" fmla="*/ 2597149 h 2757530"/>
                <a:gd name="connsiteX44" fmla="*/ 1616488 w 1822203"/>
                <a:gd name="connsiteY44" fmla="*/ 2633662 h 2757530"/>
                <a:gd name="connsiteX45" fmla="*/ 1562513 w 1822203"/>
                <a:gd name="connsiteY45" fmla="*/ 2701924 h 2757530"/>
                <a:gd name="connsiteX46" fmla="*/ 1486313 w 1822203"/>
                <a:gd name="connsiteY46" fmla="*/ 2749549 h 2757530"/>
                <a:gd name="connsiteX47" fmla="*/ 1435513 w 1822203"/>
                <a:gd name="connsiteY47" fmla="*/ 2757487 h 2757530"/>
                <a:gd name="connsiteX0" fmla="*/ 1435513 w 1822203"/>
                <a:gd name="connsiteY0" fmla="*/ 2757487 h 2757530"/>
                <a:gd name="connsiteX1" fmla="*/ 1230726 w 1822203"/>
                <a:gd name="connsiteY1" fmla="*/ 2751137 h 2757530"/>
                <a:gd name="connsiteX2" fmla="*/ 1059276 w 1822203"/>
                <a:gd name="connsiteY2" fmla="*/ 2722562 h 2757530"/>
                <a:gd name="connsiteX3" fmla="*/ 886238 w 1822203"/>
                <a:gd name="connsiteY3" fmla="*/ 2722562 h 2757530"/>
                <a:gd name="connsiteX4" fmla="*/ 560801 w 1822203"/>
                <a:gd name="connsiteY4" fmla="*/ 2676524 h 2757530"/>
                <a:gd name="connsiteX5" fmla="*/ 346488 w 1822203"/>
                <a:gd name="connsiteY5" fmla="*/ 2613024 h 2757530"/>
                <a:gd name="connsiteX6" fmla="*/ 179801 w 1822203"/>
                <a:gd name="connsiteY6" fmla="*/ 2476499 h 2757530"/>
                <a:gd name="connsiteX7" fmla="*/ 71851 w 1822203"/>
                <a:gd name="connsiteY7" fmla="*/ 2359024 h 2757530"/>
                <a:gd name="connsiteX8" fmla="*/ 11526 w 1822203"/>
                <a:gd name="connsiteY8" fmla="*/ 2219324 h 2757530"/>
                <a:gd name="connsiteX9" fmla="*/ 413 w 1822203"/>
                <a:gd name="connsiteY9" fmla="*/ 2120899 h 2757530"/>
                <a:gd name="connsiteX10" fmla="*/ 13113 w 1822203"/>
                <a:gd name="connsiteY10" fmla="*/ 1982787 h 2757530"/>
                <a:gd name="connsiteX11" fmla="*/ 103601 w 1822203"/>
                <a:gd name="connsiteY11" fmla="*/ 1797049 h 2757530"/>
                <a:gd name="connsiteX12" fmla="*/ 292513 w 1822203"/>
                <a:gd name="connsiteY12" fmla="*/ 1657349 h 2757530"/>
                <a:gd name="connsiteX13" fmla="*/ 460788 w 1822203"/>
                <a:gd name="connsiteY13" fmla="*/ 1493837 h 2757530"/>
                <a:gd name="connsiteX14" fmla="*/ 530638 w 1822203"/>
                <a:gd name="connsiteY14" fmla="*/ 1406524 h 2757530"/>
                <a:gd name="connsiteX15" fmla="*/ 576676 w 1822203"/>
                <a:gd name="connsiteY15" fmla="*/ 1220787 h 2757530"/>
                <a:gd name="connsiteX16" fmla="*/ 532226 w 1822203"/>
                <a:gd name="connsiteY16" fmla="*/ 1074737 h 2757530"/>
                <a:gd name="connsiteX17" fmla="*/ 284576 w 1822203"/>
                <a:gd name="connsiteY17" fmla="*/ 1101724 h 2757530"/>
                <a:gd name="connsiteX18" fmla="*/ 229013 w 1822203"/>
                <a:gd name="connsiteY18" fmla="*/ 704849 h 2757530"/>
                <a:gd name="connsiteX19" fmla="*/ 489363 w 1822203"/>
                <a:gd name="connsiteY19" fmla="*/ 311149 h 2757530"/>
                <a:gd name="connsiteX20" fmla="*/ 438564 w 1822203"/>
                <a:gd name="connsiteY20" fmla="*/ 95250 h 2757530"/>
                <a:gd name="connsiteX21" fmla="*/ 648113 w 1822203"/>
                <a:gd name="connsiteY21" fmla="*/ 0 h 2757530"/>
                <a:gd name="connsiteX22" fmla="*/ 721138 w 1822203"/>
                <a:gd name="connsiteY22" fmla="*/ 223838 h 2757530"/>
                <a:gd name="connsiteX23" fmla="*/ 779875 w 1822203"/>
                <a:gd name="connsiteY23" fmla="*/ 206376 h 2757530"/>
                <a:gd name="connsiteX24" fmla="*/ 840200 w 1822203"/>
                <a:gd name="connsiteY24" fmla="*/ 1588 h 2757530"/>
                <a:gd name="connsiteX25" fmla="*/ 983076 w 1822203"/>
                <a:gd name="connsiteY25" fmla="*/ 23814 h 2757530"/>
                <a:gd name="connsiteX26" fmla="*/ 929101 w 1822203"/>
                <a:gd name="connsiteY26" fmla="*/ 263525 h 2757530"/>
                <a:gd name="connsiteX27" fmla="*/ 954501 w 1822203"/>
                <a:gd name="connsiteY27" fmla="*/ 198438 h 2757530"/>
                <a:gd name="connsiteX28" fmla="*/ 1016414 w 1822203"/>
                <a:gd name="connsiteY28" fmla="*/ 42864 h 2757530"/>
                <a:gd name="connsiteX29" fmla="*/ 1149763 w 1822203"/>
                <a:gd name="connsiteY29" fmla="*/ 101600 h 2757530"/>
                <a:gd name="connsiteX30" fmla="*/ 1111663 w 1822203"/>
                <a:gd name="connsiteY30" fmla="*/ 320675 h 2757530"/>
                <a:gd name="connsiteX31" fmla="*/ 1219613 w 1822203"/>
                <a:gd name="connsiteY31" fmla="*/ 546099 h 2757530"/>
                <a:gd name="connsiteX32" fmla="*/ 1141826 w 1822203"/>
                <a:gd name="connsiteY32" fmla="*/ 781049 h 2757530"/>
                <a:gd name="connsiteX33" fmla="*/ 1146588 w 1822203"/>
                <a:gd name="connsiteY33" fmla="*/ 1255712 h 2757530"/>
                <a:gd name="connsiteX34" fmla="*/ 1399001 w 1822203"/>
                <a:gd name="connsiteY34" fmla="*/ 1395412 h 2757530"/>
                <a:gd name="connsiteX35" fmla="*/ 1527588 w 1822203"/>
                <a:gd name="connsiteY35" fmla="*/ 1516062 h 2757530"/>
                <a:gd name="connsiteX36" fmla="*/ 1641888 w 1822203"/>
                <a:gd name="connsiteY36" fmla="*/ 1690687 h 2757530"/>
                <a:gd name="connsiteX37" fmla="*/ 1737138 w 1822203"/>
                <a:gd name="connsiteY37" fmla="*/ 1884362 h 2757530"/>
                <a:gd name="connsiteX38" fmla="*/ 1791113 w 1822203"/>
                <a:gd name="connsiteY38" fmla="*/ 2065337 h 2757530"/>
                <a:gd name="connsiteX39" fmla="*/ 1819688 w 1822203"/>
                <a:gd name="connsiteY39" fmla="*/ 2239962 h 2757530"/>
                <a:gd name="connsiteX40" fmla="*/ 1819688 w 1822203"/>
                <a:gd name="connsiteY40" fmla="*/ 2408237 h 2757530"/>
                <a:gd name="connsiteX41" fmla="*/ 1810163 w 1822203"/>
                <a:gd name="connsiteY41" fmla="*/ 2486024 h 2757530"/>
                <a:gd name="connsiteX42" fmla="*/ 1775238 w 1822203"/>
                <a:gd name="connsiteY42" fmla="*/ 2557462 h 2757530"/>
                <a:gd name="connsiteX43" fmla="*/ 1721263 w 1822203"/>
                <a:gd name="connsiteY43" fmla="*/ 2597149 h 2757530"/>
                <a:gd name="connsiteX44" fmla="*/ 1616488 w 1822203"/>
                <a:gd name="connsiteY44" fmla="*/ 2633662 h 2757530"/>
                <a:gd name="connsiteX45" fmla="*/ 1562513 w 1822203"/>
                <a:gd name="connsiteY45" fmla="*/ 2701924 h 2757530"/>
                <a:gd name="connsiteX46" fmla="*/ 1486313 w 1822203"/>
                <a:gd name="connsiteY46" fmla="*/ 2749549 h 2757530"/>
                <a:gd name="connsiteX47" fmla="*/ 1435513 w 1822203"/>
                <a:gd name="connsiteY47" fmla="*/ 2757487 h 2757530"/>
                <a:gd name="connsiteX0" fmla="*/ 1435513 w 1822203"/>
                <a:gd name="connsiteY0" fmla="*/ 2757487 h 2757530"/>
                <a:gd name="connsiteX1" fmla="*/ 1230726 w 1822203"/>
                <a:gd name="connsiteY1" fmla="*/ 2751137 h 2757530"/>
                <a:gd name="connsiteX2" fmla="*/ 1059276 w 1822203"/>
                <a:gd name="connsiteY2" fmla="*/ 2722562 h 2757530"/>
                <a:gd name="connsiteX3" fmla="*/ 886238 w 1822203"/>
                <a:gd name="connsiteY3" fmla="*/ 2722562 h 2757530"/>
                <a:gd name="connsiteX4" fmla="*/ 560801 w 1822203"/>
                <a:gd name="connsiteY4" fmla="*/ 2676524 h 2757530"/>
                <a:gd name="connsiteX5" fmla="*/ 346488 w 1822203"/>
                <a:gd name="connsiteY5" fmla="*/ 2613024 h 2757530"/>
                <a:gd name="connsiteX6" fmla="*/ 179801 w 1822203"/>
                <a:gd name="connsiteY6" fmla="*/ 2476499 h 2757530"/>
                <a:gd name="connsiteX7" fmla="*/ 71851 w 1822203"/>
                <a:gd name="connsiteY7" fmla="*/ 2359024 h 2757530"/>
                <a:gd name="connsiteX8" fmla="*/ 11526 w 1822203"/>
                <a:gd name="connsiteY8" fmla="*/ 2219324 h 2757530"/>
                <a:gd name="connsiteX9" fmla="*/ 413 w 1822203"/>
                <a:gd name="connsiteY9" fmla="*/ 2120899 h 2757530"/>
                <a:gd name="connsiteX10" fmla="*/ 13113 w 1822203"/>
                <a:gd name="connsiteY10" fmla="*/ 1982787 h 2757530"/>
                <a:gd name="connsiteX11" fmla="*/ 103601 w 1822203"/>
                <a:gd name="connsiteY11" fmla="*/ 1797049 h 2757530"/>
                <a:gd name="connsiteX12" fmla="*/ 292513 w 1822203"/>
                <a:gd name="connsiteY12" fmla="*/ 1657349 h 2757530"/>
                <a:gd name="connsiteX13" fmla="*/ 460788 w 1822203"/>
                <a:gd name="connsiteY13" fmla="*/ 1493837 h 2757530"/>
                <a:gd name="connsiteX14" fmla="*/ 530638 w 1822203"/>
                <a:gd name="connsiteY14" fmla="*/ 1406524 h 2757530"/>
                <a:gd name="connsiteX15" fmla="*/ 576676 w 1822203"/>
                <a:gd name="connsiteY15" fmla="*/ 1220787 h 2757530"/>
                <a:gd name="connsiteX16" fmla="*/ 532226 w 1822203"/>
                <a:gd name="connsiteY16" fmla="*/ 1074737 h 2757530"/>
                <a:gd name="connsiteX17" fmla="*/ 284576 w 1822203"/>
                <a:gd name="connsiteY17" fmla="*/ 1101724 h 2757530"/>
                <a:gd name="connsiteX18" fmla="*/ 229013 w 1822203"/>
                <a:gd name="connsiteY18" fmla="*/ 704849 h 2757530"/>
                <a:gd name="connsiteX19" fmla="*/ 489363 w 1822203"/>
                <a:gd name="connsiteY19" fmla="*/ 311149 h 2757530"/>
                <a:gd name="connsiteX20" fmla="*/ 438564 w 1822203"/>
                <a:gd name="connsiteY20" fmla="*/ 95250 h 2757530"/>
                <a:gd name="connsiteX21" fmla="*/ 648113 w 1822203"/>
                <a:gd name="connsiteY21" fmla="*/ 0 h 2757530"/>
                <a:gd name="connsiteX22" fmla="*/ 721138 w 1822203"/>
                <a:gd name="connsiteY22" fmla="*/ 223838 h 2757530"/>
                <a:gd name="connsiteX23" fmla="*/ 779875 w 1822203"/>
                <a:gd name="connsiteY23" fmla="*/ 206376 h 2757530"/>
                <a:gd name="connsiteX24" fmla="*/ 840200 w 1822203"/>
                <a:gd name="connsiteY24" fmla="*/ 1588 h 2757530"/>
                <a:gd name="connsiteX25" fmla="*/ 983076 w 1822203"/>
                <a:gd name="connsiteY25" fmla="*/ 23814 h 2757530"/>
                <a:gd name="connsiteX26" fmla="*/ 929101 w 1822203"/>
                <a:gd name="connsiteY26" fmla="*/ 263525 h 2757530"/>
                <a:gd name="connsiteX27" fmla="*/ 954501 w 1822203"/>
                <a:gd name="connsiteY27" fmla="*/ 198438 h 2757530"/>
                <a:gd name="connsiteX28" fmla="*/ 1016414 w 1822203"/>
                <a:gd name="connsiteY28" fmla="*/ 42864 h 2757530"/>
                <a:gd name="connsiteX29" fmla="*/ 1149763 w 1822203"/>
                <a:gd name="connsiteY29" fmla="*/ 101600 h 2757530"/>
                <a:gd name="connsiteX30" fmla="*/ 1111663 w 1822203"/>
                <a:gd name="connsiteY30" fmla="*/ 320675 h 2757530"/>
                <a:gd name="connsiteX31" fmla="*/ 1219613 w 1822203"/>
                <a:gd name="connsiteY31" fmla="*/ 546099 h 2757530"/>
                <a:gd name="connsiteX32" fmla="*/ 1141826 w 1822203"/>
                <a:gd name="connsiteY32" fmla="*/ 781049 h 2757530"/>
                <a:gd name="connsiteX33" fmla="*/ 1146588 w 1822203"/>
                <a:gd name="connsiteY33" fmla="*/ 1255712 h 2757530"/>
                <a:gd name="connsiteX34" fmla="*/ 1399001 w 1822203"/>
                <a:gd name="connsiteY34" fmla="*/ 1395412 h 2757530"/>
                <a:gd name="connsiteX35" fmla="*/ 1527588 w 1822203"/>
                <a:gd name="connsiteY35" fmla="*/ 1516062 h 2757530"/>
                <a:gd name="connsiteX36" fmla="*/ 1641888 w 1822203"/>
                <a:gd name="connsiteY36" fmla="*/ 1690687 h 2757530"/>
                <a:gd name="connsiteX37" fmla="*/ 1737138 w 1822203"/>
                <a:gd name="connsiteY37" fmla="*/ 1884362 h 2757530"/>
                <a:gd name="connsiteX38" fmla="*/ 1791113 w 1822203"/>
                <a:gd name="connsiteY38" fmla="*/ 2065337 h 2757530"/>
                <a:gd name="connsiteX39" fmla="*/ 1819688 w 1822203"/>
                <a:gd name="connsiteY39" fmla="*/ 2239962 h 2757530"/>
                <a:gd name="connsiteX40" fmla="*/ 1819688 w 1822203"/>
                <a:gd name="connsiteY40" fmla="*/ 2408237 h 2757530"/>
                <a:gd name="connsiteX41" fmla="*/ 1810163 w 1822203"/>
                <a:gd name="connsiteY41" fmla="*/ 2486024 h 2757530"/>
                <a:gd name="connsiteX42" fmla="*/ 1775238 w 1822203"/>
                <a:gd name="connsiteY42" fmla="*/ 2557462 h 2757530"/>
                <a:gd name="connsiteX43" fmla="*/ 1721263 w 1822203"/>
                <a:gd name="connsiteY43" fmla="*/ 2597149 h 2757530"/>
                <a:gd name="connsiteX44" fmla="*/ 1616488 w 1822203"/>
                <a:gd name="connsiteY44" fmla="*/ 2633662 h 2757530"/>
                <a:gd name="connsiteX45" fmla="*/ 1562513 w 1822203"/>
                <a:gd name="connsiteY45" fmla="*/ 2701924 h 2757530"/>
                <a:gd name="connsiteX46" fmla="*/ 1486313 w 1822203"/>
                <a:gd name="connsiteY46" fmla="*/ 2749549 h 2757530"/>
                <a:gd name="connsiteX47" fmla="*/ 1435513 w 1822203"/>
                <a:gd name="connsiteY47" fmla="*/ 2757487 h 2757530"/>
                <a:gd name="connsiteX0" fmla="*/ 1435513 w 1822203"/>
                <a:gd name="connsiteY0" fmla="*/ 2757487 h 2757530"/>
                <a:gd name="connsiteX1" fmla="*/ 1230726 w 1822203"/>
                <a:gd name="connsiteY1" fmla="*/ 2751137 h 2757530"/>
                <a:gd name="connsiteX2" fmla="*/ 1059276 w 1822203"/>
                <a:gd name="connsiteY2" fmla="*/ 2722562 h 2757530"/>
                <a:gd name="connsiteX3" fmla="*/ 886238 w 1822203"/>
                <a:gd name="connsiteY3" fmla="*/ 2722562 h 2757530"/>
                <a:gd name="connsiteX4" fmla="*/ 560801 w 1822203"/>
                <a:gd name="connsiteY4" fmla="*/ 2676524 h 2757530"/>
                <a:gd name="connsiteX5" fmla="*/ 346488 w 1822203"/>
                <a:gd name="connsiteY5" fmla="*/ 2613024 h 2757530"/>
                <a:gd name="connsiteX6" fmla="*/ 179801 w 1822203"/>
                <a:gd name="connsiteY6" fmla="*/ 2476499 h 2757530"/>
                <a:gd name="connsiteX7" fmla="*/ 71851 w 1822203"/>
                <a:gd name="connsiteY7" fmla="*/ 2359024 h 2757530"/>
                <a:gd name="connsiteX8" fmla="*/ 11526 w 1822203"/>
                <a:gd name="connsiteY8" fmla="*/ 2219324 h 2757530"/>
                <a:gd name="connsiteX9" fmla="*/ 413 w 1822203"/>
                <a:gd name="connsiteY9" fmla="*/ 2120899 h 2757530"/>
                <a:gd name="connsiteX10" fmla="*/ 13113 w 1822203"/>
                <a:gd name="connsiteY10" fmla="*/ 1982787 h 2757530"/>
                <a:gd name="connsiteX11" fmla="*/ 103601 w 1822203"/>
                <a:gd name="connsiteY11" fmla="*/ 1797049 h 2757530"/>
                <a:gd name="connsiteX12" fmla="*/ 292513 w 1822203"/>
                <a:gd name="connsiteY12" fmla="*/ 1657349 h 2757530"/>
                <a:gd name="connsiteX13" fmla="*/ 460788 w 1822203"/>
                <a:gd name="connsiteY13" fmla="*/ 1493837 h 2757530"/>
                <a:gd name="connsiteX14" fmla="*/ 530638 w 1822203"/>
                <a:gd name="connsiteY14" fmla="*/ 1406524 h 2757530"/>
                <a:gd name="connsiteX15" fmla="*/ 576676 w 1822203"/>
                <a:gd name="connsiteY15" fmla="*/ 1220787 h 2757530"/>
                <a:gd name="connsiteX16" fmla="*/ 532226 w 1822203"/>
                <a:gd name="connsiteY16" fmla="*/ 1074737 h 2757530"/>
                <a:gd name="connsiteX17" fmla="*/ 284576 w 1822203"/>
                <a:gd name="connsiteY17" fmla="*/ 1101724 h 2757530"/>
                <a:gd name="connsiteX18" fmla="*/ 229013 w 1822203"/>
                <a:gd name="connsiteY18" fmla="*/ 704849 h 2757530"/>
                <a:gd name="connsiteX19" fmla="*/ 489363 w 1822203"/>
                <a:gd name="connsiteY19" fmla="*/ 311149 h 2757530"/>
                <a:gd name="connsiteX20" fmla="*/ 438564 w 1822203"/>
                <a:gd name="connsiteY20" fmla="*/ 95250 h 2757530"/>
                <a:gd name="connsiteX21" fmla="*/ 648113 w 1822203"/>
                <a:gd name="connsiteY21" fmla="*/ 0 h 2757530"/>
                <a:gd name="connsiteX22" fmla="*/ 721138 w 1822203"/>
                <a:gd name="connsiteY22" fmla="*/ 223838 h 2757530"/>
                <a:gd name="connsiteX23" fmla="*/ 779875 w 1822203"/>
                <a:gd name="connsiteY23" fmla="*/ 206376 h 2757530"/>
                <a:gd name="connsiteX24" fmla="*/ 840200 w 1822203"/>
                <a:gd name="connsiteY24" fmla="*/ 1588 h 2757530"/>
                <a:gd name="connsiteX25" fmla="*/ 983076 w 1822203"/>
                <a:gd name="connsiteY25" fmla="*/ 23814 h 2757530"/>
                <a:gd name="connsiteX26" fmla="*/ 929101 w 1822203"/>
                <a:gd name="connsiteY26" fmla="*/ 263525 h 2757530"/>
                <a:gd name="connsiteX27" fmla="*/ 954501 w 1822203"/>
                <a:gd name="connsiteY27" fmla="*/ 198438 h 2757530"/>
                <a:gd name="connsiteX28" fmla="*/ 1016414 w 1822203"/>
                <a:gd name="connsiteY28" fmla="*/ 42864 h 2757530"/>
                <a:gd name="connsiteX29" fmla="*/ 1149763 w 1822203"/>
                <a:gd name="connsiteY29" fmla="*/ 101600 h 2757530"/>
                <a:gd name="connsiteX30" fmla="*/ 1111663 w 1822203"/>
                <a:gd name="connsiteY30" fmla="*/ 320675 h 2757530"/>
                <a:gd name="connsiteX31" fmla="*/ 1219613 w 1822203"/>
                <a:gd name="connsiteY31" fmla="*/ 546099 h 2757530"/>
                <a:gd name="connsiteX32" fmla="*/ 1141826 w 1822203"/>
                <a:gd name="connsiteY32" fmla="*/ 781049 h 2757530"/>
                <a:gd name="connsiteX33" fmla="*/ 1146588 w 1822203"/>
                <a:gd name="connsiteY33" fmla="*/ 1255712 h 2757530"/>
                <a:gd name="connsiteX34" fmla="*/ 1399001 w 1822203"/>
                <a:gd name="connsiteY34" fmla="*/ 1395412 h 2757530"/>
                <a:gd name="connsiteX35" fmla="*/ 1527588 w 1822203"/>
                <a:gd name="connsiteY35" fmla="*/ 1516062 h 2757530"/>
                <a:gd name="connsiteX36" fmla="*/ 1641888 w 1822203"/>
                <a:gd name="connsiteY36" fmla="*/ 1690687 h 2757530"/>
                <a:gd name="connsiteX37" fmla="*/ 1737138 w 1822203"/>
                <a:gd name="connsiteY37" fmla="*/ 1884362 h 2757530"/>
                <a:gd name="connsiteX38" fmla="*/ 1791113 w 1822203"/>
                <a:gd name="connsiteY38" fmla="*/ 2065337 h 2757530"/>
                <a:gd name="connsiteX39" fmla="*/ 1819688 w 1822203"/>
                <a:gd name="connsiteY39" fmla="*/ 2239962 h 2757530"/>
                <a:gd name="connsiteX40" fmla="*/ 1819688 w 1822203"/>
                <a:gd name="connsiteY40" fmla="*/ 2408237 h 2757530"/>
                <a:gd name="connsiteX41" fmla="*/ 1810163 w 1822203"/>
                <a:gd name="connsiteY41" fmla="*/ 2486024 h 2757530"/>
                <a:gd name="connsiteX42" fmla="*/ 1775238 w 1822203"/>
                <a:gd name="connsiteY42" fmla="*/ 2557462 h 2757530"/>
                <a:gd name="connsiteX43" fmla="*/ 1721263 w 1822203"/>
                <a:gd name="connsiteY43" fmla="*/ 2597149 h 2757530"/>
                <a:gd name="connsiteX44" fmla="*/ 1616488 w 1822203"/>
                <a:gd name="connsiteY44" fmla="*/ 2633662 h 2757530"/>
                <a:gd name="connsiteX45" fmla="*/ 1562513 w 1822203"/>
                <a:gd name="connsiteY45" fmla="*/ 2701924 h 2757530"/>
                <a:gd name="connsiteX46" fmla="*/ 1486313 w 1822203"/>
                <a:gd name="connsiteY46" fmla="*/ 2749549 h 2757530"/>
                <a:gd name="connsiteX47" fmla="*/ 1435513 w 1822203"/>
                <a:gd name="connsiteY47" fmla="*/ 2757487 h 2757530"/>
                <a:gd name="connsiteX0" fmla="*/ 1435513 w 1822203"/>
                <a:gd name="connsiteY0" fmla="*/ 2757487 h 2757530"/>
                <a:gd name="connsiteX1" fmla="*/ 1230726 w 1822203"/>
                <a:gd name="connsiteY1" fmla="*/ 2751137 h 2757530"/>
                <a:gd name="connsiteX2" fmla="*/ 1059276 w 1822203"/>
                <a:gd name="connsiteY2" fmla="*/ 2722562 h 2757530"/>
                <a:gd name="connsiteX3" fmla="*/ 886238 w 1822203"/>
                <a:gd name="connsiteY3" fmla="*/ 2722562 h 2757530"/>
                <a:gd name="connsiteX4" fmla="*/ 560801 w 1822203"/>
                <a:gd name="connsiteY4" fmla="*/ 2676524 h 2757530"/>
                <a:gd name="connsiteX5" fmla="*/ 346488 w 1822203"/>
                <a:gd name="connsiteY5" fmla="*/ 2613024 h 2757530"/>
                <a:gd name="connsiteX6" fmla="*/ 179801 w 1822203"/>
                <a:gd name="connsiteY6" fmla="*/ 2476499 h 2757530"/>
                <a:gd name="connsiteX7" fmla="*/ 71851 w 1822203"/>
                <a:gd name="connsiteY7" fmla="*/ 2359024 h 2757530"/>
                <a:gd name="connsiteX8" fmla="*/ 11526 w 1822203"/>
                <a:gd name="connsiteY8" fmla="*/ 2219324 h 2757530"/>
                <a:gd name="connsiteX9" fmla="*/ 413 w 1822203"/>
                <a:gd name="connsiteY9" fmla="*/ 2120899 h 2757530"/>
                <a:gd name="connsiteX10" fmla="*/ 13113 w 1822203"/>
                <a:gd name="connsiteY10" fmla="*/ 1982787 h 2757530"/>
                <a:gd name="connsiteX11" fmla="*/ 103601 w 1822203"/>
                <a:gd name="connsiteY11" fmla="*/ 1797049 h 2757530"/>
                <a:gd name="connsiteX12" fmla="*/ 292513 w 1822203"/>
                <a:gd name="connsiteY12" fmla="*/ 1657349 h 2757530"/>
                <a:gd name="connsiteX13" fmla="*/ 460788 w 1822203"/>
                <a:gd name="connsiteY13" fmla="*/ 1493837 h 2757530"/>
                <a:gd name="connsiteX14" fmla="*/ 530638 w 1822203"/>
                <a:gd name="connsiteY14" fmla="*/ 1406524 h 2757530"/>
                <a:gd name="connsiteX15" fmla="*/ 576676 w 1822203"/>
                <a:gd name="connsiteY15" fmla="*/ 1220787 h 2757530"/>
                <a:gd name="connsiteX16" fmla="*/ 532226 w 1822203"/>
                <a:gd name="connsiteY16" fmla="*/ 1074737 h 2757530"/>
                <a:gd name="connsiteX17" fmla="*/ 284576 w 1822203"/>
                <a:gd name="connsiteY17" fmla="*/ 1101724 h 2757530"/>
                <a:gd name="connsiteX18" fmla="*/ 229013 w 1822203"/>
                <a:gd name="connsiteY18" fmla="*/ 704849 h 2757530"/>
                <a:gd name="connsiteX19" fmla="*/ 489363 w 1822203"/>
                <a:gd name="connsiteY19" fmla="*/ 311149 h 2757530"/>
                <a:gd name="connsiteX20" fmla="*/ 438564 w 1822203"/>
                <a:gd name="connsiteY20" fmla="*/ 95250 h 2757530"/>
                <a:gd name="connsiteX21" fmla="*/ 648113 w 1822203"/>
                <a:gd name="connsiteY21" fmla="*/ 0 h 2757530"/>
                <a:gd name="connsiteX22" fmla="*/ 721138 w 1822203"/>
                <a:gd name="connsiteY22" fmla="*/ 223838 h 2757530"/>
                <a:gd name="connsiteX23" fmla="*/ 779875 w 1822203"/>
                <a:gd name="connsiteY23" fmla="*/ 206376 h 2757530"/>
                <a:gd name="connsiteX24" fmla="*/ 840200 w 1822203"/>
                <a:gd name="connsiteY24" fmla="*/ 1588 h 2757530"/>
                <a:gd name="connsiteX25" fmla="*/ 983076 w 1822203"/>
                <a:gd name="connsiteY25" fmla="*/ 23814 h 2757530"/>
                <a:gd name="connsiteX26" fmla="*/ 929101 w 1822203"/>
                <a:gd name="connsiteY26" fmla="*/ 263525 h 2757530"/>
                <a:gd name="connsiteX27" fmla="*/ 954501 w 1822203"/>
                <a:gd name="connsiteY27" fmla="*/ 198438 h 2757530"/>
                <a:gd name="connsiteX28" fmla="*/ 1016414 w 1822203"/>
                <a:gd name="connsiteY28" fmla="*/ 42864 h 2757530"/>
                <a:gd name="connsiteX29" fmla="*/ 1149763 w 1822203"/>
                <a:gd name="connsiteY29" fmla="*/ 101600 h 2757530"/>
                <a:gd name="connsiteX30" fmla="*/ 1111663 w 1822203"/>
                <a:gd name="connsiteY30" fmla="*/ 320675 h 2757530"/>
                <a:gd name="connsiteX31" fmla="*/ 1219613 w 1822203"/>
                <a:gd name="connsiteY31" fmla="*/ 546099 h 2757530"/>
                <a:gd name="connsiteX32" fmla="*/ 1141826 w 1822203"/>
                <a:gd name="connsiteY32" fmla="*/ 781049 h 2757530"/>
                <a:gd name="connsiteX33" fmla="*/ 1146588 w 1822203"/>
                <a:gd name="connsiteY33" fmla="*/ 1255712 h 2757530"/>
                <a:gd name="connsiteX34" fmla="*/ 1399001 w 1822203"/>
                <a:gd name="connsiteY34" fmla="*/ 1395412 h 2757530"/>
                <a:gd name="connsiteX35" fmla="*/ 1527588 w 1822203"/>
                <a:gd name="connsiteY35" fmla="*/ 1516062 h 2757530"/>
                <a:gd name="connsiteX36" fmla="*/ 1641888 w 1822203"/>
                <a:gd name="connsiteY36" fmla="*/ 1690687 h 2757530"/>
                <a:gd name="connsiteX37" fmla="*/ 1737138 w 1822203"/>
                <a:gd name="connsiteY37" fmla="*/ 1884362 h 2757530"/>
                <a:gd name="connsiteX38" fmla="*/ 1791113 w 1822203"/>
                <a:gd name="connsiteY38" fmla="*/ 2065337 h 2757530"/>
                <a:gd name="connsiteX39" fmla="*/ 1819688 w 1822203"/>
                <a:gd name="connsiteY39" fmla="*/ 2239962 h 2757530"/>
                <a:gd name="connsiteX40" fmla="*/ 1819688 w 1822203"/>
                <a:gd name="connsiteY40" fmla="*/ 2408237 h 2757530"/>
                <a:gd name="connsiteX41" fmla="*/ 1810163 w 1822203"/>
                <a:gd name="connsiteY41" fmla="*/ 2486024 h 2757530"/>
                <a:gd name="connsiteX42" fmla="*/ 1775238 w 1822203"/>
                <a:gd name="connsiteY42" fmla="*/ 2557462 h 2757530"/>
                <a:gd name="connsiteX43" fmla="*/ 1721263 w 1822203"/>
                <a:gd name="connsiteY43" fmla="*/ 2597149 h 2757530"/>
                <a:gd name="connsiteX44" fmla="*/ 1616488 w 1822203"/>
                <a:gd name="connsiteY44" fmla="*/ 2633662 h 2757530"/>
                <a:gd name="connsiteX45" fmla="*/ 1562513 w 1822203"/>
                <a:gd name="connsiteY45" fmla="*/ 2701924 h 2757530"/>
                <a:gd name="connsiteX46" fmla="*/ 1486313 w 1822203"/>
                <a:gd name="connsiteY46" fmla="*/ 2749549 h 2757530"/>
                <a:gd name="connsiteX47" fmla="*/ 1435513 w 1822203"/>
                <a:gd name="connsiteY47" fmla="*/ 2757487 h 2757530"/>
                <a:gd name="connsiteX0" fmla="*/ 1435513 w 1822203"/>
                <a:gd name="connsiteY0" fmla="*/ 2757487 h 2757530"/>
                <a:gd name="connsiteX1" fmla="*/ 1230726 w 1822203"/>
                <a:gd name="connsiteY1" fmla="*/ 2751137 h 2757530"/>
                <a:gd name="connsiteX2" fmla="*/ 1059276 w 1822203"/>
                <a:gd name="connsiteY2" fmla="*/ 2722562 h 2757530"/>
                <a:gd name="connsiteX3" fmla="*/ 886238 w 1822203"/>
                <a:gd name="connsiteY3" fmla="*/ 2722562 h 2757530"/>
                <a:gd name="connsiteX4" fmla="*/ 560801 w 1822203"/>
                <a:gd name="connsiteY4" fmla="*/ 2676524 h 2757530"/>
                <a:gd name="connsiteX5" fmla="*/ 346488 w 1822203"/>
                <a:gd name="connsiteY5" fmla="*/ 2613024 h 2757530"/>
                <a:gd name="connsiteX6" fmla="*/ 179801 w 1822203"/>
                <a:gd name="connsiteY6" fmla="*/ 2476499 h 2757530"/>
                <a:gd name="connsiteX7" fmla="*/ 71851 w 1822203"/>
                <a:gd name="connsiteY7" fmla="*/ 2359024 h 2757530"/>
                <a:gd name="connsiteX8" fmla="*/ 11526 w 1822203"/>
                <a:gd name="connsiteY8" fmla="*/ 2219324 h 2757530"/>
                <a:gd name="connsiteX9" fmla="*/ 413 w 1822203"/>
                <a:gd name="connsiteY9" fmla="*/ 2120899 h 2757530"/>
                <a:gd name="connsiteX10" fmla="*/ 13113 w 1822203"/>
                <a:gd name="connsiteY10" fmla="*/ 1982787 h 2757530"/>
                <a:gd name="connsiteX11" fmla="*/ 103601 w 1822203"/>
                <a:gd name="connsiteY11" fmla="*/ 1797049 h 2757530"/>
                <a:gd name="connsiteX12" fmla="*/ 292513 w 1822203"/>
                <a:gd name="connsiteY12" fmla="*/ 1657349 h 2757530"/>
                <a:gd name="connsiteX13" fmla="*/ 460788 w 1822203"/>
                <a:gd name="connsiteY13" fmla="*/ 1493837 h 2757530"/>
                <a:gd name="connsiteX14" fmla="*/ 530638 w 1822203"/>
                <a:gd name="connsiteY14" fmla="*/ 1406524 h 2757530"/>
                <a:gd name="connsiteX15" fmla="*/ 576676 w 1822203"/>
                <a:gd name="connsiteY15" fmla="*/ 1220787 h 2757530"/>
                <a:gd name="connsiteX16" fmla="*/ 532226 w 1822203"/>
                <a:gd name="connsiteY16" fmla="*/ 1074737 h 2757530"/>
                <a:gd name="connsiteX17" fmla="*/ 284576 w 1822203"/>
                <a:gd name="connsiteY17" fmla="*/ 1101724 h 2757530"/>
                <a:gd name="connsiteX18" fmla="*/ 229013 w 1822203"/>
                <a:gd name="connsiteY18" fmla="*/ 704849 h 2757530"/>
                <a:gd name="connsiteX19" fmla="*/ 489363 w 1822203"/>
                <a:gd name="connsiteY19" fmla="*/ 311149 h 2757530"/>
                <a:gd name="connsiteX20" fmla="*/ 438564 w 1822203"/>
                <a:gd name="connsiteY20" fmla="*/ 95250 h 2757530"/>
                <a:gd name="connsiteX21" fmla="*/ 648113 w 1822203"/>
                <a:gd name="connsiteY21" fmla="*/ 0 h 2757530"/>
                <a:gd name="connsiteX22" fmla="*/ 721138 w 1822203"/>
                <a:gd name="connsiteY22" fmla="*/ 223838 h 2757530"/>
                <a:gd name="connsiteX23" fmla="*/ 779875 w 1822203"/>
                <a:gd name="connsiteY23" fmla="*/ 206376 h 2757530"/>
                <a:gd name="connsiteX24" fmla="*/ 840200 w 1822203"/>
                <a:gd name="connsiteY24" fmla="*/ 1588 h 2757530"/>
                <a:gd name="connsiteX25" fmla="*/ 983076 w 1822203"/>
                <a:gd name="connsiteY25" fmla="*/ 23814 h 2757530"/>
                <a:gd name="connsiteX26" fmla="*/ 929101 w 1822203"/>
                <a:gd name="connsiteY26" fmla="*/ 263525 h 2757530"/>
                <a:gd name="connsiteX27" fmla="*/ 954501 w 1822203"/>
                <a:gd name="connsiteY27" fmla="*/ 198438 h 2757530"/>
                <a:gd name="connsiteX28" fmla="*/ 1016414 w 1822203"/>
                <a:gd name="connsiteY28" fmla="*/ 42864 h 2757530"/>
                <a:gd name="connsiteX29" fmla="*/ 1149763 w 1822203"/>
                <a:gd name="connsiteY29" fmla="*/ 101600 h 2757530"/>
                <a:gd name="connsiteX30" fmla="*/ 1111663 w 1822203"/>
                <a:gd name="connsiteY30" fmla="*/ 320675 h 2757530"/>
                <a:gd name="connsiteX31" fmla="*/ 1219613 w 1822203"/>
                <a:gd name="connsiteY31" fmla="*/ 546099 h 2757530"/>
                <a:gd name="connsiteX32" fmla="*/ 1141826 w 1822203"/>
                <a:gd name="connsiteY32" fmla="*/ 781049 h 2757530"/>
                <a:gd name="connsiteX33" fmla="*/ 1146588 w 1822203"/>
                <a:gd name="connsiteY33" fmla="*/ 1255712 h 2757530"/>
                <a:gd name="connsiteX34" fmla="*/ 1399001 w 1822203"/>
                <a:gd name="connsiteY34" fmla="*/ 1395412 h 2757530"/>
                <a:gd name="connsiteX35" fmla="*/ 1527588 w 1822203"/>
                <a:gd name="connsiteY35" fmla="*/ 1516062 h 2757530"/>
                <a:gd name="connsiteX36" fmla="*/ 1641888 w 1822203"/>
                <a:gd name="connsiteY36" fmla="*/ 1690687 h 2757530"/>
                <a:gd name="connsiteX37" fmla="*/ 1737138 w 1822203"/>
                <a:gd name="connsiteY37" fmla="*/ 1884362 h 2757530"/>
                <a:gd name="connsiteX38" fmla="*/ 1791113 w 1822203"/>
                <a:gd name="connsiteY38" fmla="*/ 2065337 h 2757530"/>
                <a:gd name="connsiteX39" fmla="*/ 1819688 w 1822203"/>
                <a:gd name="connsiteY39" fmla="*/ 2239962 h 2757530"/>
                <a:gd name="connsiteX40" fmla="*/ 1819688 w 1822203"/>
                <a:gd name="connsiteY40" fmla="*/ 2408237 h 2757530"/>
                <a:gd name="connsiteX41" fmla="*/ 1810163 w 1822203"/>
                <a:gd name="connsiteY41" fmla="*/ 2486024 h 2757530"/>
                <a:gd name="connsiteX42" fmla="*/ 1775238 w 1822203"/>
                <a:gd name="connsiteY42" fmla="*/ 2557462 h 2757530"/>
                <a:gd name="connsiteX43" fmla="*/ 1721263 w 1822203"/>
                <a:gd name="connsiteY43" fmla="*/ 2597149 h 2757530"/>
                <a:gd name="connsiteX44" fmla="*/ 1616488 w 1822203"/>
                <a:gd name="connsiteY44" fmla="*/ 2633662 h 2757530"/>
                <a:gd name="connsiteX45" fmla="*/ 1562513 w 1822203"/>
                <a:gd name="connsiteY45" fmla="*/ 2701924 h 2757530"/>
                <a:gd name="connsiteX46" fmla="*/ 1486313 w 1822203"/>
                <a:gd name="connsiteY46" fmla="*/ 2749549 h 2757530"/>
                <a:gd name="connsiteX47" fmla="*/ 1435513 w 1822203"/>
                <a:gd name="connsiteY47" fmla="*/ 2757487 h 2757530"/>
                <a:gd name="connsiteX0" fmla="*/ 1435513 w 1822203"/>
                <a:gd name="connsiteY0" fmla="*/ 2757487 h 2757530"/>
                <a:gd name="connsiteX1" fmla="*/ 1230726 w 1822203"/>
                <a:gd name="connsiteY1" fmla="*/ 2751137 h 2757530"/>
                <a:gd name="connsiteX2" fmla="*/ 1059276 w 1822203"/>
                <a:gd name="connsiteY2" fmla="*/ 2722562 h 2757530"/>
                <a:gd name="connsiteX3" fmla="*/ 886238 w 1822203"/>
                <a:gd name="connsiteY3" fmla="*/ 2722562 h 2757530"/>
                <a:gd name="connsiteX4" fmla="*/ 560801 w 1822203"/>
                <a:gd name="connsiteY4" fmla="*/ 2676524 h 2757530"/>
                <a:gd name="connsiteX5" fmla="*/ 346488 w 1822203"/>
                <a:gd name="connsiteY5" fmla="*/ 2613024 h 2757530"/>
                <a:gd name="connsiteX6" fmla="*/ 179801 w 1822203"/>
                <a:gd name="connsiteY6" fmla="*/ 2476499 h 2757530"/>
                <a:gd name="connsiteX7" fmla="*/ 71851 w 1822203"/>
                <a:gd name="connsiteY7" fmla="*/ 2359024 h 2757530"/>
                <a:gd name="connsiteX8" fmla="*/ 11526 w 1822203"/>
                <a:gd name="connsiteY8" fmla="*/ 2219324 h 2757530"/>
                <a:gd name="connsiteX9" fmla="*/ 413 w 1822203"/>
                <a:gd name="connsiteY9" fmla="*/ 2120899 h 2757530"/>
                <a:gd name="connsiteX10" fmla="*/ 13113 w 1822203"/>
                <a:gd name="connsiteY10" fmla="*/ 1982787 h 2757530"/>
                <a:gd name="connsiteX11" fmla="*/ 103601 w 1822203"/>
                <a:gd name="connsiteY11" fmla="*/ 1797049 h 2757530"/>
                <a:gd name="connsiteX12" fmla="*/ 292513 w 1822203"/>
                <a:gd name="connsiteY12" fmla="*/ 1657349 h 2757530"/>
                <a:gd name="connsiteX13" fmla="*/ 460788 w 1822203"/>
                <a:gd name="connsiteY13" fmla="*/ 1493837 h 2757530"/>
                <a:gd name="connsiteX14" fmla="*/ 530638 w 1822203"/>
                <a:gd name="connsiteY14" fmla="*/ 1406524 h 2757530"/>
                <a:gd name="connsiteX15" fmla="*/ 576676 w 1822203"/>
                <a:gd name="connsiteY15" fmla="*/ 1220787 h 2757530"/>
                <a:gd name="connsiteX16" fmla="*/ 532226 w 1822203"/>
                <a:gd name="connsiteY16" fmla="*/ 1074737 h 2757530"/>
                <a:gd name="connsiteX17" fmla="*/ 284576 w 1822203"/>
                <a:gd name="connsiteY17" fmla="*/ 1101724 h 2757530"/>
                <a:gd name="connsiteX18" fmla="*/ 229013 w 1822203"/>
                <a:gd name="connsiteY18" fmla="*/ 704849 h 2757530"/>
                <a:gd name="connsiteX19" fmla="*/ 489363 w 1822203"/>
                <a:gd name="connsiteY19" fmla="*/ 311149 h 2757530"/>
                <a:gd name="connsiteX20" fmla="*/ 438564 w 1822203"/>
                <a:gd name="connsiteY20" fmla="*/ 95250 h 2757530"/>
                <a:gd name="connsiteX21" fmla="*/ 648113 w 1822203"/>
                <a:gd name="connsiteY21" fmla="*/ 0 h 2757530"/>
                <a:gd name="connsiteX22" fmla="*/ 721138 w 1822203"/>
                <a:gd name="connsiteY22" fmla="*/ 223838 h 2757530"/>
                <a:gd name="connsiteX23" fmla="*/ 779875 w 1822203"/>
                <a:gd name="connsiteY23" fmla="*/ 206376 h 2757530"/>
                <a:gd name="connsiteX24" fmla="*/ 840200 w 1822203"/>
                <a:gd name="connsiteY24" fmla="*/ 1588 h 2757530"/>
                <a:gd name="connsiteX25" fmla="*/ 983076 w 1822203"/>
                <a:gd name="connsiteY25" fmla="*/ 23814 h 2757530"/>
                <a:gd name="connsiteX26" fmla="*/ 929101 w 1822203"/>
                <a:gd name="connsiteY26" fmla="*/ 263525 h 2757530"/>
                <a:gd name="connsiteX27" fmla="*/ 954501 w 1822203"/>
                <a:gd name="connsiteY27" fmla="*/ 198438 h 2757530"/>
                <a:gd name="connsiteX28" fmla="*/ 1016414 w 1822203"/>
                <a:gd name="connsiteY28" fmla="*/ 42864 h 2757530"/>
                <a:gd name="connsiteX29" fmla="*/ 1149763 w 1822203"/>
                <a:gd name="connsiteY29" fmla="*/ 101600 h 2757530"/>
                <a:gd name="connsiteX30" fmla="*/ 1111663 w 1822203"/>
                <a:gd name="connsiteY30" fmla="*/ 320675 h 2757530"/>
                <a:gd name="connsiteX31" fmla="*/ 1219613 w 1822203"/>
                <a:gd name="connsiteY31" fmla="*/ 546099 h 2757530"/>
                <a:gd name="connsiteX32" fmla="*/ 1141826 w 1822203"/>
                <a:gd name="connsiteY32" fmla="*/ 781049 h 2757530"/>
                <a:gd name="connsiteX33" fmla="*/ 1146588 w 1822203"/>
                <a:gd name="connsiteY33" fmla="*/ 1255712 h 2757530"/>
                <a:gd name="connsiteX34" fmla="*/ 1399001 w 1822203"/>
                <a:gd name="connsiteY34" fmla="*/ 1395412 h 2757530"/>
                <a:gd name="connsiteX35" fmla="*/ 1527588 w 1822203"/>
                <a:gd name="connsiteY35" fmla="*/ 1516062 h 2757530"/>
                <a:gd name="connsiteX36" fmla="*/ 1641888 w 1822203"/>
                <a:gd name="connsiteY36" fmla="*/ 1690687 h 2757530"/>
                <a:gd name="connsiteX37" fmla="*/ 1737138 w 1822203"/>
                <a:gd name="connsiteY37" fmla="*/ 1884362 h 2757530"/>
                <a:gd name="connsiteX38" fmla="*/ 1791113 w 1822203"/>
                <a:gd name="connsiteY38" fmla="*/ 2065337 h 2757530"/>
                <a:gd name="connsiteX39" fmla="*/ 1819688 w 1822203"/>
                <a:gd name="connsiteY39" fmla="*/ 2239962 h 2757530"/>
                <a:gd name="connsiteX40" fmla="*/ 1819688 w 1822203"/>
                <a:gd name="connsiteY40" fmla="*/ 2408237 h 2757530"/>
                <a:gd name="connsiteX41" fmla="*/ 1810163 w 1822203"/>
                <a:gd name="connsiteY41" fmla="*/ 2486024 h 2757530"/>
                <a:gd name="connsiteX42" fmla="*/ 1775238 w 1822203"/>
                <a:gd name="connsiteY42" fmla="*/ 2557462 h 2757530"/>
                <a:gd name="connsiteX43" fmla="*/ 1721263 w 1822203"/>
                <a:gd name="connsiteY43" fmla="*/ 2597149 h 2757530"/>
                <a:gd name="connsiteX44" fmla="*/ 1616488 w 1822203"/>
                <a:gd name="connsiteY44" fmla="*/ 2633662 h 2757530"/>
                <a:gd name="connsiteX45" fmla="*/ 1562513 w 1822203"/>
                <a:gd name="connsiteY45" fmla="*/ 2701924 h 2757530"/>
                <a:gd name="connsiteX46" fmla="*/ 1486313 w 1822203"/>
                <a:gd name="connsiteY46" fmla="*/ 2749549 h 2757530"/>
                <a:gd name="connsiteX47" fmla="*/ 1435513 w 1822203"/>
                <a:gd name="connsiteY47" fmla="*/ 2757487 h 2757530"/>
                <a:gd name="connsiteX0" fmla="*/ 1435513 w 1822203"/>
                <a:gd name="connsiteY0" fmla="*/ 2757487 h 2757530"/>
                <a:gd name="connsiteX1" fmla="*/ 1230726 w 1822203"/>
                <a:gd name="connsiteY1" fmla="*/ 2751137 h 2757530"/>
                <a:gd name="connsiteX2" fmla="*/ 1059276 w 1822203"/>
                <a:gd name="connsiteY2" fmla="*/ 2722562 h 2757530"/>
                <a:gd name="connsiteX3" fmla="*/ 886238 w 1822203"/>
                <a:gd name="connsiteY3" fmla="*/ 2722562 h 2757530"/>
                <a:gd name="connsiteX4" fmla="*/ 560801 w 1822203"/>
                <a:gd name="connsiteY4" fmla="*/ 2676524 h 2757530"/>
                <a:gd name="connsiteX5" fmla="*/ 346488 w 1822203"/>
                <a:gd name="connsiteY5" fmla="*/ 2613024 h 2757530"/>
                <a:gd name="connsiteX6" fmla="*/ 179801 w 1822203"/>
                <a:gd name="connsiteY6" fmla="*/ 2476499 h 2757530"/>
                <a:gd name="connsiteX7" fmla="*/ 71851 w 1822203"/>
                <a:gd name="connsiteY7" fmla="*/ 2359024 h 2757530"/>
                <a:gd name="connsiteX8" fmla="*/ 11526 w 1822203"/>
                <a:gd name="connsiteY8" fmla="*/ 2219324 h 2757530"/>
                <a:gd name="connsiteX9" fmla="*/ 413 w 1822203"/>
                <a:gd name="connsiteY9" fmla="*/ 2120899 h 2757530"/>
                <a:gd name="connsiteX10" fmla="*/ 13113 w 1822203"/>
                <a:gd name="connsiteY10" fmla="*/ 1982787 h 2757530"/>
                <a:gd name="connsiteX11" fmla="*/ 103601 w 1822203"/>
                <a:gd name="connsiteY11" fmla="*/ 1797049 h 2757530"/>
                <a:gd name="connsiteX12" fmla="*/ 292513 w 1822203"/>
                <a:gd name="connsiteY12" fmla="*/ 1657349 h 2757530"/>
                <a:gd name="connsiteX13" fmla="*/ 460788 w 1822203"/>
                <a:gd name="connsiteY13" fmla="*/ 1493837 h 2757530"/>
                <a:gd name="connsiteX14" fmla="*/ 530638 w 1822203"/>
                <a:gd name="connsiteY14" fmla="*/ 1406524 h 2757530"/>
                <a:gd name="connsiteX15" fmla="*/ 576676 w 1822203"/>
                <a:gd name="connsiteY15" fmla="*/ 1220787 h 2757530"/>
                <a:gd name="connsiteX16" fmla="*/ 532226 w 1822203"/>
                <a:gd name="connsiteY16" fmla="*/ 1074737 h 2757530"/>
                <a:gd name="connsiteX17" fmla="*/ 284576 w 1822203"/>
                <a:gd name="connsiteY17" fmla="*/ 1101724 h 2757530"/>
                <a:gd name="connsiteX18" fmla="*/ 229013 w 1822203"/>
                <a:gd name="connsiteY18" fmla="*/ 704849 h 2757530"/>
                <a:gd name="connsiteX19" fmla="*/ 489363 w 1822203"/>
                <a:gd name="connsiteY19" fmla="*/ 311149 h 2757530"/>
                <a:gd name="connsiteX20" fmla="*/ 438564 w 1822203"/>
                <a:gd name="connsiteY20" fmla="*/ 95250 h 2757530"/>
                <a:gd name="connsiteX21" fmla="*/ 648113 w 1822203"/>
                <a:gd name="connsiteY21" fmla="*/ 0 h 2757530"/>
                <a:gd name="connsiteX22" fmla="*/ 721138 w 1822203"/>
                <a:gd name="connsiteY22" fmla="*/ 223838 h 2757530"/>
                <a:gd name="connsiteX23" fmla="*/ 779875 w 1822203"/>
                <a:gd name="connsiteY23" fmla="*/ 206376 h 2757530"/>
                <a:gd name="connsiteX24" fmla="*/ 840200 w 1822203"/>
                <a:gd name="connsiteY24" fmla="*/ 1588 h 2757530"/>
                <a:gd name="connsiteX25" fmla="*/ 983076 w 1822203"/>
                <a:gd name="connsiteY25" fmla="*/ 23814 h 2757530"/>
                <a:gd name="connsiteX26" fmla="*/ 929101 w 1822203"/>
                <a:gd name="connsiteY26" fmla="*/ 263525 h 2757530"/>
                <a:gd name="connsiteX27" fmla="*/ 954501 w 1822203"/>
                <a:gd name="connsiteY27" fmla="*/ 198438 h 2757530"/>
                <a:gd name="connsiteX28" fmla="*/ 1016414 w 1822203"/>
                <a:gd name="connsiteY28" fmla="*/ 42864 h 2757530"/>
                <a:gd name="connsiteX29" fmla="*/ 1149763 w 1822203"/>
                <a:gd name="connsiteY29" fmla="*/ 101600 h 2757530"/>
                <a:gd name="connsiteX30" fmla="*/ 1111663 w 1822203"/>
                <a:gd name="connsiteY30" fmla="*/ 320675 h 2757530"/>
                <a:gd name="connsiteX31" fmla="*/ 1219613 w 1822203"/>
                <a:gd name="connsiteY31" fmla="*/ 546099 h 2757530"/>
                <a:gd name="connsiteX32" fmla="*/ 1141826 w 1822203"/>
                <a:gd name="connsiteY32" fmla="*/ 781049 h 2757530"/>
                <a:gd name="connsiteX33" fmla="*/ 1146588 w 1822203"/>
                <a:gd name="connsiteY33" fmla="*/ 1255712 h 2757530"/>
                <a:gd name="connsiteX34" fmla="*/ 1399001 w 1822203"/>
                <a:gd name="connsiteY34" fmla="*/ 1395412 h 2757530"/>
                <a:gd name="connsiteX35" fmla="*/ 1527588 w 1822203"/>
                <a:gd name="connsiteY35" fmla="*/ 1516062 h 2757530"/>
                <a:gd name="connsiteX36" fmla="*/ 1641888 w 1822203"/>
                <a:gd name="connsiteY36" fmla="*/ 1690687 h 2757530"/>
                <a:gd name="connsiteX37" fmla="*/ 1737138 w 1822203"/>
                <a:gd name="connsiteY37" fmla="*/ 1884362 h 2757530"/>
                <a:gd name="connsiteX38" fmla="*/ 1791113 w 1822203"/>
                <a:gd name="connsiteY38" fmla="*/ 2065337 h 2757530"/>
                <a:gd name="connsiteX39" fmla="*/ 1819688 w 1822203"/>
                <a:gd name="connsiteY39" fmla="*/ 2239962 h 2757530"/>
                <a:gd name="connsiteX40" fmla="*/ 1819688 w 1822203"/>
                <a:gd name="connsiteY40" fmla="*/ 2408237 h 2757530"/>
                <a:gd name="connsiteX41" fmla="*/ 1810163 w 1822203"/>
                <a:gd name="connsiteY41" fmla="*/ 2486024 h 2757530"/>
                <a:gd name="connsiteX42" fmla="*/ 1775238 w 1822203"/>
                <a:gd name="connsiteY42" fmla="*/ 2557462 h 2757530"/>
                <a:gd name="connsiteX43" fmla="*/ 1721263 w 1822203"/>
                <a:gd name="connsiteY43" fmla="*/ 2597149 h 2757530"/>
                <a:gd name="connsiteX44" fmla="*/ 1616488 w 1822203"/>
                <a:gd name="connsiteY44" fmla="*/ 2633662 h 2757530"/>
                <a:gd name="connsiteX45" fmla="*/ 1562513 w 1822203"/>
                <a:gd name="connsiteY45" fmla="*/ 2701924 h 2757530"/>
                <a:gd name="connsiteX46" fmla="*/ 1486313 w 1822203"/>
                <a:gd name="connsiteY46" fmla="*/ 2749549 h 2757530"/>
                <a:gd name="connsiteX47" fmla="*/ 1435513 w 1822203"/>
                <a:gd name="connsiteY47" fmla="*/ 2757487 h 2757530"/>
                <a:gd name="connsiteX0" fmla="*/ 1435513 w 1822203"/>
                <a:gd name="connsiteY0" fmla="*/ 2757487 h 2757530"/>
                <a:gd name="connsiteX1" fmla="*/ 1230726 w 1822203"/>
                <a:gd name="connsiteY1" fmla="*/ 2751137 h 2757530"/>
                <a:gd name="connsiteX2" fmla="*/ 1059276 w 1822203"/>
                <a:gd name="connsiteY2" fmla="*/ 2722562 h 2757530"/>
                <a:gd name="connsiteX3" fmla="*/ 886238 w 1822203"/>
                <a:gd name="connsiteY3" fmla="*/ 2722562 h 2757530"/>
                <a:gd name="connsiteX4" fmla="*/ 560801 w 1822203"/>
                <a:gd name="connsiteY4" fmla="*/ 2676524 h 2757530"/>
                <a:gd name="connsiteX5" fmla="*/ 346488 w 1822203"/>
                <a:gd name="connsiteY5" fmla="*/ 2613024 h 2757530"/>
                <a:gd name="connsiteX6" fmla="*/ 71851 w 1822203"/>
                <a:gd name="connsiteY6" fmla="*/ 2359024 h 2757530"/>
                <a:gd name="connsiteX7" fmla="*/ 11526 w 1822203"/>
                <a:gd name="connsiteY7" fmla="*/ 2219324 h 2757530"/>
                <a:gd name="connsiteX8" fmla="*/ 413 w 1822203"/>
                <a:gd name="connsiteY8" fmla="*/ 2120899 h 2757530"/>
                <a:gd name="connsiteX9" fmla="*/ 13113 w 1822203"/>
                <a:gd name="connsiteY9" fmla="*/ 1982787 h 2757530"/>
                <a:gd name="connsiteX10" fmla="*/ 103601 w 1822203"/>
                <a:gd name="connsiteY10" fmla="*/ 1797049 h 2757530"/>
                <a:gd name="connsiteX11" fmla="*/ 292513 w 1822203"/>
                <a:gd name="connsiteY11" fmla="*/ 1657349 h 2757530"/>
                <a:gd name="connsiteX12" fmla="*/ 460788 w 1822203"/>
                <a:gd name="connsiteY12" fmla="*/ 1493837 h 2757530"/>
                <a:gd name="connsiteX13" fmla="*/ 530638 w 1822203"/>
                <a:gd name="connsiteY13" fmla="*/ 1406524 h 2757530"/>
                <a:gd name="connsiteX14" fmla="*/ 576676 w 1822203"/>
                <a:gd name="connsiteY14" fmla="*/ 1220787 h 2757530"/>
                <a:gd name="connsiteX15" fmla="*/ 532226 w 1822203"/>
                <a:gd name="connsiteY15" fmla="*/ 1074737 h 2757530"/>
                <a:gd name="connsiteX16" fmla="*/ 284576 w 1822203"/>
                <a:gd name="connsiteY16" fmla="*/ 1101724 h 2757530"/>
                <a:gd name="connsiteX17" fmla="*/ 229013 w 1822203"/>
                <a:gd name="connsiteY17" fmla="*/ 704849 h 2757530"/>
                <a:gd name="connsiteX18" fmla="*/ 489363 w 1822203"/>
                <a:gd name="connsiteY18" fmla="*/ 311149 h 2757530"/>
                <a:gd name="connsiteX19" fmla="*/ 438564 w 1822203"/>
                <a:gd name="connsiteY19" fmla="*/ 95250 h 2757530"/>
                <a:gd name="connsiteX20" fmla="*/ 648113 w 1822203"/>
                <a:gd name="connsiteY20" fmla="*/ 0 h 2757530"/>
                <a:gd name="connsiteX21" fmla="*/ 721138 w 1822203"/>
                <a:gd name="connsiteY21" fmla="*/ 223838 h 2757530"/>
                <a:gd name="connsiteX22" fmla="*/ 779875 w 1822203"/>
                <a:gd name="connsiteY22" fmla="*/ 206376 h 2757530"/>
                <a:gd name="connsiteX23" fmla="*/ 840200 w 1822203"/>
                <a:gd name="connsiteY23" fmla="*/ 1588 h 2757530"/>
                <a:gd name="connsiteX24" fmla="*/ 983076 w 1822203"/>
                <a:gd name="connsiteY24" fmla="*/ 23814 h 2757530"/>
                <a:gd name="connsiteX25" fmla="*/ 929101 w 1822203"/>
                <a:gd name="connsiteY25" fmla="*/ 263525 h 2757530"/>
                <a:gd name="connsiteX26" fmla="*/ 954501 w 1822203"/>
                <a:gd name="connsiteY26" fmla="*/ 198438 h 2757530"/>
                <a:gd name="connsiteX27" fmla="*/ 1016414 w 1822203"/>
                <a:gd name="connsiteY27" fmla="*/ 42864 h 2757530"/>
                <a:gd name="connsiteX28" fmla="*/ 1149763 w 1822203"/>
                <a:gd name="connsiteY28" fmla="*/ 101600 h 2757530"/>
                <a:gd name="connsiteX29" fmla="*/ 1111663 w 1822203"/>
                <a:gd name="connsiteY29" fmla="*/ 320675 h 2757530"/>
                <a:gd name="connsiteX30" fmla="*/ 1219613 w 1822203"/>
                <a:gd name="connsiteY30" fmla="*/ 546099 h 2757530"/>
                <a:gd name="connsiteX31" fmla="*/ 1141826 w 1822203"/>
                <a:gd name="connsiteY31" fmla="*/ 781049 h 2757530"/>
                <a:gd name="connsiteX32" fmla="*/ 1146588 w 1822203"/>
                <a:gd name="connsiteY32" fmla="*/ 1255712 h 2757530"/>
                <a:gd name="connsiteX33" fmla="*/ 1399001 w 1822203"/>
                <a:gd name="connsiteY33" fmla="*/ 1395412 h 2757530"/>
                <a:gd name="connsiteX34" fmla="*/ 1527588 w 1822203"/>
                <a:gd name="connsiteY34" fmla="*/ 1516062 h 2757530"/>
                <a:gd name="connsiteX35" fmla="*/ 1641888 w 1822203"/>
                <a:gd name="connsiteY35" fmla="*/ 1690687 h 2757530"/>
                <a:gd name="connsiteX36" fmla="*/ 1737138 w 1822203"/>
                <a:gd name="connsiteY36" fmla="*/ 1884362 h 2757530"/>
                <a:gd name="connsiteX37" fmla="*/ 1791113 w 1822203"/>
                <a:gd name="connsiteY37" fmla="*/ 2065337 h 2757530"/>
                <a:gd name="connsiteX38" fmla="*/ 1819688 w 1822203"/>
                <a:gd name="connsiteY38" fmla="*/ 2239962 h 2757530"/>
                <a:gd name="connsiteX39" fmla="*/ 1819688 w 1822203"/>
                <a:gd name="connsiteY39" fmla="*/ 2408237 h 2757530"/>
                <a:gd name="connsiteX40" fmla="*/ 1810163 w 1822203"/>
                <a:gd name="connsiteY40" fmla="*/ 2486024 h 2757530"/>
                <a:gd name="connsiteX41" fmla="*/ 1775238 w 1822203"/>
                <a:gd name="connsiteY41" fmla="*/ 2557462 h 2757530"/>
                <a:gd name="connsiteX42" fmla="*/ 1721263 w 1822203"/>
                <a:gd name="connsiteY42" fmla="*/ 2597149 h 2757530"/>
                <a:gd name="connsiteX43" fmla="*/ 1616488 w 1822203"/>
                <a:gd name="connsiteY43" fmla="*/ 2633662 h 2757530"/>
                <a:gd name="connsiteX44" fmla="*/ 1562513 w 1822203"/>
                <a:gd name="connsiteY44" fmla="*/ 2701924 h 2757530"/>
                <a:gd name="connsiteX45" fmla="*/ 1486313 w 1822203"/>
                <a:gd name="connsiteY45" fmla="*/ 2749549 h 2757530"/>
                <a:gd name="connsiteX46" fmla="*/ 1435513 w 1822203"/>
                <a:gd name="connsiteY46" fmla="*/ 2757487 h 2757530"/>
                <a:gd name="connsiteX0" fmla="*/ 1435513 w 1822203"/>
                <a:gd name="connsiteY0" fmla="*/ 2757487 h 2757530"/>
                <a:gd name="connsiteX1" fmla="*/ 1230726 w 1822203"/>
                <a:gd name="connsiteY1" fmla="*/ 2751137 h 2757530"/>
                <a:gd name="connsiteX2" fmla="*/ 1059276 w 1822203"/>
                <a:gd name="connsiteY2" fmla="*/ 2722562 h 2757530"/>
                <a:gd name="connsiteX3" fmla="*/ 886238 w 1822203"/>
                <a:gd name="connsiteY3" fmla="*/ 2722562 h 2757530"/>
                <a:gd name="connsiteX4" fmla="*/ 560801 w 1822203"/>
                <a:gd name="connsiteY4" fmla="*/ 2676524 h 2757530"/>
                <a:gd name="connsiteX5" fmla="*/ 280872 w 1822203"/>
                <a:gd name="connsiteY5" fmla="*/ 2577041 h 2757530"/>
                <a:gd name="connsiteX6" fmla="*/ 71851 w 1822203"/>
                <a:gd name="connsiteY6" fmla="*/ 2359024 h 2757530"/>
                <a:gd name="connsiteX7" fmla="*/ 11526 w 1822203"/>
                <a:gd name="connsiteY7" fmla="*/ 2219324 h 2757530"/>
                <a:gd name="connsiteX8" fmla="*/ 413 w 1822203"/>
                <a:gd name="connsiteY8" fmla="*/ 2120899 h 2757530"/>
                <a:gd name="connsiteX9" fmla="*/ 13113 w 1822203"/>
                <a:gd name="connsiteY9" fmla="*/ 1982787 h 2757530"/>
                <a:gd name="connsiteX10" fmla="*/ 103601 w 1822203"/>
                <a:gd name="connsiteY10" fmla="*/ 1797049 h 2757530"/>
                <a:gd name="connsiteX11" fmla="*/ 292513 w 1822203"/>
                <a:gd name="connsiteY11" fmla="*/ 1657349 h 2757530"/>
                <a:gd name="connsiteX12" fmla="*/ 460788 w 1822203"/>
                <a:gd name="connsiteY12" fmla="*/ 1493837 h 2757530"/>
                <a:gd name="connsiteX13" fmla="*/ 530638 w 1822203"/>
                <a:gd name="connsiteY13" fmla="*/ 1406524 h 2757530"/>
                <a:gd name="connsiteX14" fmla="*/ 576676 w 1822203"/>
                <a:gd name="connsiteY14" fmla="*/ 1220787 h 2757530"/>
                <a:gd name="connsiteX15" fmla="*/ 532226 w 1822203"/>
                <a:gd name="connsiteY15" fmla="*/ 1074737 h 2757530"/>
                <a:gd name="connsiteX16" fmla="*/ 284576 w 1822203"/>
                <a:gd name="connsiteY16" fmla="*/ 1101724 h 2757530"/>
                <a:gd name="connsiteX17" fmla="*/ 229013 w 1822203"/>
                <a:gd name="connsiteY17" fmla="*/ 704849 h 2757530"/>
                <a:gd name="connsiteX18" fmla="*/ 489363 w 1822203"/>
                <a:gd name="connsiteY18" fmla="*/ 311149 h 2757530"/>
                <a:gd name="connsiteX19" fmla="*/ 438564 w 1822203"/>
                <a:gd name="connsiteY19" fmla="*/ 95250 h 2757530"/>
                <a:gd name="connsiteX20" fmla="*/ 648113 w 1822203"/>
                <a:gd name="connsiteY20" fmla="*/ 0 h 2757530"/>
                <a:gd name="connsiteX21" fmla="*/ 721138 w 1822203"/>
                <a:gd name="connsiteY21" fmla="*/ 223838 h 2757530"/>
                <a:gd name="connsiteX22" fmla="*/ 779875 w 1822203"/>
                <a:gd name="connsiteY22" fmla="*/ 206376 h 2757530"/>
                <a:gd name="connsiteX23" fmla="*/ 840200 w 1822203"/>
                <a:gd name="connsiteY23" fmla="*/ 1588 h 2757530"/>
                <a:gd name="connsiteX24" fmla="*/ 983076 w 1822203"/>
                <a:gd name="connsiteY24" fmla="*/ 23814 h 2757530"/>
                <a:gd name="connsiteX25" fmla="*/ 929101 w 1822203"/>
                <a:gd name="connsiteY25" fmla="*/ 263525 h 2757530"/>
                <a:gd name="connsiteX26" fmla="*/ 954501 w 1822203"/>
                <a:gd name="connsiteY26" fmla="*/ 198438 h 2757530"/>
                <a:gd name="connsiteX27" fmla="*/ 1016414 w 1822203"/>
                <a:gd name="connsiteY27" fmla="*/ 42864 h 2757530"/>
                <a:gd name="connsiteX28" fmla="*/ 1149763 w 1822203"/>
                <a:gd name="connsiteY28" fmla="*/ 101600 h 2757530"/>
                <a:gd name="connsiteX29" fmla="*/ 1111663 w 1822203"/>
                <a:gd name="connsiteY29" fmla="*/ 320675 h 2757530"/>
                <a:gd name="connsiteX30" fmla="*/ 1219613 w 1822203"/>
                <a:gd name="connsiteY30" fmla="*/ 546099 h 2757530"/>
                <a:gd name="connsiteX31" fmla="*/ 1141826 w 1822203"/>
                <a:gd name="connsiteY31" fmla="*/ 781049 h 2757530"/>
                <a:gd name="connsiteX32" fmla="*/ 1146588 w 1822203"/>
                <a:gd name="connsiteY32" fmla="*/ 1255712 h 2757530"/>
                <a:gd name="connsiteX33" fmla="*/ 1399001 w 1822203"/>
                <a:gd name="connsiteY33" fmla="*/ 1395412 h 2757530"/>
                <a:gd name="connsiteX34" fmla="*/ 1527588 w 1822203"/>
                <a:gd name="connsiteY34" fmla="*/ 1516062 h 2757530"/>
                <a:gd name="connsiteX35" fmla="*/ 1641888 w 1822203"/>
                <a:gd name="connsiteY35" fmla="*/ 1690687 h 2757530"/>
                <a:gd name="connsiteX36" fmla="*/ 1737138 w 1822203"/>
                <a:gd name="connsiteY36" fmla="*/ 1884362 h 2757530"/>
                <a:gd name="connsiteX37" fmla="*/ 1791113 w 1822203"/>
                <a:gd name="connsiteY37" fmla="*/ 2065337 h 2757530"/>
                <a:gd name="connsiteX38" fmla="*/ 1819688 w 1822203"/>
                <a:gd name="connsiteY38" fmla="*/ 2239962 h 2757530"/>
                <a:gd name="connsiteX39" fmla="*/ 1819688 w 1822203"/>
                <a:gd name="connsiteY39" fmla="*/ 2408237 h 2757530"/>
                <a:gd name="connsiteX40" fmla="*/ 1810163 w 1822203"/>
                <a:gd name="connsiteY40" fmla="*/ 2486024 h 2757530"/>
                <a:gd name="connsiteX41" fmla="*/ 1775238 w 1822203"/>
                <a:gd name="connsiteY41" fmla="*/ 2557462 h 2757530"/>
                <a:gd name="connsiteX42" fmla="*/ 1721263 w 1822203"/>
                <a:gd name="connsiteY42" fmla="*/ 2597149 h 2757530"/>
                <a:gd name="connsiteX43" fmla="*/ 1616488 w 1822203"/>
                <a:gd name="connsiteY43" fmla="*/ 2633662 h 2757530"/>
                <a:gd name="connsiteX44" fmla="*/ 1562513 w 1822203"/>
                <a:gd name="connsiteY44" fmla="*/ 2701924 h 2757530"/>
                <a:gd name="connsiteX45" fmla="*/ 1486313 w 1822203"/>
                <a:gd name="connsiteY45" fmla="*/ 2749549 h 2757530"/>
                <a:gd name="connsiteX46" fmla="*/ 1435513 w 1822203"/>
                <a:gd name="connsiteY46" fmla="*/ 2757487 h 2757530"/>
                <a:gd name="connsiteX0" fmla="*/ 1439980 w 1826670"/>
                <a:gd name="connsiteY0" fmla="*/ 2757487 h 2757530"/>
                <a:gd name="connsiteX1" fmla="*/ 1235193 w 1826670"/>
                <a:gd name="connsiteY1" fmla="*/ 2751137 h 2757530"/>
                <a:gd name="connsiteX2" fmla="*/ 1063743 w 1826670"/>
                <a:gd name="connsiteY2" fmla="*/ 2722562 h 2757530"/>
                <a:gd name="connsiteX3" fmla="*/ 890705 w 1826670"/>
                <a:gd name="connsiteY3" fmla="*/ 2722562 h 2757530"/>
                <a:gd name="connsiteX4" fmla="*/ 565268 w 1826670"/>
                <a:gd name="connsiteY4" fmla="*/ 2676524 h 2757530"/>
                <a:gd name="connsiteX5" fmla="*/ 285339 w 1826670"/>
                <a:gd name="connsiteY5" fmla="*/ 2577041 h 2757530"/>
                <a:gd name="connsiteX6" fmla="*/ 76318 w 1826670"/>
                <a:gd name="connsiteY6" fmla="*/ 2359024 h 2757530"/>
                <a:gd name="connsiteX7" fmla="*/ 4880 w 1826670"/>
                <a:gd name="connsiteY7" fmla="*/ 2120899 h 2757530"/>
                <a:gd name="connsiteX8" fmla="*/ 17580 w 1826670"/>
                <a:gd name="connsiteY8" fmla="*/ 1982787 h 2757530"/>
                <a:gd name="connsiteX9" fmla="*/ 108068 w 1826670"/>
                <a:gd name="connsiteY9" fmla="*/ 1797049 h 2757530"/>
                <a:gd name="connsiteX10" fmla="*/ 296980 w 1826670"/>
                <a:gd name="connsiteY10" fmla="*/ 1657349 h 2757530"/>
                <a:gd name="connsiteX11" fmla="*/ 465255 w 1826670"/>
                <a:gd name="connsiteY11" fmla="*/ 1493837 h 2757530"/>
                <a:gd name="connsiteX12" fmla="*/ 535105 w 1826670"/>
                <a:gd name="connsiteY12" fmla="*/ 1406524 h 2757530"/>
                <a:gd name="connsiteX13" fmla="*/ 581143 w 1826670"/>
                <a:gd name="connsiteY13" fmla="*/ 1220787 h 2757530"/>
                <a:gd name="connsiteX14" fmla="*/ 536693 w 1826670"/>
                <a:gd name="connsiteY14" fmla="*/ 1074737 h 2757530"/>
                <a:gd name="connsiteX15" fmla="*/ 289043 w 1826670"/>
                <a:gd name="connsiteY15" fmla="*/ 1101724 h 2757530"/>
                <a:gd name="connsiteX16" fmla="*/ 233480 w 1826670"/>
                <a:gd name="connsiteY16" fmla="*/ 704849 h 2757530"/>
                <a:gd name="connsiteX17" fmla="*/ 493830 w 1826670"/>
                <a:gd name="connsiteY17" fmla="*/ 311149 h 2757530"/>
                <a:gd name="connsiteX18" fmla="*/ 443031 w 1826670"/>
                <a:gd name="connsiteY18" fmla="*/ 95250 h 2757530"/>
                <a:gd name="connsiteX19" fmla="*/ 652580 w 1826670"/>
                <a:gd name="connsiteY19" fmla="*/ 0 h 2757530"/>
                <a:gd name="connsiteX20" fmla="*/ 725605 w 1826670"/>
                <a:gd name="connsiteY20" fmla="*/ 223838 h 2757530"/>
                <a:gd name="connsiteX21" fmla="*/ 784342 w 1826670"/>
                <a:gd name="connsiteY21" fmla="*/ 206376 h 2757530"/>
                <a:gd name="connsiteX22" fmla="*/ 844667 w 1826670"/>
                <a:gd name="connsiteY22" fmla="*/ 1588 h 2757530"/>
                <a:gd name="connsiteX23" fmla="*/ 987543 w 1826670"/>
                <a:gd name="connsiteY23" fmla="*/ 23814 h 2757530"/>
                <a:gd name="connsiteX24" fmla="*/ 933568 w 1826670"/>
                <a:gd name="connsiteY24" fmla="*/ 263525 h 2757530"/>
                <a:gd name="connsiteX25" fmla="*/ 958968 w 1826670"/>
                <a:gd name="connsiteY25" fmla="*/ 198438 h 2757530"/>
                <a:gd name="connsiteX26" fmla="*/ 1020881 w 1826670"/>
                <a:gd name="connsiteY26" fmla="*/ 42864 h 2757530"/>
                <a:gd name="connsiteX27" fmla="*/ 1154230 w 1826670"/>
                <a:gd name="connsiteY27" fmla="*/ 101600 h 2757530"/>
                <a:gd name="connsiteX28" fmla="*/ 1116130 w 1826670"/>
                <a:gd name="connsiteY28" fmla="*/ 320675 h 2757530"/>
                <a:gd name="connsiteX29" fmla="*/ 1224080 w 1826670"/>
                <a:gd name="connsiteY29" fmla="*/ 546099 h 2757530"/>
                <a:gd name="connsiteX30" fmla="*/ 1146293 w 1826670"/>
                <a:gd name="connsiteY30" fmla="*/ 781049 h 2757530"/>
                <a:gd name="connsiteX31" fmla="*/ 1151055 w 1826670"/>
                <a:gd name="connsiteY31" fmla="*/ 1255712 h 2757530"/>
                <a:gd name="connsiteX32" fmla="*/ 1403468 w 1826670"/>
                <a:gd name="connsiteY32" fmla="*/ 1395412 h 2757530"/>
                <a:gd name="connsiteX33" fmla="*/ 1532055 w 1826670"/>
                <a:gd name="connsiteY33" fmla="*/ 1516062 h 2757530"/>
                <a:gd name="connsiteX34" fmla="*/ 1646355 w 1826670"/>
                <a:gd name="connsiteY34" fmla="*/ 1690687 h 2757530"/>
                <a:gd name="connsiteX35" fmla="*/ 1741605 w 1826670"/>
                <a:gd name="connsiteY35" fmla="*/ 1884362 h 2757530"/>
                <a:gd name="connsiteX36" fmla="*/ 1795580 w 1826670"/>
                <a:gd name="connsiteY36" fmla="*/ 2065337 h 2757530"/>
                <a:gd name="connsiteX37" fmla="*/ 1824155 w 1826670"/>
                <a:gd name="connsiteY37" fmla="*/ 2239962 h 2757530"/>
                <a:gd name="connsiteX38" fmla="*/ 1824155 w 1826670"/>
                <a:gd name="connsiteY38" fmla="*/ 2408237 h 2757530"/>
                <a:gd name="connsiteX39" fmla="*/ 1814630 w 1826670"/>
                <a:gd name="connsiteY39" fmla="*/ 2486024 h 2757530"/>
                <a:gd name="connsiteX40" fmla="*/ 1779705 w 1826670"/>
                <a:gd name="connsiteY40" fmla="*/ 2557462 h 2757530"/>
                <a:gd name="connsiteX41" fmla="*/ 1725730 w 1826670"/>
                <a:gd name="connsiteY41" fmla="*/ 2597149 h 2757530"/>
                <a:gd name="connsiteX42" fmla="*/ 1620955 w 1826670"/>
                <a:gd name="connsiteY42" fmla="*/ 2633662 h 2757530"/>
                <a:gd name="connsiteX43" fmla="*/ 1566980 w 1826670"/>
                <a:gd name="connsiteY43" fmla="*/ 2701924 h 2757530"/>
                <a:gd name="connsiteX44" fmla="*/ 1490780 w 1826670"/>
                <a:gd name="connsiteY44" fmla="*/ 2749549 h 2757530"/>
                <a:gd name="connsiteX45" fmla="*/ 1439980 w 1826670"/>
                <a:gd name="connsiteY45" fmla="*/ 2757487 h 2757530"/>
                <a:gd name="connsiteX0" fmla="*/ 1435704 w 1822394"/>
                <a:gd name="connsiteY0" fmla="*/ 2757487 h 2757530"/>
                <a:gd name="connsiteX1" fmla="*/ 1230917 w 1822394"/>
                <a:gd name="connsiteY1" fmla="*/ 2751137 h 2757530"/>
                <a:gd name="connsiteX2" fmla="*/ 1059467 w 1822394"/>
                <a:gd name="connsiteY2" fmla="*/ 2722562 h 2757530"/>
                <a:gd name="connsiteX3" fmla="*/ 886429 w 1822394"/>
                <a:gd name="connsiteY3" fmla="*/ 2722562 h 2757530"/>
                <a:gd name="connsiteX4" fmla="*/ 560992 w 1822394"/>
                <a:gd name="connsiteY4" fmla="*/ 2676524 h 2757530"/>
                <a:gd name="connsiteX5" fmla="*/ 281063 w 1822394"/>
                <a:gd name="connsiteY5" fmla="*/ 2577041 h 2757530"/>
                <a:gd name="connsiteX6" fmla="*/ 72042 w 1822394"/>
                <a:gd name="connsiteY6" fmla="*/ 2359024 h 2757530"/>
                <a:gd name="connsiteX7" fmla="*/ 604 w 1822394"/>
                <a:gd name="connsiteY7" fmla="*/ 2120899 h 2757530"/>
                <a:gd name="connsiteX8" fmla="*/ 103792 w 1822394"/>
                <a:gd name="connsiteY8" fmla="*/ 1797049 h 2757530"/>
                <a:gd name="connsiteX9" fmla="*/ 292704 w 1822394"/>
                <a:gd name="connsiteY9" fmla="*/ 1657349 h 2757530"/>
                <a:gd name="connsiteX10" fmla="*/ 460979 w 1822394"/>
                <a:gd name="connsiteY10" fmla="*/ 1493837 h 2757530"/>
                <a:gd name="connsiteX11" fmla="*/ 530829 w 1822394"/>
                <a:gd name="connsiteY11" fmla="*/ 1406524 h 2757530"/>
                <a:gd name="connsiteX12" fmla="*/ 576867 w 1822394"/>
                <a:gd name="connsiteY12" fmla="*/ 1220787 h 2757530"/>
                <a:gd name="connsiteX13" fmla="*/ 532417 w 1822394"/>
                <a:gd name="connsiteY13" fmla="*/ 1074737 h 2757530"/>
                <a:gd name="connsiteX14" fmla="*/ 284767 w 1822394"/>
                <a:gd name="connsiteY14" fmla="*/ 1101724 h 2757530"/>
                <a:gd name="connsiteX15" fmla="*/ 229204 w 1822394"/>
                <a:gd name="connsiteY15" fmla="*/ 704849 h 2757530"/>
                <a:gd name="connsiteX16" fmla="*/ 489554 w 1822394"/>
                <a:gd name="connsiteY16" fmla="*/ 311149 h 2757530"/>
                <a:gd name="connsiteX17" fmla="*/ 438755 w 1822394"/>
                <a:gd name="connsiteY17" fmla="*/ 95250 h 2757530"/>
                <a:gd name="connsiteX18" fmla="*/ 648304 w 1822394"/>
                <a:gd name="connsiteY18" fmla="*/ 0 h 2757530"/>
                <a:gd name="connsiteX19" fmla="*/ 721329 w 1822394"/>
                <a:gd name="connsiteY19" fmla="*/ 223838 h 2757530"/>
                <a:gd name="connsiteX20" fmla="*/ 780066 w 1822394"/>
                <a:gd name="connsiteY20" fmla="*/ 206376 h 2757530"/>
                <a:gd name="connsiteX21" fmla="*/ 840391 w 1822394"/>
                <a:gd name="connsiteY21" fmla="*/ 1588 h 2757530"/>
                <a:gd name="connsiteX22" fmla="*/ 983267 w 1822394"/>
                <a:gd name="connsiteY22" fmla="*/ 23814 h 2757530"/>
                <a:gd name="connsiteX23" fmla="*/ 929292 w 1822394"/>
                <a:gd name="connsiteY23" fmla="*/ 263525 h 2757530"/>
                <a:gd name="connsiteX24" fmla="*/ 954692 w 1822394"/>
                <a:gd name="connsiteY24" fmla="*/ 198438 h 2757530"/>
                <a:gd name="connsiteX25" fmla="*/ 1016605 w 1822394"/>
                <a:gd name="connsiteY25" fmla="*/ 42864 h 2757530"/>
                <a:gd name="connsiteX26" fmla="*/ 1149954 w 1822394"/>
                <a:gd name="connsiteY26" fmla="*/ 101600 h 2757530"/>
                <a:gd name="connsiteX27" fmla="*/ 1111854 w 1822394"/>
                <a:gd name="connsiteY27" fmla="*/ 320675 h 2757530"/>
                <a:gd name="connsiteX28" fmla="*/ 1219804 w 1822394"/>
                <a:gd name="connsiteY28" fmla="*/ 546099 h 2757530"/>
                <a:gd name="connsiteX29" fmla="*/ 1142017 w 1822394"/>
                <a:gd name="connsiteY29" fmla="*/ 781049 h 2757530"/>
                <a:gd name="connsiteX30" fmla="*/ 1146779 w 1822394"/>
                <a:gd name="connsiteY30" fmla="*/ 1255712 h 2757530"/>
                <a:gd name="connsiteX31" fmla="*/ 1399192 w 1822394"/>
                <a:gd name="connsiteY31" fmla="*/ 1395412 h 2757530"/>
                <a:gd name="connsiteX32" fmla="*/ 1527779 w 1822394"/>
                <a:gd name="connsiteY32" fmla="*/ 1516062 h 2757530"/>
                <a:gd name="connsiteX33" fmla="*/ 1642079 w 1822394"/>
                <a:gd name="connsiteY33" fmla="*/ 1690687 h 2757530"/>
                <a:gd name="connsiteX34" fmla="*/ 1737329 w 1822394"/>
                <a:gd name="connsiteY34" fmla="*/ 1884362 h 2757530"/>
                <a:gd name="connsiteX35" fmla="*/ 1791304 w 1822394"/>
                <a:gd name="connsiteY35" fmla="*/ 2065337 h 2757530"/>
                <a:gd name="connsiteX36" fmla="*/ 1819879 w 1822394"/>
                <a:gd name="connsiteY36" fmla="*/ 2239962 h 2757530"/>
                <a:gd name="connsiteX37" fmla="*/ 1819879 w 1822394"/>
                <a:gd name="connsiteY37" fmla="*/ 2408237 h 2757530"/>
                <a:gd name="connsiteX38" fmla="*/ 1810354 w 1822394"/>
                <a:gd name="connsiteY38" fmla="*/ 2486024 h 2757530"/>
                <a:gd name="connsiteX39" fmla="*/ 1775429 w 1822394"/>
                <a:gd name="connsiteY39" fmla="*/ 2557462 h 2757530"/>
                <a:gd name="connsiteX40" fmla="*/ 1721454 w 1822394"/>
                <a:gd name="connsiteY40" fmla="*/ 2597149 h 2757530"/>
                <a:gd name="connsiteX41" fmla="*/ 1616679 w 1822394"/>
                <a:gd name="connsiteY41" fmla="*/ 2633662 h 2757530"/>
                <a:gd name="connsiteX42" fmla="*/ 1562704 w 1822394"/>
                <a:gd name="connsiteY42" fmla="*/ 2701924 h 2757530"/>
                <a:gd name="connsiteX43" fmla="*/ 1486504 w 1822394"/>
                <a:gd name="connsiteY43" fmla="*/ 2749549 h 2757530"/>
                <a:gd name="connsiteX44" fmla="*/ 1435704 w 1822394"/>
                <a:gd name="connsiteY44" fmla="*/ 2757487 h 2757530"/>
                <a:gd name="connsiteX0" fmla="*/ 1435704 w 1822394"/>
                <a:gd name="connsiteY0" fmla="*/ 2757487 h 2757530"/>
                <a:gd name="connsiteX1" fmla="*/ 1230917 w 1822394"/>
                <a:gd name="connsiteY1" fmla="*/ 2751137 h 2757530"/>
                <a:gd name="connsiteX2" fmla="*/ 1059467 w 1822394"/>
                <a:gd name="connsiteY2" fmla="*/ 2722562 h 2757530"/>
                <a:gd name="connsiteX3" fmla="*/ 886429 w 1822394"/>
                <a:gd name="connsiteY3" fmla="*/ 2722562 h 2757530"/>
                <a:gd name="connsiteX4" fmla="*/ 560992 w 1822394"/>
                <a:gd name="connsiteY4" fmla="*/ 2676524 h 2757530"/>
                <a:gd name="connsiteX5" fmla="*/ 281063 w 1822394"/>
                <a:gd name="connsiteY5" fmla="*/ 2577041 h 2757530"/>
                <a:gd name="connsiteX6" fmla="*/ 72042 w 1822394"/>
                <a:gd name="connsiteY6" fmla="*/ 2359024 h 2757530"/>
                <a:gd name="connsiteX7" fmla="*/ 604 w 1822394"/>
                <a:gd name="connsiteY7" fmla="*/ 2120899 h 2757530"/>
                <a:gd name="connsiteX8" fmla="*/ 103792 w 1822394"/>
                <a:gd name="connsiteY8" fmla="*/ 1797049 h 2757530"/>
                <a:gd name="connsiteX9" fmla="*/ 292704 w 1822394"/>
                <a:gd name="connsiteY9" fmla="*/ 1657349 h 2757530"/>
                <a:gd name="connsiteX10" fmla="*/ 460979 w 1822394"/>
                <a:gd name="connsiteY10" fmla="*/ 1493837 h 2757530"/>
                <a:gd name="connsiteX11" fmla="*/ 530829 w 1822394"/>
                <a:gd name="connsiteY11" fmla="*/ 1406524 h 2757530"/>
                <a:gd name="connsiteX12" fmla="*/ 576867 w 1822394"/>
                <a:gd name="connsiteY12" fmla="*/ 1220787 h 2757530"/>
                <a:gd name="connsiteX13" fmla="*/ 532417 w 1822394"/>
                <a:gd name="connsiteY13" fmla="*/ 1074737 h 2757530"/>
                <a:gd name="connsiteX14" fmla="*/ 284767 w 1822394"/>
                <a:gd name="connsiteY14" fmla="*/ 1101724 h 2757530"/>
                <a:gd name="connsiteX15" fmla="*/ 229204 w 1822394"/>
                <a:gd name="connsiteY15" fmla="*/ 704849 h 2757530"/>
                <a:gd name="connsiteX16" fmla="*/ 489554 w 1822394"/>
                <a:gd name="connsiteY16" fmla="*/ 311149 h 2757530"/>
                <a:gd name="connsiteX17" fmla="*/ 438755 w 1822394"/>
                <a:gd name="connsiteY17" fmla="*/ 95250 h 2757530"/>
                <a:gd name="connsiteX18" fmla="*/ 648304 w 1822394"/>
                <a:gd name="connsiteY18" fmla="*/ 0 h 2757530"/>
                <a:gd name="connsiteX19" fmla="*/ 721329 w 1822394"/>
                <a:gd name="connsiteY19" fmla="*/ 223838 h 2757530"/>
                <a:gd name="connsiteX20" fmla="*/ 780066 w 1822394"/>
                <a:gd name="connsiteY20" fmla="*/ 206376 h 2757530"/>
                <a:gd name="connsiteX21" fmla="*/ 840391 w 1822394"/>
                <a:gd name="connsiteY21" fmla="*/ 1588 h 2757530"/>
                <a:gd name="connsiteX22" fmla="*/ 983267 w 1822394"/>
                <a:gd name="connsiteY22" fmla="*/ 23814 h 2757530"/>
                <a:gd name="connsiteX23" fmla="*/ 929292 w 1822394"/>
                <a:gd name="connsiteY23" fmla="*/ 263525 h 2757530"/>
                <a:gd name="connsiteX24" fmla="*/ 954692 w 1822394"/>
                <a:gd name="connsiteY24" fmla="*/ 198438 h 2757530"/>
                <a:gd name="connsiteX25" fmla="*/ 1016605 w 1822394"/>
                <a:gd name="connsiteY25" fmla="*/ 42864 h 2757530"/>
                <a:gd name="connsiteX26" fmla="*/ 1149954 w 1822394"/>
                <a:gd name="connsiteY26" fmla="*/ 101600 h 2757530"/>
                <a:gd name="connsiteX27" fmla="*/ 1111854 w 1822394"/>
                <a:gd name="connsiteY27" fmla="*/ 320675 h 2757530"/>
                <a:gd name="connsiteX28" fmla="*/ 1219804 w 1822394"/>
                <a:gd name="connsiteY28" fmla="*/ 546099 h 2757530"/>
                <a:gd name="connsiteX29" fmla="*/ 1142017 w 1822394"/>
                <a:gd name="connsiteY29" fmla="*/ 781049 h 2757530"/>
                <a:gd name="connsiteX30" fmla="*/ 1146779 w 1822394"/>
                <a:gd name="connsiteY30" fmla="*/ 1255712 h 2757530"/>
                <a:gd name="connsiteX31" fmla="*/ 1399192 w 1822394"/>
                <a:gd name="connsiteY31" fmla="*/ 1395412 h 2757530"/>
                <a:gd name="connsiteX32" fmla="*/ 1527779 w 1822394"/>
                <a:gd name="connsiteY32" fmla="*/ 1516062 h 2757530"/>
                <a:gd name="connsiteX33" fmla="*/ 1642079 w 1822394"/>
                <a:gd name="connsiteY33" fmla="*/ 1690687 h 2757530"/>
                <a:gd name="connsiteX34" fmla="*/ 1737329 w 1822394"/>
                <a:gd name="connsiteY34" fmla="*/ 1884362 h 2757530"/>
                <a:gd name="connsiteX35" fmla="*/ 1791304 w 1822394"/>
                <a:gd name="connsiteY35" fmla="*/ 2065337 h 2757530"/>
                <a:gd name="connsiteX36" fmla="*/ 1819879 w 1822394"/>
                <a:gd name="connsiteY36" fmla="*/ 2239962 h 2757530"/>
                <a:gd name="connsiteX37" fmla="*/ 1819879 w 1822394"/>
                <a:gd name="connsiteY37" fmla="*/ 2408237 h 2757530"/>
                <a:gd name="connsiteX38" fmla="*/ 1810354 w 1822394"/>
                <a:gd name="connsiteY38" fmla="*/ 2486024 h 2757530"/>
                <a:gd name="connsiteX39" fmla="*/ 1775429 w 1822394"/>
                <a:gd name="connsiteY39" fmla="*/ 2557462 h 2757530"/>
                <a:gd name="connsiteX40" fmla="*/ 1721454 w 1822394"/>
                <a:gd name="connsiteY40" fmla="*/ 2597149 h 2757530"/>
                <a:gd name="connsiteX41" fmla="*/ 1616679 w 1822394"/>
                <a:gd name="connsiteY41" fmla="*/ 2633662 h 2757530"/>
                <a:gd name="connsiteX42" fmla="*/ 1562704 w 1822394"/>
                <a:gd name="connsiteY42" fmla="*/ 2701924 h 2757530"/>
                <a:gd name="connsiteX43" fmla="*/ 1486504 w 1822394"/>
                <a:gd name="connsiteY43" fmla="*/ 2749549 h 2757530"/>
                <a:gd name="connsiteX44" fmla="*/ 1435704 w 1822394"/>
                <a:gd name="connsiteY44" fmla="*/ 2757487 h 2757530"/>
                <a:gd name="connsiteX0" fmla="*/ 1435704 w 1822394"/>
                <a:gd name="connsiteY0" fmla="*/ 2757487 h 2757530"/>
                <a:gd name="connsiteX1" fmla="*/ 1230917 w 1822394"/>
                <a:gd name="connsiteY1" fmla="*/ 2751137 h 2757530"/>
                <a:gd name="connsiteX2" fmla="*/ 1059467 w 1822394"/>
                <a:gd name="connsiteY2" fmla="*/ 2722562 h 2757530"/>
                <a:gd name="connsiteX3" fmla="*/ 886429 w 1822394"/>
                <a:gd name="connsiteY3" fmla="*/ 2722562 h 2757530"/>
                <a:gd name="connsiteX4" fmla="*/ 560992 w 1822394"/>
                <a:gd name="connsiteY4" fmla="*/ 2676524 h 2757530"/>
                <a:gd name="connsiteX5" fmla="*/ 281063 w 1822394"/>
                <a:gd name="connsiteY5" fmla="*/ 2577041 h 2757530"/>
                <a:gd name="connsiteX6" fmla="*/ 72042 w 1822394"/>
                <a:gd name="connsiteY6" fmla="*/ 2359024 h 2757530"/>
                <a:gd name="connsiteX7" fmla="*/ 604 w 1822394"/>
                <a:gd name="connsiteY7" fmla="*/ 2120899 h 2757530"/>
                <a:gd name="connsiteX8" fmla="*/ 103792 w 1822394"/>
                <a:gd name="connsiteY8" fmla="*/ 1797049 h 2757530"/>
                <a:gd name="connsiteX9" fmla="*/ 292704 w 1822394"/>
                <a:gd name="connsiteY9" fmla="*/ 1657349 h 2757530"/>
                <a:gd name="connsiteX10" fmla="*/ 460979 w 1822394"/>
                <a:gd name="connsiteY10" fmla="*/ 1493837 h 2757530"/>
                <a:gd name="connsiteX11" fmla="*/ 530829 w 1822394"/>
                <a:gd name="connsiteY11" fmla="*/ 1406524 h 2757530"/>
                <a:gd name="connsiteX12" fmla="*/ 576867 w 1822394"/>
                <a:gd name="connsiteY12" fmla="*/ 1220787 h 2757530"/>
                <a:gd name="connsiteX13" fmla="*/ 532417 w 1822394"/>
                <a:gd name="connsiteY13" fmla="*/ 1074737 h 2757530"/>
                <a:gd name="connsiteX14" fmla="*/ 284767 w 1822394"/>
                <a:gd name="connsiteY14" fmla="*/ 1101724 h 2757530"/>
                <a:gd name="connsiteX15" fmla="*/ 229204 w 1822394"/>
                <a:gd name="connsiteY15" fmla="*/ 704849 h 2757530"/>
                <a:gd name="connsiteX16" fmla="*/ 489554 w 1822394"/>
                <a:gd name="connsiteY16" fmla="*/ 311149 h 2757530"/>
                <a:gd name="connsiteX17" fmla="*/ 438755 w 1822394"/>
                <a:gd name="connsiteY17" fmla="*/ 95250 h 2757530"/>
                <a:gd name="connsiteX18" fmla="*/ 648304 w 1822394"/>
                <a:gd name="connsiteY18" fmla="*/ 0 h 2757530"/>
                <a:gd name="connsiteX19" fmla="*/ 721329 w 1822394"/>
                <a:gd name="connsiteY19" fmla="*/ 223838 h 2757530"/>
                <a:gd name="connsiteX20" fmla="*/ 780066 w 1822394"/>
                <a:gd name="connsiteY20" fmla="*/ 206376 h 2757530"/>
                <a:gd name="connsiteX21" fmla="*/ 840391 w 1822394"/>
                <a:gd name="connsiteY21" fmla="*/ 1588 h 2757530"/>
                <a:gd name="connsiteX22" fmla="*/ 983267 w 1822394"/>
                <a:gd name="connsiteY22" fmla="*/ 23814 h 2757530"/>
                <a:gd name="connsiteX23" fmla="*/ 929292 w 1822394"/>
                <a:gd name="connsiteY23" fmla="*/ 263525 h 2757530"/>
                <a:gd name="connsiteX24" fmla="*/ 954692 w 1822394"/>
                <a:gd name="connsiteY24" fmla="*/ 198438 h 2757530"/>
                <a:gd name="connsiteX25" fmla="*/ 1016605 w 1822394"/>
                <a:gd name="connsiteY25" fmla="*/ 42864 h 2757530"/>
                <a:gd name="connsiteX26" fmla="*/ 1149954 w 1822394"/>
                <a:gd name="connsiteY26" fmla="*/ 101600 h 2757530"/>
                <a:gd name="connsiteX27" fmla="*/ 1111854 w 1822394"/>
                <a:gd name="connsiteY27" fmla="*/ 320675 h 2757530"/>
                <a:gd name="connsiteX28" fmla="*/ 1219804 w 1822394"/>
                <a:gd name="connsiteY28" fmla="*/ 546099 h 2757530"/>
                <a:gd name="connsiteX29" fmla="*/ 1142017 w 1822394"/>
                <a:gd name="connsiteY29" fmla="*/ 781049 h 2757530"/>
                <a:gd name="connsiteX30" fmla="*/ 1146779 w 1822394"/>
                <a:gd name="connsiteY30" fmla="*/ 1255712 h 2757530"/>
                <a:gd name="connsiteX31" fmla="*/ 1399192 w 1822394"/>
                <a:gd name="connsiteY31" fmla="*/ 1395412 h 2757530"/>
                <a:gd name="connsiteX32" fmla="*/ 1527779 w 1822394"/>
                <a:gd name="connsiteY32" fmla="*/ 1516062 h 2757530"/>
                <a:gd name="connsiteX33" fmla="*/ 1642079 w 1822394"/>
                <a:gd name="connsiteY33" fmla="*/ 1690687 h 2757530"/>
                <a:gd name="connsiteX34" fmla="*/ 1737329 w 1822394"/>
                <a:gd name="connsiteY34" fmla="*/ 1884362 h 2757530"/>
                <a:gd name="connsiteX35" fmla="*/ 1791304 w 1822394"/>
                <a:gd name="connsiteY35" fmla="*/ 2065337 h 2757530"/>
                <a:gd name="connsiteX36" fmla="*/ 1819879 w 1822394"/>
                <a:gd name="connsiteY36" fmla="*/ 2239962 h 2757530"/>
                <a:gd name="connsiteX37" fmla="*/ 1819879 w 1822394"/>
                <a:gd name="connsiteY37" fmla="*/ 2408237 h 2757530"/>
                <a:gd name="connsiteX38" fmla="*/ 1810354 w 1822394"/>
                <a:gd name="connsiteY38" fmla="*/ 2486024 h 2757530"/>
                <a:gd name="connsiteX39" fmla="*/ 1775429 w 1822394"/>
                <a:gd name="connsiteY39" fmla="*/ 2557462 h 2757530"/>
                <a:gd name="connsiteX40" fmla="*/ 1721454 w 1822394"/>
                <a:gd name="connsiteY40" fmla="*/ 2597149 h 2757530"/>
                <a:gd name="connsiteX41" fmla="*/ 1616679 w 1822394"/>
                <a:gd name="connsiteY41" fmla="*/ 2633662 h 2757530"/>
                <a:gd name="connsiteX42" fmla="*/ 1562704 w 1822394"/>
                <a:gd name="connsiteY42" fmla="*/ 2701924 h 2757530"/>
                <a:gd name="connsiteX43" fmla="*/ 1486504 w 1822394"/>
                <a:gd name="connsiteY43" fmla="*/ 2749549 h 2757530"/>
                <a:gd name="connsiteX44" fmla="*/ 1435704 w 1822394"/>
                <a:gd name="connsiteY44" fmla="*/ 2757487 h 2757530"/>
                <a:gd name="connsiteX0" fmla="*/ 1435704 w 1822394"/>
                <a:gd name="connsiteY0" fmla="*/ 2757487 h 2757530"/>
                <a:gd name="connsiteX1" fmla="*/ 1230917 w 1822394"/>
                <a:gd name="connsiteY1" fmla="*/ 2751137 h 2757530"/>
                <a:gd name="connsiteX2" fmla="*/ 1059467 w 1822394"/>
                <a:gd name="connsiteY2" fmla="*/ 2722562 h 2757530"/>
                <a:gd name="connsiteX3" fmla="*/ 886429 w 1822394"/>
                <a:gd name="connsiteY3" fmla="*/ 2722562 h 2757530"/>
                <a:gd name="connsiteX4" fmla="*/ 560992 w 1822394"/>
                <a:gd name="connsiteY4" fmla="*/ 2676524 h 2757530"/>
                <a:gd name="connsiteX5" fmla="*/ 281063 w 1822394"/>
                <a:gd name="connsiteY5" fmla="*/ 2577041 h 2757530"/>
                <a:gd name="connsiteX6" fmla="*/ 72042 w 1822394"/>
                <a:gd name="connsiteY6" fmla="*/ 2359024 h 2757530"/>
                <a:gd name="connsiteX7" fmla="*/ 604 w 1822394"/>
                <a:gd name="connsiteY7" fmla="*/ 2120899 h 2757530"/>
                <a:gd name="connsiteX8" fmla="*/ 103792 w 1822394"/>
                <a:gd name="connsiteY8" fmla="*/ 1797049 h 2757530"/>
                <a:gd name="connsiteX9" fmla="*/ 292704 w 1822394"/>
                <a:gd name="connsiteY9" fmla="*/ 1657349 h 2757530"/>
                <a:gd name="connsiteX10" fmla="*/ 460979 w 1822394"/>
                <a:gd name="connsiteY10" fmla="*/ 1493837 h 2757530"/>
                <a:gd name="connsiteX11" fmla="*/ 530829 w 1822394"/>
                <a:gd name="connsiteY11" fmla="*/ 1406524 h 2757530"/>
                <a:gd name="connsiteX12" fmla="*/ 576867 w 1822394"/>
                <a:gd name="connsiteY12" fmla="*/ 1220787 h 2757530"/>
                <a:gd name="connsiteX13" fmla="*/ 532417 w 1822394"/>
                <a:gd name="connsiteY13" fmla="*/ 1074737 h 2757530"/>
                <a:gd name="connsiteX14" fmla="*/ 284767 w 1822394"/>
                <a:gd name="connsiteY14" fmla="*/ 1101724 h 2757530"/>
                <a:gd name="connsiteX15" fmla="*/ 229204 w 1822394"/>
                <a:gd name="connsiteY15" fmla="*/ 704849 h 2757530"/>
                <a:gd name="connsiteX16" fmla="*/ 489554 w 1822394"/>
                <a:gd name="connsiteY16" fmla="*/ 311149 h 2757530"/>
                <a:gd name="connsiteX17" fmla="*/ 438755 w 1822394"/>
                <a:gd name="connsiteY17" fmla="*/ 95250 h 2757530"/>
                <a:gd name="connsiteX18" fmla="*/ 648304 w 1822394"/>
                <a:gd name="connsiteY18" fmla="*/ 0 h 2757530"/>
                <a:gd name="connsiteX19" fmla="*/ 721329 w 1822394"/>
                <a:gd name="connsiteY19" fmla="*/ 223838 h 2757530"/>
                <a:gd name="connsiteX20" fmla="*/ 780066 w 1822394"/>
                <a:gd name="connsiteY20" fmla="*/ 206376 h 2757530"/>
                <a:gd name="connsiteX21" fmla="*/ 840391 w 1822394"/>
                <a:gd name="connsiteY21" fmla="*/ 1588 h 2757530"/>
                <a:gd name="connsiteX22" fmla="*/ 983267 w 1822394"/>
                <a:gd name="connsiteY22" fmla="*/ 23814 h 2757530"/>
                <a:gd name="connsiteX23" fmla="*/ 929292 w 1822394"/>
                <a:gd name="connsiteY23" fmla="*/ 263525 h 2757530"/>
                <a:gd name="connsiteX24" fmla="*/ 954692 w 1822394"/>
                <a:gd name="connsiteY24" fmla="*/ 198438 h 2757530"/>
                <a:gd name="connsiteX25" fmla="*/ 1016605 w 1822394"/>
                <a:gd name="connsiteY25" fmla="*/ 42864 h 2757530"/>
                <a:gd name="connsiteX26" fmla="*/ 1149954 w 1822394"/>
                <a:gd name="connsiteY26" fmla="*/ 101600 h 2757530"/>
                <a:gd name="connsiteX27" fmla="*/ 1111854 w 1822394"/>
                <a:gd name="connsiteY27" fmla="*/ 320675 h 2757530"/>
                <a:gd name="connsiteX28" fmla="*/ 1219804 w 1822394"/>
                <a:gd name="connsiteY28" fmla="*/ 546099 h 2757530"/>
                <a:gd name="connsiteX29" fmla="*/ 1142017 w 1822394"/>
                <a:gd name="connsiteY29" fmla="*/ 781049 h 2757530"/>
                <a:gd name="connsiteX30" fmla="*/ 1146779 w 1822394"/>
                <a:gd name="connsiteY30" fmla="*/ 1255712 h 2757530"/>
                <a:gd name="connsiteX31" fmla="*/ 1399192 w 1822394"/>
                <a:gd name="connsiteY31" fmla="*/ 1395412 h 2757530"/>
                <a:gd name="connsiteX32" fmla="*/ 1527779 w 1822394"/>
                <a:gd name="connsiteY32" fmla="*/ 1516062 h 2757530"/>
                <a:gd name="connsiteX33" fmla="*/ 1642079 w 1822394"/>
                <a:gd name="connsiteY33" fmla="*/ 1690687 h 2757530"/>
                <a:gd name="connsiteX34" fmla="*/ 1737329 w 1822394"/>
                <a:gd name="connsiteY34" fmla="*/ 1884362 h 2757530"/>
                <a:gd name="connsiteX35" fmla="*/ 1791304 w 1822394"/>
                <a:gd name="connsiteY35" fmla="*/ 2065337 h 2757530"/>
                <a:gd name="connsiteX36" fmla="*/ 1819879 w 1822394"/>
                <a:gd name="connsiteY36" fmla="*/ 2239962 h 2757530"/>
                <a:gd name="connsiteX37" fmla="*/ 1819879 w 1822394"/>
                <a:gd name="connsiteY37" fmla="*/ 2408237 h 2757530"/>
                <a:gd name="connsiteX38" fmla="*/ 1810354 w 1822394"/>
                <a:gd name="connsiteY38" fmla="*/ 2486024 h 2757530"/>
                <a:gd name="connsiteX39" fmla="*/ 1775429 w 1822394"/>
                <a:gd name="connsiteY39" fmla="*/ 2557462 h 2757530"/>
                <a:gd name="connsiteX40" fmla="*/ 1721454 w 1822394"/>
                <a:gd name="connsiteY40" fmla="*/ 2597149 h 2757530"/>
                <a:gd name="connsiteX41" fmla="*/ 1616679 w 1822394"/>
                <a:gd name="connsiteY41" fmla="*/ 2633662 h 2757530"/>
                <a:gd name="connsiteX42" fmla="*/ 1562704 w 1822394"/>
                <a:gd name="connsiteY42" fmla="*/ 2701924 h 2757530"/>
                <a:gd name="connsiteX43" fmla="*/ 1486504 w 1822394"/>
                <a:gd name="connsiteY43" fmla="*/ 2749549 h 2757530"/>
                <a:gd name="connsiteX44" fmla="*/ 1435704 w 1822394"/>
                <a:gd name="connsiteY44" fmla="*/ 2757487 h 2757530"/>
                <a:gd name="connsiteX0" fmla="*/ 1435704 w 1822394"/>
                <a:gd name="connsiteY0" fmla="*/ 2757487 h 2757530"/>
                <a:gd name="connsiteX1" fmla="*/ 1230917 w 1822394"/>
                <a:gd name="connsiteY1" fmla="*/ 2751137 h 2757530"/>
                <a:gd name="connsiteX2" fmla="*/ 1059467 w 1822394"/>
                <a:gd name="connsiteY2" fmla="*/ 2722562 h 2757530"/>
                <a:gd name="connsiteX3" fmla="*/ 886429 w 1822394"/>
                <a:gd name="connsiteY3" fmla="*/ 2722562 h 2757530"/>
                <a:gd name="connsiteX4" fmla="*/ 560992 w 1822394"/>
                <a:gd name="connsiteY4" fmla="*/ 2676524 h 2757530"/>
                <a:gd name="connsiteX5" fmla="*/ 281063 w 1822394"/>
                <a:gd name="connsiteY5" fmla="*/ 2577041 h 2757530"/>
                <a:gd name="connsiteX6" fmla="*/ 72042 w 1822394"/>
                <a:gd name="connsiteY6" fmla="*/ 2359024 h 2757530"/>
                <a:gd name="connsiteX7" fmla="*/ 604 w 1822394"/>
                <a:gd name="connsiteY7" fmla="*/ 2120899 h 2757530"/>
                <a:gd name="connsiteX8" fmla="*/ 103792 w 1822394"/>
                <a:gd name="connsiteY8" fmla="*/ 1797049 h 2757530"/>
                <a:gd name="connsiteX9" fmla="*/ 292704 w 1822394"/>
                <a:gd name="connsiteY9" fmla="*/ 1657349 h 2757530"/>
                <a:gd name="connsiteX10" fmla="*/ 460979 w 1822394"/>
                <a:gd name="connsiteY10" fmla="*/ 1493837 h 2757530"/>
                <a:gd name="connsiteX11" fmla="*/ 530829 w 1822394"/>
                <a:gd name="connsiteY11" fmla="*/ 1406524 h 2757530"/>
                <a:gd name="connsiteX12" fmla="*/ 576867 w 1822394"/>
                <a:gd name="connsiteY12" fmla="*/ 1220787 h 2757530"/>
                <a:gd name="connsiteX13" fmla="*/ 532417 w 1822394"/>
                <a:gd name="connsiteY13" fmla="*/ 1074737 h 2757530"/>
                <a:gd name="connsiteX14" fmla="*/ 284767 w 1822394"/>
                <a:gd name="connsiteY14" fmla="*/ 1101724 h 2757530"/>
                <a:gd name="connsiteX15" fmla="*/ 229204 w 1822394"/>
                <a:gd name="connsiteY15" fmla="*/ 704849 h 2757530"/>
                <a:gd name="connsiteX16" fmla="*/ 489554 w 1822394"/>
                <a:gd name="connsiteY16" fmla="*/ 311149 h 2757530"/>
                <a:gd name="connsiteX17" fmla="*/ 438755 w 1822394"/>
                <a:gd name="connsiteY17" fmla="*/ 95250 h 2757530"/>
                <a:gd name="connsiteX18" fmla="*/ 648304 w 1822394"/>
                <a:gd name="connsiteY18" fmla="*/ 0 h 2757530"/>
                <a:gd name="connsiteX19" fmla="*/ 721329 w 1822394"/>
                <a:gd name="connsiteY19" fmla="*/ 223838 h 2757530"/>
                <a:gd name="connsiteX20" fmla="*/ 780066 w 1822394"/>
                <a:gd name="connsiteY20" fmla="*/ 206376 h 2757530"/>
                <a:gd name="connsiteX21" fmla="*/ 840391 w 1822394"/>
                <a:gd name="connsiteY21" fmla="*/ 1588 h 2757530"/>
                <a:gd name="connsiteX22" fmla="*/ 983267 w 1822394"/>
                <a:gd name="connsiteY22" fmla="*/ 23814 h 2757530"/>
                <a:gd name="connsiteX23" fmla="*/ 929292 w 1822394"/>
                <a:gd name="connsiteY23" fmla="*/ 263525 h 2757530"/>
                <a:gd name="connsiteX24" fmla="*/ 954692 w 1822394"/>
                <a:gd name="connsiteY24" fmla="*/ 198438 h 2757530"/>
                <a:gd name="connsiteX25" fmla="*/ 1016605 w 1822394"/>
                <a:gd name="connsiteY25" fmla="*/ 42864 h 2757530"/>
                <a:gd name="connsiteX26" fmla="*/ 1149954 w 1822394"/>
                <a:gd name="connsiteY26" fmla="*/ 101600 h 2757530"/>
                <a:gd name="connsiteX27" fmla="*/ 1111854 w 1822394"/>
                <a:gd name="connsiteY27" fmla="*/ 320675 h 2757530"/>
                <a:gd name="connsiteX28" fmla="*/ 1219804 w 1822394"/>
                <a:gd name="connsiteY28" fmla="*/ 546099 h 2757530"/>
                <a:gd name="connsiteX29" fmla="*/ 1142017 w 1822394"/>
                <a:gd name="connsiteY29" fmla="*/ 781049 h 2757530"/>
                <a:gd name="connsiteX30" fmla="*/ 1146779 w 1822394"/>
                <a:gd name="connsiteY30" fmla="*/ 1255712 h 2757530"/>
                <a:gd name="connsiteX31" fmla="*/ 1399192 w 1822394"/>
                <a:gd name="connsiteY31" fmla="*/ 1395412 h 2757530"/>
                <a:gd name="connsiteX32" fmla="*/ 1527779 w 1822394"/>
                <a:gd name="connsiteY32" fmla="*/ 1516062 h 2757530"/>
                <a:gd name="connsiteX33" fmla="*/ 1642079 w 1822394"/>
                <a:gd name="connsiteY33" fmla="*/ 1690687 h 2757530"/>
                <a:gd name="connsiteX34" fmla="*/ 1737329 w 1822394"/>
                <a:gd name="connsiteY34" fmla="*/ 1884362 h 2757530"/>
                <a:gd name="connsiteX35" fmla="*/ 1791304 w 1822394"/>
                <a:gd name="connsiteY35" fmla="*/ 2065337 h 2757530"/>
                <a:gd name="connsiteX36" fmla="*/ 1819879 w 1822394"/>
                <a:gd name="connsiteY36" fmla="*/ 2239962 h 2757530"/>
                <a:gd name="connsiteX37" fmla="*/ 1819879 w 1822394"/>
                <a:gd name="connsiteY37" fmla="*/ 2408237 h 2757530"/>
                <a:gd name="connsiteX38" fmla="*/ 1810354 w 1822394"/>
                <a:gd name="connsiteY38" fmla="*/ 2486024 h 2757530"/>
                <a:gd name="connsiteX39" fmla="*/ 1775429 w 1822394"/>
                <a:gd name="connsiteY39" fmla="*/ 2557462 h 2757530"/>
                <a:gd name="connsiteX40" fmla="*/ 1721454 w 1822394"/>
                <a:gd name="connsiteY40" fmla="*/ 2597149 h 2757530"/>
                <a:gd name="connsiteX41" fmla="*/ 1616679 w 1822394"/>
                <a:gd name="connsiteY41" fmla="*/ 2633662 h 2757530"/>
                <a:gd name="connsiteX42" fmla="*/ 1562704 w 1822394"/>
                <a:gd name="connsiteY42" fmla="*/ 2701924 h 2757530"/>
                <a:gd name="connsiteX43" fmla="*/ 1486504 w 1822394"/>
                <a:gd name="connsiteY43" fmla="*/ 2749549 h 2757530"/>
                <a:gd name="connsiteX44" fmla="*/ 1435704 w 1822394"/>
                <a:gd name="connsiteY44" fmla="*/ 2757487 h 2757530"/>
                <a:gd name="connsiteX0" fmla="*/ 1435704 w 1822394"/>
                <a:gd name="connsiteY0" fmla="*/ 2757487 h 2757530"/>
                <a:gd name="connsiteX1" fmla="*/ 1230917 w 1822394"/>
                <a:gd name="connsiteY1" fmla="*/ 2751137 h 2757530"/>
                <a:gd name="connsiteX2" fmla="*/ 1059467 w 1822394"/>
                <a:gd name="connsiteY2" fmla="*/ 2722562 h 2757530"/>
                <a:gd name="connsiteX3" fmla="*/ 886429 w 1822394"/>
                <a:gd name="connsiteY3" fmla="*/ 2722562 h 2757530"/>
                <a:gd name="connsiteX4" fmla="*/ 560992 w 1822394"/>
                <a:gd name="connsiteY4" fmla="*/ 2676524 h 2757530"/>
                <a:gd name="connsiteX5" fmla="*/ 281063 w 1822394"/>
                <a:gd name="connsiteY5" fmla="*/ 2577041 h 2757530"/>
                <a:gd name="connsiteX6" fmla="*/ 72042 w 1822394"/>
                <a:gd name="connsiteY6" fmla="*/ 2359024 h 2757530"/>
                <a:gd name="connsiteX7" fmla="*/ 604 w 1822394"/>
                <a:gd name="connsiteY7" fmla="*/ 2120899 h 2757530"/>
                <a:gd name="connsiteX8" fmla="*/ 103792 w 1822394"/>
                <a:gd name="connsiteY8" fmla="*/ 1797049 h 2757530"/>
                <a:gd name="connsiteX9" fmla="*/ 292704 w 1822394"/>
                <a:gd name="connsiteY9" fmla="*/ 1657349 h 2757530"/>
                <a:gd name="connsiteX10" fmla="*/ 460979 w 1822394"/>
                <a:gd name="connsiteY10" fmla="*/ 1493837 h 2757530"/>
                <a:gd name="connsiteX11" fmla="*/ 530829 w 1822394"/>
                <a:gd name="connsiteY11" fmla="*/ 1406524 h 2757530"/>
                <a:gd name="connsiteX12" fmla="*/ 576867 w 1822394"/>
                <a:gd name="connsiteY12" fmla="*/ 1220787 h 2757530"/>
                <a:gd name="connsiteX13" fmla="*/ 532417 w 1822394"/>
                <a:gd name="connsiteY13" fmla="*/ 1074737 h 2757530"/>
                <a:gd name="connsiteX14" fmla="*/ 284767 w 1822394"/>
                <a:gd name="connsiteY14" fmla="*/ 1101724 h 2757530"/>
                <a:gd name="connsiteX15" fmla="*/ 229204 w 1822394"/>
                <a:gd name="connsiteY15" fmla="*/ 704849 h 2757530"/>
                <a:gd name="connsiteX16" fmla="*/ 489554 w 1822394"/>
                <a:gd name="connsiteY16" fmla="*/ 311149 h 2757530"/>
                <a:gd name="connsiteX17" fmla="*/ 438755 w 1822394"/>
                <a:gd name="connsiteY17" fmla="*/ 95250 h 2757530"/>
                <a:gd name="connsiteX18" fmla="*/ 648304 w 1822394"/>
                <a:gd name="connsiteY18" fmla="*/ 0 h 2757530"/>
                <a:gd name="connsiteX19" fmla="*/ 721329 w 1822394"/>
                <a:gd name="connsiteY19" fmla="*/ 223838 h 2757530"/>
                <a:gd name="connsiteX20" fmla="*/ 780066 w 1822394"/>
                <a:gd name="connsiteY20" fmla="*/ 206376 h 2757530"/>
                <a:gd name="connsiteX21" fmla="*/ 840391 w 1822394"/>
                <a:gd name="connsiteY21" fmla="*/ 1588 h 2757530"/>
                <a:gd name="connsiteX22" fmla="*/ 983267 w 1822394"/>
                <a:gd name="connsiteY22" fmla="*/ 23814 h 2757530"/>
                <a:gd name="connsiteX23" fmla="*/ 929292 w 1822394"/>
                <a:gd name="connsiteY23" fmla="*/ 263525 h 2757530"/>
                <a:gd name="connsiteX24" fmla="*/ 954692 w 1822394"/>
                <a:gd name="connsiteY24" fmla="*/ 198438 h 2757530"/>
                <a:gd name="connsiteX25" fmla="*/ 1016605 w 1822394"/>
                <a:gd name="connsiteY25" fmla="*/ 42864 h 2757530"/>
                <a:gd name="connsiteX26" fmla="*/ 1149954 w 1822394"/>
                <a:gd name="connsiteY26" fmla="*/ 101600 h 2757530"/>
                <a:gd name="connsiteX27" fmla="*/ 1111854 w 1822394"/>
                <a:gd name="connsiteY27" fmla="*/ 320675 h 2757530"/>
                <a:gd name="connsiteX28" fmla="*/ 1219804 w 1822394"/>
                <a:gd name="connsiteY28" fmla="*/ 546099 h 2757530"/>
                <a:gd name="connsiteX29" fmla="*/ 1142017 w 1822394"/>
                <a:gd name="connsiteY29" fmla="*/ 781049 h 2757530"/>
                <a:gd name="connsiteX30" fmla="*/ 1146779 w 1822394"/>
                <a:gd name="connsiteY30" fmla="*/ 1255712 h 2757530"/>
                <a:gd name="connsiteX31" fmla="*/ 1399192 w 1822394"/>
                <a:gd name="connsiteY31" fmla="*/ 1395412 h 2757530"/>
                <a:gd name="connsiteX32" fmla="*/ 1527779 w 1822394"/>
                <a:gd name="connsiteY32" fmla="*/ 1516062 h 2757530"/>
                <a:gd name="connsiteX33" fmla="*/ 1642079 w 1822394"/>
                <a:gd name="connsiteY33" fmla="*/ 1690687 h 2757530"/>
                <a:gd name="connsiteX34" fmla="*/ 1737329 w 1822394"/>
                <a:gd name="connsiteY34" fmla="*/ 1884362 h 2757530"/>
                <a:gd name="connsiteX35" fmla="*/ 1791304 w 1822394"/>
                <a:gd name="connsiteY35" fmla="*/ 2065337 h 2757530"/>
                <a:gd name="connsiteX36" fmla="*/ 1819879 w 1822394"/>
                <a:gd name="connsiteY36" fmla="*/ 2239962 h 2757530"/>
                <a:gd name="connsiteX37" fmla="*/ 1819879 w 1822394"/>
                <a:gd name="connsiteY37" fmla="*/ 2408237 h 2757530"/>
                <a:gd name="connsiteX38" fmla="*/ 1810354 w 1822394"/>
                <a:gd name="connsiteY38" fmla="*/ 2486024 h 2757530"/>
                <a:gd name="connsiteX39" fmla="*/ 1775429 w 1822394"/>
                <a:gd name="connsiteY39" fmla="*/ 2557462 h 2757530"/>
                <a:gd name="connsiteX40" fmla="*/ 1721454 w 1822394"/>
                <a:gd name="connsiteY40" fmla="*/ 2597149 h 2757530"/>
                <a:gd name="connsiteX41" fmla="*/ 1616679 w 1822394"/>
                <a:gd name="connsiteY41" fmla="*/ 2633662 h 2757530"/>
                <a:gd name="connsiteX42" fmla="*/ 1562704 w 1822394"/>
                <a:gd name="connsiteY42" fmla="*/ 2701924 h 2757530"/>
                <a:gd name="connsiteX43" fmla="*/ 1486504 w 1822394"/>
                <a:gd name="connsiteY43" fmla="*/ 2749549 h 2757530"/>
                <a:gd name="connsiteX44" fmla="*/ 1435704 w 1822394"/>
                <a:gd name="connsiteY44" fmla="*/ 2757487 h 2757530"/>
                <a:gd name="connsiteX0" fmla="*/ 1435704 w 1822394"/>
                <a:gd name="connsiteY0" fmla="*/ 2757487 h 2757530"/>
                <a:gd name="connsiteX1" fmla="*/ 1230917 w 1822394"/>
                <a:gd name="connsiteY1" fmla="*/ 2751137 h 2757530"/>
                <a:gd name="connsiteX2" fmla="*/ 1059467 w 1822394"/>
                <a:gd name="connsiteY2" fmla="*/ 2722562 h 2757530"/>
                <a:gd name="connsiteX3" fmla="*/ 886429 w 1822394"/>
                <a:gd name="connsiteY3" fmla="*/ 2722562 h 2757530"/>
                <a:gd name="connsiteX4" fmla="*/ 560992 w 1822394"/>
                <a:gd name="connsiteY4" fmla="*/ 2676524 h 2757530"/>
                <a:gd name="connsiteX5" fmla="*/ 281063 w 1822394"/>
                <a:gd name="connsiteY5" fmla="*/ 2577041 h 2757530"/>
                <a:gd name="connsiteX6" fmla="*/ 72042 w 1822394"/>
                <a:gd name="connsiteY6" fmla="*/ 2359024 h 2757530"/>
                <a:gd name="connsiteX7" fmla="*/ 604 w 1822394"/>
                <a:gd name="connsiteY7" fmla="*/ 2120899 h 2757530"/>
                <a:gd name="connsiteX8" fmla="*/ 103792 w 1822394"/>
                <a:gd name="connsiteY8" fmla="*/ 1797049 h 2757530"/>
                <a:gd name="connsiteX9" fmla="*/ 292704 w 1822394"/>
                <a:gd name="connsiteY9" fmla="*/ 1657349 h 2757530"/>
                <a:gd name="connsiteX10" fmla="*/ 460979 w 1822394"/>
                <a:gd name="connsiteY10" fmla="*/ 1493837 h 2757530"/>
                <a:gd name="connsiteX11" fmla="*/ 530829 w 1822394"/>
                <a:gd name="connsiteY11" fmla="*/ 1406524 h 2757530"/>
                <a:gd name="connsiteX12" fmla="*/ 576867 w 1822394"/>
                <a:gd name="connsiteY12" fmla="*/ 1220787 h 2757530"/>
                <a:gd name="connsiteX13" fmla="*/ 532417 w 1822394"/>
                <a:gd name="connsiteY13" fmla="*/ 1074737 h 2757530"/>
                <a:gd name="connsiteX14" fmla="*/ 284767 w 1822394"/>
                <a:gd name="connsiteY14" fmla="*/ 1101724 h 2757530"/>
                <a:gd name="connsiteX15" fmla="*/ 229204 w 1822394"/>
                <a:gd name="connsiteY15" fmla="*/ 704849 h 2757530"/>
                <a:gd name="connsiteX16" fmla="*/ 489554 w 1822394"/>
                <a:gd name="connsiteY16" fmla="*/ 311149 h 2757530"/>
                <a:gd name="connsiteX17" fmla="*/ 438755 w 1822394"/>
                <a:gd name="connsiteY17" fmla="*/ 95250 h 2757530"/>
                <a:gd name="connsiteX18" fmla="*/ 648304 w 1822394"/>
                <a:gd name="connsiteY18" fmla="*/ 0 h 2757530"/>
                <a:gd name="connsiteX19" fmla="*/ 721329 w 1822394"/>
                <a:gd name="connsiteY19" fmla="*/ 223838 h 2757530"/>
                <a:gd name="connsiteX20" fmla="*/ 780066 w 1822394"/>
                <a:gd name="connsiteY20" fmla="*/ 206376 h 2757530"/>
                <a:gd name="connsiteX21" fmla="*/ 840391 w 1822394"/>
                <a:gd name="connsiteY21" fmla="*/ 1588 h 2757530"/>
                <a:gd name="connsiteX22" fmla="*/ 983267 w 1822394"/>
                <a:gd name="connsiteY22" fmla="*/ 23814 h 2757530"/>
                <a:gd name="connsiteX23" fmla="*/ 929292 w 1822394"/>
                <a:gd name="connsiteY23" fmla="*/ 263525 h 2757530"/>
                <a:gd name="connsiteX24" fmla="*/ 954692 w 1822394"/>
                <a:gd name="connsiteY24" fmla="*/ 198438 h 2757530"/>
                <a:gd name="connsiteX25" fmla="*/ 1016605 w 1822394"/>
                <a:gd name="connsiteY25" fmla="*/ 42864 h 2757530"/>
                <a:gd name="connsiteX26" fmla="*/ 1149954 w 1822394"/>
                <a:gd name="connsiteY26" fmla="*/ 101600 h 2757530"/>
                <a:gd name="connsiteX27" fmla="*/ 1111854 w 1822394"/>
                <a:gd name="connsiteY27" fmla="*/ 320675 h 2757530"/>
                <a:gd name="connsiteX28" fmla="*/ 1219804 w 1822394"/>
                <a:gd name="connsiteY28" fmla="*/ 546099 h 2757530"/>
                <a:gd name="connsiteX29" fmla="*/ 1142017 w 1822394"/>
                <a:gd name="connsiteY29" fmla="*/ 781049 h 2757530"/>
                <a:gd name="connsiteX30" fmla="*/ 1146779 w 1822394"/>
                <a:gd name="connsiteY30" fmla="*/ 1255712 h 2757530"/>
                <a:gd name="connsiteX31" fmla="*/ 1399192 w 1822394"/>
                <a:gd name="connsiteY31" fmla="*/ 1395412 h 2757530"/>
                <a:gd name="connsiteX32" fmla="*/ 1527779 w 1822394"/>
                <a:gd name="connsiteY32" fmla="*/ 1516062 h 2757530"/>
                <a:gd name="connsiteX33" fmla="*/ 1642079 w 1822394"/>
                <a:gd name="connsiteY33" fmla="*/ 1690687 h 2757530"/>
                <a:gd name="connsiteX34" fmla="*/ 1737329 w 1822394"/>
                <a:gd name="connsiteY34" fmla="*/ 1884362 h 2757530"/>
                <a:gd name="connsiteX35" fmla="*/ 1791304 w 1822394"/>
                <a:gd name="connsiteY35" fmla="*/ 2065337 h 2757530"/>
                <a:gd name="connsiteX36" fmla="*/ 1819879 w 1822394"/>
                <a:gd name="connsiteY36" fmla="*/ 2239962 h 2757530"/>
                <a:gd name="connsiteX37" fmla="*/ 1819879 w 1822394"/>
                <a:gd name="connsiteY37" fmla="*/ 2408237 h 2757530"/>
                <a:gd name="connsiteX38" fmla="*/ 1810354 w 1822394"/>
                <a:gd name="connsiteY38" fmla="*/ 2486024 h 2757530"/>
                <a:gd name="connsiteX39" fmla="*/ 1775429 w 1822394"/>
                <a:gd name="connsiteY39" fmla="*/ 2557462 h 2757530"/>
                <a:gd name="connsiteX40" fmla="*/ 1721454 w 1822394"/>
                <a:gd name="connsiteY40" fmla="*/ 2597149 h 2757530"/>
                <a:gd name="connsiteX41" fmla="*/ 1616679 w 1822394"/>
                <a:gd name="connsiteY41" fmla="*/ 2633662 h 2757530"/>
                <a:gd name="connsiteX42" fmla="*/ 1562704 w 1822394"/>
                <a:gd name="connsiteY42" fmla="*/ 2701924 h 2757530"/>
                <a:gd name="connsiteX43" fmla="*/ 1486504 w 1822394"/>
                <a:gd name="connsiteY43" fmla="*/ 2749549 h 2757530"/>
                <a:gd name="connsiteX44" fmla="*/ 1435704 w 1822394"/>
                <a:gd name="connsiteY44" fmla="*/ 2757487 h 2757530"/>
                <a:gd name="connsiteX0" fmla="*/ 1435704 w 1822394"/>
                <a:gd name="connsiteY0" fmla="*/ 2757487 h 2757530"/>
                <a:gd name="connsiteX1" fmla="*/ 1230917 w 1822394"/>
                <a:gd name="connsiteY1" fmla="*/ 2751137 h 2757530"/>
                <a:gd name="connsiteX2" fmla="*/ 1059467 w 1822394"/>
                <a:gd name="connsiteY2" fmla="*/ 2722562 h 2757530"/>
                <a:gd name="connsiteX3" fmla="*/ 886429 w 1822394"/>
                <a:gd name="connsiteY3" fmla="*/ 2722562 h 2757530"/>
                <a:gd name="connsiteX4" fmla="*/ 560992 w 1822394"/>
                <a:gd name="connsiteY4" fmla="*/ 2676524 h 2757530"/>
                <a:gd name="connsiteX5" fmla="*/ 281063 w 1822394"/>
                <a:gd name="connsiteY5" fmla="*/ 2577041 h 2757530"/>
                <a:gd name="connsiteX6" fmla="*/ 72042 w 1822394"/>
                <a:gd name="connsiteY6" fmla="*/ 2359024 h 2757530"/>
                <a:gd name="connsiteX7" fmla="*/ 604 w 1822394"/>
                <a:gd name="connsiteY7" fmla="*/ 2120899 h 2757530"/>
                <a:gd name="connsiteX8" fmla="*/ 103792 w 1822394"/>
                <a:gd name="connsiteY8" fmla="*/ 1797049 h 2757530"/>
                <a:gd name="connsiteX9" fmla="*/ 280004 w 1822394"/>
                <a:gd name="connsiteY9" fmla="*/ 1631949 h 2757530"/>
                <a:gd name="connsiteX10" fmla="*/ 460979 w 1822394"/>
                <a:gd name="connsiteY10" fmla="*/ 1493837 h 2757530"/>
                <a:gd name="connsiteX11" fmla="*/ 530829 w 1822394"/>
                <a:gd name="connsiteY11" fmla="*/ 1406524 h 2757530"/>
                <a:gd name="connsiteX12" fmla="*/ 576867 w 1822394"/>
                <a:gd name="connsiteY12" fmla="*/ 1220787 h 2757530"/>
                <a:gd name="connsiteX13" fmla="*/ 532417 w 1822394"/>
                <a:gd name="connsiteY13" fmla="*/ 1074737 h 2757530"/>
                <a:gd name="connsiteX14" fmla="*/ 284767 w 1822394"/>
                <a:gd name="connsiteY14" fmla="*/ 1101724 h 2757530"/>
                <a:gd name="connsiteX15" fmla="*/ 229204 w 1822394"/>
                <a:gd name="connsiteY15" fmla="*/ 704849 h 2757530"/>
                <a:gd name="connsiteX16" fmla="*/ 489554 w 1822394"/>
                <a:gd name="connsiteY16" fmla="*/ 311149 h 2757530"/>
                <a:gd name="connsiteX17" fmla="*/ 438755 w 1822394"/>
                <a:gd name="connsiteY17" fmla="*/ 95250 h 2757530"/>
                <a:gd name="connsiteX18" fmla="*/ 648304 w 1822394"/>
                <a:gd name="connsiteY18" fmla="*/ 0 h 2757530"/>
                <a:gd name="connsiteX19" fmla="*/ 721329 w 1822394"/>
                <a:gd name="connsiteY19" fmla="*/ 223838 h 2757530"/>
                <a:gd name="connsiteX20" fmla="*/ 780066 w 1822394"/>
                <a:gd name="connsiteY20" fmla="*/ 206376 h 2757530"/>
                <a:gd name="connsiteX21" fmla="*/ 840391 w 1822394"/>
                <a:gd name="connsiteY21" fmla="*/ 1588 h 2757530"/>
                <a:gd name="connsiteX22" fmla="*/ 983267 w 1822394"/>
                <a:gd name="connsiteY22" fmla="*/ 23814 h 2757530"/>
                <a:gd name="connsiteX23" fmla="*/ 929292 w 1822394"/>
                <a:gd name="connsiteY23" fmla="*/ 263525 h 2757530"/>
                <a:gd name="connsiteX24" fmla="*/ 954692 w 1822394"/>
                <a:gd name="connsiteY24" fmla="*/ 198438 h 2757530"/>
                <a:gd name="connsiteX25" fmla="*/ 1016605 w 1822394"/>
                <a:gd name="connsiteY25" fmla="*/ 42864 h 2757530"/>
                <a:gd name="connsiteX26" fmla="*/ 1149954 w 1822394"/>
                <a:gd name="connsiteY26" fmla="*/ 101600 h 2757530"/>
                <a:gd name="connsiteX27" fmla="*/ 1111854 w 1822394"/>
                <a:gd name="connsiteY27" fmla="*/ 320675 h 2757530"/>
                <a:gd name="connsiteX28" fmla="*/ 1219804 w 1822394"/>
                <a:gd name="connsiteY28" fmla="*/ 546099 h 2757530"/>
                <a:gd name="connsiteX29" fmla="*/ 1142017 w 1822394"/>
                <a:gd name="connsiteY29" fmla="*/ 781049 h 2757530"/>
                <a:gd name="connsiteX30" fmla="*/ 1146779 w 1822394"/>
                <a:gd name="connsiteY30" fmla="*/ 1255712 h 2757530"/>
                <a:gd name="connsiteX31" fmla="*/ 1399192 w 1822394"/>
                <a:gd name="connsiteY31" fmla="*/ 1395412 h 2757530"/>
                <a:gd name="connsiteX32" fmla="*/ 1527779 w 1822394"/>
                <a:gd name="connsiteY32" fmla="*/ 1516062 h 2757530"/>
                <a:gd name="connsiteX33" fmla="*/ 1642079 w 1822394"/>
                <a:gd name="connsiteY33" fmla="*/ 1690687 h 2757530"/>
                <a:gd name="connsiteX34" fmla="*/ 1737329 w 1822394"/>
                <a:gd name="connsiteY34" fmla="*/ 1884362 h 2757530"/>
                <a:gd name="connsiteX35" fmla="*/ 1791304 w 1822394"/>
                <a:gd name="connsiteY35" fmla="*/ 2065337 h 2757530"/>
                <a:gd name="connsiteX36" fmla="*/ 1819879 w 1822394"/>
                <a:gd name="connsiteY36" fmla="*/ 2239962 h 2757530"/>
                <a:gd name="connsiteX37" fmla="*/ 1819879 w 1822394"/>
                <a:gd name="connsiteY37" fmla="*/ 2408237 h 2757530"/>
                <a:gd name="connsiteX38" fmla="*/ 1810354 w 1822394"/>
                <a:gd name="connsiteY38" fmla="*/ 2486024 h 2757530"/>
                <a:gd name="connsiteX39" fmla="*/ 1775429 w 1822394"/>
                <a:gd name="connsiteY39" fmla="*/ 2557462 h 2757530"/>
                <a:gd name="connsiteX40" fmla="*/ 1721454 w 1822394"/>
                <a:gd name="connsiteY40" fmla="*/ 2597149 h 2757530"/>
                <a:gd name="connsiteX41" fmla="*/ 1616679 w 1822394"/>
                <a:gd name="connsiteY41" fmla="*/ 2633662 h 2757530"/>
                <a:gd name="connsiteX42" fmla="*/ 1562704 w 1822394"/>
                <a:gd name="connsiteY42" fmla="*/ 2701924 h 2757530"/>
                <a:gd name="connsiteX43" fmla="*/ 1486504 w 1822394"/>
                <a:gd name="connsiteY43" fmla="*/ 2749549 h 2757530"/>
                <a:gd name="connsiteX44" fmla="*/ 1435704 w 1822394"/>
                <a:gd name="connsiteY44" fmla="*/ 2757487 h 2757530"/>
                <a:gd name="connsiteX0" fmla="*/ 1448265 w 1834955"/>
                <a:gd name="connsiteY0" fmla="*/ 2757487 h 2757530"/>
                <a:gd name="connsiteX1" fmla="*/ 1243478 w 1834955"/>
                <a:gd name="connsiteY1" fmla="*/ 2751137 h 2757530"/>
                <a:gd name="connsiteX2" fmla="*/ 1072028 w 1834955"/>
                <a:gd name="connsiteY2" fmla="*/ 2722562 h 2757530"/>
                <a:gd name="connsiteX3" fmla="*/ 898990 w 1834955"/>
                <a:gd name="connsiteY3" fmla="*/ 2722562 h 2757530"/>
                <a:gd name="connsiteX4" fmla="*/ 573553 w 1834955"/>
                <a:gd name="connsiteY4" fmla="*/ 2676524 h 2757530"/>
                <a:gd name="connsiteX5" fmla="*/ 293624 w 1834955"/>
                <a:gd name="connsiteY5" fmla="*/ 2577041 h 2757530"/>
                <a:gd name="connsiteX6" fmla="*/ 84603 w 1834955"/>
                <a:gd name="connsiteY6" fmla="*/ 2359024 h 2757530"/>
                <a:gd name="connsiteX7" fmla="*/ 465 w 1834955"/>
                <a:gd name="connsiteY7" fmla="*/ 2082799 h 2757530"/>
                <a:gd name="connsiteX8" fmla="*/ 116353 w 1834955"/>
                <a:gd name="connsiteY8" fmla="*/ 1797049 h 2757530"/>
                <a:gd name="connsiteX9" fmla="*/ 292565 w 1834955"/>
                <a:gd name="connsiteY9" fmla="*/ 1631949 h 2757530"/>
                <a:gd name="connsiteX10" fmla="*/ 473540 w 1834955"/>
                <a:gd name="connsiteY10" fmla="*/ 1493837 h 2757530"/>
                <a:gd name="connsiteX11" fmla="*/ 543390 w 1834955"/>
                <a:gd name="connsiteY11" fmla="*/ 1406524 h 2757530"/>
                <a:gd name="connsiteX12" fmla="*/ 589428 w 1834955"/>
                <a:gd name="connsiteY12" fmla="*/ 1220787 h 2757530"/>
                <a:gd name="connsiteX13" fmla="*/ 544978 w 1834955"/>
                <a:gd name="connsiteY13" fmla="*/ 1074737 h 2757530"/>
                <a:gd name="connsiteX14" fmla="*/ 297328 w 1834955"/>
                <a:gd name="connsiteY14" fmla="*/ 1101724 h 2757530"/>
                <a:gd name="connsiteX15" fmla="*/ 241765 w 1834955"/>
                <a:gd name="connsiteY15" fmla="*/ 704849 h 2757530"/>
                <a:gd name="connsiteX16" fmla="*/ 502115 w 1834955"/>
                <a:gd name="connsiteY16" fmla="*/ 311149 h 2757530"/>
                <a:gd name="connsiteX17" fmla="*/ 451316 w 1834955"/>
                <a:gd name="connsiteY17" fmla="*/ 95250 h 2757530"/>
                <a:gd name="connsiteX18" fmla="*/ 660865 w 1834955"/>
                <a:gd name="connsiteY18" fmla="*/ 0 h 2757530"/>
                <a:gd name="connsiteX19" fmla="*/ 733890 w 1834955"/>
                <a:gd name="connsiteY19" fmla="*/ 223838 h 2757530"/>
                <a:gd name="connsiteX20" fmla="*/ 792627 w 1834955"/>
                <a:gd name="connsiteY20" fmla="*/ 206376 h 2757530"/>
                <a:gd name="connsiteX21" fmla="*/ 852952 w 1834955"/>
                <a:gd name="connsiteY21" fmla="*/ 1588 h 2757530"/>
                <a:gd name="connsiteX22" fmla="*/ 995828 w 1834955"/>
                <a:gd name="connsiteY22" fmla="*/ 23814 h 2757530"/>
                <a:gd name="connsiteX23" fmla="*/ 941853 w 1834955"/>
                <a:gd name="connsiteY23" fmla="*/ 263525 h 2757530"/>
                <a:gd name="connsiteX24" fmla="*/ 967253 w 1834955"/>
                <a:gd name="connsiteY24" fmla="*/ 198438 h 2757530"/>
                <a:gd name="connsiteX25" fmla="*/ 1029166 w 1834955"/>
                <a:gd name="connsiteY25" fmla="*/ 42864 h 2757530"/>
                <a:gd name="connsiteX26" fmla="*/ 1162515 w 1834955"/>
                <a:gd name="connsiteY26" fmla="*/ 101600 h 2757530"/>
                <a:gd name="connsiteX27" fmla="*/ 1124415 w 1834955"/>
                <a:gd name="connsiteY27" fmla="*/ 320675 h 2757530"/>
                <a:gd name="connsiteX28" fmla="*/ 1232365 w 1834955"/>
                <a:gd name="connsiteY28" fmla="*/ 546099 h 2757530"/>
                <a:gd name="connsiteX29" fmla="*/ 1154578 w 1834955"/>
                <a:gd name="connsiteY29" fmla="*/ 781049 h 2757530"/>
                <a:gd name="connsiteX30" fmla="*/ 1159340 w 1834955"/>
                <a:gd name="connsiteY30" fmla="*/ 1255712 h 2757530"/>
                <a:gd name="connsiteX31" fmla="*/ 1411753 w 1834955"/>
                <a:gd name="connsiteY31" fmla="*/ 1395412 h 2757530"/>
                <a:gd name="connsiteX32" fmla="*/ 1540340 w 1834955"/>
                <a:gd name="connsiteY32" fmla="*/ 1516062 h 2757530"/>
                <a:gd name="connsiteX33" fmla="*/ 1654640 w 1834955"/>
                <a:gd name="connsiteY33" fmla="*/ 1690687 h 2757530"/>
                <a:gd name="connsiteX34" fmla="*/ 1749890 w 1834955"/>
                <a:gd name="connsiteY34" fmla="*/ 1884362 h 2757530"/>
                <a:gd name="connsiteX35" fmla="*/ 1803865 w 1834955"/>
                <a:gd name="connsiteY35" fmla="*/ 2065337 h 2757530"/>
                <a:gd name="connsiteX36" fmla="*/ 1832440 w 1834955"/>
                <a:gd name="connsiteY36" fmla="*/ 2239962 h 2757530"/>
                <a:gd name="connsiteX37" fmla="*/ 1832440 w 1834955"/>
                <a:gd name="connsiteY37" fmla="*/ 2408237 h 2757530"/>
                <a:gd name="connsiteX38" fmla="*/ 1822915 w 1834955"/>
                <a:gd name="connsiteY38" fmla="*/ 2486024 h 2757530"/>
                <a:gd name="connsiteX39" fmla="*/ 1787990 w 1834955"/>
                <a:gd name="connsiteY39" fmla="*/ 2557462 h 2757530"/>
                <a:gd name="connsiteX40" fmla="*/ 1734015 w 1834955"/>
                <a:gd name="connsiteY40" fmla="*/ 2597149 h 2757530"/>
                <a:gd name="connsiteX41" fmla="*/ 1629240 w 1834955"/>
                <a:gd name="connsiteY41" fmla="*/ 2633662 h 2757530"/>
                <a:gd name="connsiteX42" fmla="*/ 1575265 w 1834955"/>
                <a:gd name="connsiteY42" fmla="*/ 2701924 h 2757530"/>
                <a:gd name="connsiteX43" fmla="*/ 1499065 w 1834955"/>
                <a:gd name="connsiteY43" fmla="*/ 2749549 h 2757530"/>
                <a:gd name="connsiteX44" fmla="*/ 1448265 w 1834955"/>
                <a:gd name="connsiteY44" fmla="*/ 2757487 h 2757530"/>
                <a:gd name="connsiteX0" fmla="*/ 1447915 w 1834605"/>
                <a:gd name="connsiteY0" fmla="*/ 2757487 h 2757530"/>
                <a:gd name="connsiteX1" fmla="*/ 1243128 w 1834605"/>
                <a:gd name="connsiteY1" fmla="*/ 2751137 h 2757530"/>
                <a:gd name="connsiteX2" fmla="*/ 1071678 w 1834605"/>
                <a:gd name="connsiteY2" fmla="*/ 2722562 h 2757530"/>
                <a:gd name="connsiteX3" fmla="*/ 898640 w 1834605"/>
                <a:gd name="connsiteY3" fmla="*/ 2722562 h 2757530"/>
                <a:gd name="connsiteX4" fmla="*/ 573203 w 1834605"/>
                <a:gd name="connsiteY4" fmla="*/ 2676524 h 2757530"/>
                <a:gd name="connsiteX5" fmla="*/ 293274 w 1834605"/>
                <a:gd name="connsiteY5" fmla="*/ 2577041 h 2757530"/>
                <a:gd name="connsiteX6" fmla="*/ 84253 w 1834605"/>
                <a:gd name="connsiteY6" fmla="*/ 2359024 h 2757530"/>
                <a:gd name="connsiteX7" fmla="*/ 115 w 1834605"/>
                <a:gd name="connsiteY7" fmla="*/ 2082799 h 2757530"/>
                <a:gd name="connsiteX8" fmla="*/ 99070 w 1834605"/>
                <a:gd name="connsiteY8" fmla="*/ 1775882 h 2757530"/>
                <a:gd name="connsiteX9" fmla="*/ 292215 w 1834605"/>
                <a:gd name="connsiteY9" fmla="*/ 1631949 h 2757530"/>
                <a:gd name="connsiteX10" fmla="*/ 473190 w 1834605"/>
                <a:gd name="connsiteY10" fmla="*/ 1493837 h 2757530"/>
                <a:gd name="connsiteX11" fmla="*/ 543040 w 1834605"/>
                <a:gd name="connsiteY11" fmla="*/ 1406524 h 2757530"/>
                <a:gd name="connsiteX12" fmla="*/ 589078 w 1834605"/>
                <a:gd name="connsiteY12" fmla="*/ 1220787 h 2757530"/>
                <a:gd name="connsiteX13" fmla="*/ 544628 w 1834605"/>
                <a:gd name="connsiteY13" fmla="*/ 1074737 h 2757530"/>
                <a:gd name="connsiteX14" fmla="*/ 296978 w 1834605"/>
                <a:gd name="connsiteY14" fmla="*/ 1101724 h 2757530"/>
                <a:gd name="connsiteX15" fmla="*/ 241415 w 1834605"/>
                <a:gd name="connsiteY15" fmla="*/ 704849 h 2757530"/>
                <a:gd name="connsiteX16" fmla="*/ 501765 w 1834605"/>
                <a:gd name="connsiteY16" fmla="*/ 311149 h 2757530"/>
                <a:gd name="connsiteX17" fmla="*/ 450966 w 1834605"/>
                <a:gd name="connsiteY17" fmla="*/ 95250 h 2757530"/>
                <a:gd name="connsiteX18" fmla="*/ 660515 w 1834605"/>
                <a:gd name="connsiteY18" fmla="*/ 0 h 2757530"/>
                <a:gd name="connsiteX19" fmla="*/ 733540 w 1834605"/>
                <a:gd name="connsiteY19" fmla="*/ 223838 h 2757530"/>
                <a:gd name="connsiteX20" fmla="*/ 792277 w 1834605"/>
                <a:gd name="connsiteY20" fmla="*/ 206376 h 2757530"/>
                <a:gd name="connsiteX21" fmla="*/ 852602 w 1834605"/>
                <a:gd name="connsiteY21" fmla="*/ 1588 h 2757530"/>
                <a:gd name="connsiteX22" fmla="*/ 995478 w 1834605"/>
                <a:gd name="connsiteY22" fmla="*/ 23814 h 2757530"/>
                <a:gd name="connsiteX23" fmla="*/ 941503 w 1834605"/>
                <a:gd name="connsiteY23" fmla="*/ 263525 h 2757530"/>
                <a:gd name="connsiteX24" fmla="*/ 966903 w 1834605"/>
                <a:gd name="connsiteY24" fmla="*/ 198438 h 2757530"/>
                <a:gd name="connsiteX25" fmla="*/ 1028816 w 1834605"/>
                <a:gd name="connsiteY25" fmla="*/ 42864 h 2757530"/>
                <a:gd name="connsiteX26" fmla="*/ 1162165 w 1834605"/>
                <a:gd name="connsiteY26" fmla="*/ 101600 h 2757530"/>
                <a:gd name="connsiteX27" fmla="*/ 1124065 w 1834605"/>
                <a:gd name="connsiteY27" fmla="*/ 320675 h 2757530"/>
                <a:gd name="connsiteX28" fmla="*/ 1232015 w 1834605"/>
                <a:gd name="connsiteY28" fmla="*/ 546099 h 2757530"/>
                <a:gd name="connsiteX29" fmla="*/ 1154228 w 1834605"/>
                <a:gd name="connsiteY29" fmla="*/ 781049 h 2757530"/>
                <a:gd name="connsiteX30" fmla="*/ 1158990 w 1834605"/>
                <a:gd name="connsiteY30" fmla="*/ 1255712 h 2757530"/>
                <a:gd name="connsiteX31" fmla="*/ 1411403 w 1834605"/>
                <a:gd name="connsiteY31" fmla="*/ 1395412 h 2757530"/>
                <a:gd name="connsiteX32" fmla="*/ 1539990 w 1834605"/>
                <a:gd name="connsiteY32" fmla="*/ 1516062 h 2757530"/>
                <a:gd name="connsiteX33" fmla="*/ 1654290 w 1834605"/>
                <a:gd name="connsiteY33" fmla="*/ 1690687 h 2757530"/>
                <a:gd name="connsiteX34" fmla="*/ 1749540 w 1834605"/>
                <a:gd name="connsiteY34" fmla="*/ 1884362 h 2757530"/>
                <a:gd name="connsiteX35" fmla="*/ 1803515 w 1834605"/>
                <a:gd name="connsiteY35" fmla="*/ 2065337 h 2757530"/>
                <a:gd name="connsiteX36" fmla="*/ 1832090 w 1834605"/>
                <a:gd name="connsiteY36" fmla="*/ 2239962 h 2757530"/>
                <a:gd name="connsiteX37" fmla="*/ 1832090 w 1834605"/>
                <a:gd name="connsiteY37" fmla="*/ 2408237 h 2757530"/>
                <a:gd name="connsiteX38" fmla="*/ 1822565 w 1834605"/>
                <a:gd name="connsiteY38" fmla="*/ 2486024 h 2757530"/>
                <a:gd name="connsiteX39" fmla="*/ 1787640 w 1834605"/>
                <a:gd name="connsiteY39" fmla="*/ 2557462 h 2757530"/>
                <a:gd name="connsiteX40" fmla="*/ 1733665 w 1834605"/>
                <a:gd name="connsiteY40" fmla="*/ 2597149 h 2757530"/>
                <a:gd name="connsiteX41" fmla="*/ 1628890 w 1834605"/>
                <a:gd name="connsiteY41" fmla="*/ 2633662 h 2757530"/>
                <a:gd name="connsiteX42" fmla="*/ 1574915 w 1834605"/>
                <a:gd name="connsiteY42" fmla="*/ 2701924 h 2757530"/>
                <a:gd name="connsiteX43" fmla="*/ 1498715 w 1834605"/>
                <a:gd name="connsiteY43" fmla="*/ 2749549 h 2757530"/>
                <a:gd name="connsiteX44" fmla="*/ 1447915 w 1834605"/>
                <a:gd name="connsiteY44" fmla="*/ 2757487 h 2757530"/>
                <a:gd name="connsiteX0" fmla="*/ 1456364 w 1843054"/>
                <a:gd name="connsiteY0" fmla="*/ 2757487 h 2757530"/>
                <a:gd name="connsiteX1" fmla="*/ 1251577 w 1843054"/>
                <a:gd name="connsiteY1" fmla="*/ 2751137 h 2757530"/>
                <a:gd name="connsiteX2" fmla="*/ 1080127 w 1843054"/>
                <a:gd name="connsiteY2" fmla="*/ 2722562 h 2757530"/>
                <a:gd name="connsiteX3" fmla="*/ 907089 w 1843054"/>
                <a:gd name="connsiteY3" fmla="*/ 2722562 h 2757530"/>
                <a:gd name="connsiteX4" fmla="*/ 581652 w 1843054"/>
                <a:gd name="connsiteY4" fmla="*/ 2676524 h 2757530"/>
                <a:gd name="connsiteX5" fmla="*/ 301723 w 1843054"/>
                <a:gd name="connsiteY5" fmla="*/ 2577041 h 2757530"/>
                <a:gd name="connsiteX6" fmla="*/ 92702 w 1843054"/>
                <a:gd name="connsiteY6" fmla="*/ 2359024 h 2757530"/>
                <a:gd name="connsiteX7" fmla="*/ 97 w 1843054"/>
                <a:gd name="connsiteY7" fmla="*/ 2057399 h 2757530"/>
                <a:gd name="connsiteX8" fmla="*/ 107519 w 1843054"/>
                <a:gd name="connsiteY8" fmla="*/ 1775882 h 2757530"/>
                <a:gd name="connsiteX9" fmla="*/ 300664 w 1843054"/>
                <a:gd name="connsiteY9" fmla="*/ 1631949 h 2757530"/>
                <a:gd name="connsiteX10" fmla="*/ 481639 w 1843054"/>
                <a:gd name="connsiteY10" fmla="*/ 1493837 h 2757530"/>
                <a:gd name="connsiteX11" fmla="*/ 551489 w 1843054"/>
                <a:gd name="connsiteY11" fmla="*/ 1406524 h 2757530"/>
                <a:gd name="connsiteX12" fmla="*/ 597527 w 1843054"/>
                <a:gd name="connsiteY12" fmla="*/ 1220787 h 2757530"/>
                <a:gd name="connsiteX13" fmla="*/ 553077 w 1843054"/>
                <a:gd name="connsiteY13" fmla="*/ 1074737 h 2757530"/>
                <a:gd name="connsiteX14" fmla="*/ 305427 w 1843054"/>
                <a:gd name="connsiteY14" fmla="*/ 1101724 h 2757530"/>
                <a:gd name="connsiteX15" fmla="*/ 249864 w 1843054"/>
                <a:gd name="connsiteY15" fmla="*/ 704849 h 2757530"/>
                <a:gd name="connsiteX16" fmla="*/ 510214 w 1843054"/>
                <a:gd name="connsiteY16" fmla="*/ 311149 h 2757530"/>
                <a:gd name="connsiteX17" fmla="*/ 459415 w 1843054"/>
                <a:gd name="connsiteY17" fmla="*/ 95250 h 2757530"/>
                <a:gd name="connsiteX18" fmla="*/ 668964 w 1843054"/>
                <a:gd name="connsiteY18" fmla="*/ 0 h 2757530"/>
                <a:gd name="connsiteX19" fmla="*/ 741989 w 1843054"/>
                <a:gd name="connsiteY19" fmla="*/ 223838 h 2757530"/>
                <a:gd name="connsiteX20" fmla="*/ 800726 w 1843054"/>
                <a:gd name="connsiteY20" fmla="*/ 206376 h 2757530"/>
                <a:gd name="connsiteX21" fmla="*/ 861051 w 1843054"/>
                <a:gd name="connsiteY21" fmla="*/ 1588 h 2757530"/>
                <a:gd name="connsiteX22" fmla="*/ 1003927 w 1843054"/>
                <a:gd name="connsiteY22" fmla="*/ 23814 h 2757530"/>
                <a:gd name="connsiteX23" fmla="*/ 949952 w 1843054"/>
                <a:gd name="connsiteY23" fmla="*/ 263525 h 2757530"/>
                <a:gd name="connsiteX24" fmla="*/ 975352 w 1843054"/>
                <a:gd name="connsiteY24" fmla="*/ 198438 h 2757530"/>
                <a:gd name="connsiteX25" fmla="*/ 1037265 w 1843054"/>
                <a:gd name="connsiteY25" fmla="*/ 42864 h 2757530"/>
                <a:gd name="connsiteX26" fmla="*/ 1170614 w 1843054"/>
                <a:gd name="connsiteY26" fmla="*/ 101600 h 2757530"/>
                <a:gd name="connsiteX27" fmla="*/ 1132514 w 1843054"/>
                <a:gd name="connsiteY27" fmla="*/ 320675 h 2757530"/>
                <a:gd name="connsiteX28" fmla="*/ 1240464 w 1843054"/>
                <a:gd name="connsiteY28" fmla="*/ 546099 h 2757530"/>
                <a:gd name="connsiteX29" fmla="*/ 1162677 w 1843054"/>
                <a:gd name="connsiteY29" fmla="*/ 781049 h 2757530"/>
                <a:gd name="connsiteX30" fmla="*/ 1167439 w 1843054"/>
                <a:gd name="connsiteY30" fmla="*/ 1255712 h 2757530"/>
                <a:gd name="connsiteX31" fmla="*/ 1419852 w 1843054"/>
                <a:gd name="connsiteY31" fmla="*/ 1395412 h 2757530"/>
                <a:gd name="connsiteX32" fmla="*/ 1548439 w 1843054"/>
                <a:gd name="connsiteY32" fmla="*/ 1516062 h 2757530"/>
                <a:gd name="connsiteX33" fmla="*/ 1662739 w 1843054"/>
                <a:gd name="connsiteY33" fmla="*/ 1690687 h 2757530"/>
                <a:gd name="connsiteX34" fmla="*/ 1757989 w 1843054"/>
                <a:gd name="connsiteY34" fmla="*/ 1884362 h 2757530"/>
                <a:gd name="connsiteX35" fmla="*/ 1811964 w 1843054"/>
                <a:gd name="connsiteY35" fmla="*/ 2065337 h 2757530"/>
                <a:gd name="connsiteX36" fmla="*/ 1840539 w 1843054"/>
                <a:gd name="connsiteY36" fmla="*/ 2239962 h 2757530"/>
                <a:gd name="connsiteX37" fmla="*/ 1840539 w 1843054"/>
                <a:gd name="connsiteY37" fmla="*/ 2408237 h 2757530"/>
                <a:gd name="connsiteX38" fmla="*/ 1831014 w 1843054"/>
                <a:gd name="connsiteY38" fmla="*/ 2486024 h 2757530"/>
                <a:gd name="connsiteX39" fmla="*/ 1796089 w 1843054"/>
                <a:gd name="connsiteY39" fmla="*/ 2557462 h 2757530"/>
                <a:gd name="connsiteX40" fmla="*/ 1742114 w 1843054"/>
                <a:gd name="connsiteY40" fmla="*/ 2597149 h 2757530"/>
                <a:gd name="connsiteX41" fmla="*/ 1637339 w 1843054"/>
                <a:gd name="connsiteY41" fmla="*/ 2633662 h 2757530"/>
                <a:gd name="connsiteX42" fmla="*/ 1583364 w 1843054"/>
                <a:gd name="connsiteY42" fmla="*/ 2701924 h 2757530"/>
                <a:gd name="connsiteX43" fmla="*/ 1507164 w 1843054"/>
                <a:gd name="connsiteY43" fmla="*/ 2749549 h 2757530"/>
                <a:gd name="connsiteX44" fmla="*/ 1456364 w 1843054"/>
                <a:gd name="connsiteY44" fmla="*/ 2757487 h 2757530"/>
                <a:gd name="connsiteX0" fmla="*/ 1456364 w 1843054"/>
                <a:gd name="connsiteY0" fmla="*/ 2757487 h 2757530"/>
                <a:gd name="connsiteX1" fmla="*/ 1251577 w 1843054"/>
                <a:gd name="connsiteY1" fmla="*/ 2751137 h 2757530"/>
                <a:gd name="connsiteX2" fmla="*/ 1080127 w 1843054"/>
                <a:gd name="connsiteY2" fmla="*/ 2722562 h 2757530"/>
                <a:gd name="connsiteX3" fmla="*/ 907089 w 1843054"/>
                <a:gd name="connsiteY3" fmla="*/ 2722562 h 2757530"/>
                <a:gd name="connsiteX4" fmla="*/ 581652 w 1843054"/>
                <a:gd name="connsiteY4" fmla="*/ 2676524 h 2757530"/>
                <a:gd name="connsiteX5" fmla="*/ 301723 w 1843054"/>
                <a:gd name="connsiteY5" fmla="*/ 2577041 h 2757530"/>
                <a:gd name="connsiteX6" fmla="*/ 92702 w 1843054"/>
                <a:gd name="connsiteY6" fmla="*/ 2359024 h 2757530"/>
                <a:gd name="connsiteX7" fmla="*/ 97 w 1843054"/>
                <a:gd name="connsiteY7" fmla="*/ 2057399 h 2757530"/>
                <a:gd name="connsiteX8" fmla="*/ 107519 w 1843054"/>
                <a:gd name="connsiteY8" fmla="*/ 1775882 h 2757530"/>
                <a:gd name="connsiteX9" fmla="*/ 300664 w 1843054"/>
                <a:gd name="connsiteY9" fmla="*/ 1631949 h 2757530"/>
                <a:gd name="connsiteX10" fmla="*/ 481639 w 1843054"/>
                <a:gd name="connsiteY10" fmla="*/ 1493837 h 2757530"/>
                <a:gd name="connsiteX11" fmla="*/ 551489 w 1843054"/>
                <a:gd name="connsiteY11" fmla="*/ 1406524 h 2757530"/>
                <a:gd name="connsiteX12" fmla="*/ 597527 w 1843054"/>
                <a:gd name="connsiteY12" fmla="*/ 1220787 h 2757530"/>
                <a:gd name="connsiteX13" fmla="*/ 553077 w 1843054"/>
                <a:gd name="connsiteY13" fmla="*/ 1074737 h 2757530"/>
                <a:gd name="connsiteX14" fmla="*/ 305427 w 1843054"/>
                <a:gd name="connsiteY14" fmla="*/ 1101724 h 2757530"/>
                <a:gd name="connsiteX15" fmla="*/ 249864 w 1843054"/>
                <a:gd name="connsiteY15" fmla="*/ 704849 h 2757530"/>
                <a:gd name="connsiteX16" fmla="*/ 510214 w 1843054"/>
                <a:gd name="connsiteY16" fmla="*/ 311149 h 2757530"/>
                <a:gd name="connsiteX17" fmla="*/ 459415 w 1843054"/>
                <a:gd name="connsiteY17" fmla="*/ 95250 h 2757530"/>
                <a:gd name="connsiteX18" fmla="*/ 668964 w 1843054"/>
                <a:gd name="connsiteY18" fmla="*/ 0 h 2757530"/>
                <a:gd name="connsiteX19" fmla="*/ 741989 w 1843054"/>
                <a:gd name="connsiteY19" fmla="*/ 223838 h 2757530"/>
                <a:gd name="connsiteX20" fmla="*/ 800726 w 1843054"/>
                <a:gd name="connsiteY20" fmla="*/ 206376 h 2757530"/>
                <a:gd name="connsiteX21" fmla="*/ 861051 w 1843054"/>
                <a:gd name="connsiteY21" fmla="*/ 1588 h 2757530"/>
                <a:gd name="connsiteX22" fmla="*/ 1003927 w 1843054"/>
                <a:gd name="connsiteY22" fmla="*/ 23814 h 2757530"/>
                <a:gd name="connsiteX23" fmla="*/ 949952 w 1843054"/>
                <a:gd name="connsiteY23" fmla="*/ 263525 h 2757530"/>
                <a:gd name="connsiteX24" fmla="*/ 975352 w 1843054"/>
                <a:gd name="connsiteY24" fmla="*/ 198438 h 2757530"/>
                <a:gd name="connsiteX25" fmla="*/ 1037265 w 1843054"/>
                <a:gd name="connsiteY25" fmla="*/ 42864 h 2757530"/>
                <a:gd name="connsiteX26" fmla="*/ 1170614 w 1843054"/>
                <a:gd name="connsiteY26" fmla="*/ 101600 h 2757530"/>
                <a:gd name="connsiteX27" fmla="*/ 1132514 w 1843054"/>
                <a:gd name="connsiteY27" fmla="*/ 320675 h 2757530"/>
                <a:gd name="connsiteX28" fmla="*/ 1240464 w 1843054"/>
                <a:gd name="connsiteY28" fmla="*/ 546099 h 2757530"/>
                <a:gd name="connsiteX29" fmla="*/ 1162677 w 1843054"/>
                <a:gd name="connsiteY29" fmla="*/ 781049 h 2757530"/>
                <a:gd name="connsiteX30" fmla="*/ 1167439 w 1843054"/>
                <a:gd name="connsiteY30" fmla="*/ 1255712 h 2757530"/>
                <a:gd name="connsiteX31" fmla="*/ 1419852 w 1843054"/>
                <a:gd name="connsiteY31" fmla="*/ 1395412 h 2757530"/>
                <a:gd name="connsiteX32" fmla="*/ 1548439 w 1843054"/>
                <a:gd name="connsiteY32" fmla="*/ 1516062 h 2757530"/>
                <a:gd name="connsiteX33" fmla="*/ 1662739 w 1843054"/>
                <a:gd name="connsiteY33" fmla="*/ 1690687 h 2757530"/>
                <a:gd name="connsiteX34" fmla="*/ 1757989 w 1843054"/>
                <a:gd name="connsiteY34" fmla="*/ 1884362 h 2757530"/>
                <a:gd name="connsiteX35" fmla="*/ 1811964 w 1843054"/>
                <a:gd name="connsiteY35" fmla="*/ 2065337 h 2757530"/>
                <a:gd name="connsiteX36" fmla="*/ 1840539 w 1843054"/>
                <a:gd name="connsiteY36" fmla="*/ 2239962 h 2757530"/>
                <a:gd name="connsiteX37" fmla="*/ 1840539 w 1843054"/>
                <a:gd name="connsiteY37" fmla="*/ 2408237 h 2757530"/>
                <a:gd name="connsiteX38" fmla="*/ 1831014 w 1843054"/>
                <a:gd name="connsiteY38" fmla="*/ 2486024 h 2757530"/>
                <a:gd name="connsiteX39" fmla="*/ 1796089 w 1843054"/>
                <a:gd name="connsiteY39" fmla="*/ 2557462 h 2757530"/>
                <a:gd name="connsiteX40" fmla="*/ 1742114 w 1843054"/>
                <a:gd name="connsiteY40" fmla="*/ 2597149 h 2757530"/>
                <a:gd name="connsiteX41" fmla="*/ 1637339 w 1843054"/>
                <a:gd name="connsiteY41" fmla="*/ 2633662 h 2757530"/>
                <a:gd name="connsiteX42" fmla="*/ 1583364 w 1843054"/>
                <a:gd name="connsiteY42" fmla="*/ 2701924 h 2757530"/>
                <a:gd name="connsiteX43" fmla="*/ 1507164 w 1843054"/>
                <a:gd name="connsiteY43" fmla="*/ 2749549 h 2757530"/>
                <a:gd name="connsiteX44" fmla="*/ 1456364 w 1843054"/>
                <a:gd name="connsiteY44" fmla="*/ 2757487 h 275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843054" h="2757530">
                  <a:moveTo>
                    <a:pt x="1456364" y="2757487"/>
                  </a:moveTo>
                  <a:cubicBezTo>
                    <a:pt x="1413766" y="2757752"/>
                    <a:pt x="1314283" y="2756958"/>
                    <a:pt x="1251577" y="2751137"/>
                  </a:cubicBezTo>
                  <a:cubicBezTo>
                    <a:pt x="1188871" y="2745316"/>
                    <a:pt x="1137542" y="2727324"/>
                    <a:pt x="1080127" y="2722562"/>
                  </a:cubicBezTo>
                  <a:cubicBezTo>
                    <a:pt x="1022712" y="2717800"/>
                    <a:pt x="990168" y="2730235"/>
                    <a:pt x="907089" y="2722562"/>
                  </a:cubicBezTo>
                  <a:cubicBezTo>
                    <a:pt x="824010" y="2714889"/>
                    <a:pt x="671610" y="2694780"/>
                    <a:pt x="581652" y="2676524"/>
                  </a:cubicBezTo>
                  <a:cubicBezTo>
                    <a:pt x="510214" y="2655357"/>
                    <a:pt x="383215" y="2629958"/>
                    <a:pt x="301723" y="2577041"/>
                  </a:cubicBezTo>
                  <a:cubicBezTo>
                    <a:pt x="220231" y="2524124"/>
                    <a:pt x="142973" y="2445631"/>
                    <a:pt x="92702" y="2359024"/>
                  </a:cubicBezTo>
                  <a:cubicBezTo>
                    <a:pt x="42431" y="2272417"/>
                    <a:pt x="-2373" y="2192689"/>
                    <a:pt x="97" y="2057399"/>
                  </a:cubicBezTo>
                  <a:cubicBezTo>
                    <a:pt x="2567" y="1922109"/>
                    <a:pt x="57425" y="1846790"/>
                    <a:pt x="107519" y="1775882"/>
                  </a:cubicBezTo>
                  <a:cubicBezTo>
                    <a:pt x="157613" y="1704974"/>
                    <a:pt x="238311" y="1678956"/>
                    <a:pt x="300664" y="1631949"/>
                  </a:cubicBezTo>
                  <a:lnTo>
                    <a:pt x="481639" y="1493837"/>
                  </a:lnTo>
                  <a:cubicBezTo>
                    <a:pt x="521327" y="1452033"/>
                    <a:pt x="532174" y="1452032"/>
                    <a:pt x="551489" y="1406524"/>
                  </a:cubicBezTo>
                  <a:cubicBezTo>
                    <a:pt x="570804" y="1361016"/>
                    <a:pt x="612344" y="1269470"/>
                    <a:pt x="597527" y="1220787"/>
                  </a:cubicBezTo>
                  <a:lnTo>
                    <a:pt x="553077" y="1074737"/>
                  </a:lnTo>
                  <a:lnTo>
                    <a:pt x="305427" y="1101724"/>
                  </a:lnTo>
                  <a:cubicBezTo>
                    <a:pt x="254892" y="1040076"/>
                    <a:pt x="215733" y="836611"/>
                    <a:pt x="249864" y="704849"/>
                  </a:cubicBezTo>
                  <a:cubicBezTo>
                    <a:pt x="283995" y="573087"/>
                    <a:pt x="362841" y="416982"/>
                    <a:pt x="510214" y="311149"/>
                  </a:cubicBezTo>
                  <a:cubicBezTo>
                    <a:pt x="490899" y="210078"/>
                    <a:pt x="465236" y="174096"/>
                    <a:pt x="459415" y="95250"/>
                  </a:cubicBezTo>
                  <a:cubicBezTo>
                    <a:pt x="542494" y="81491"/>
                    <a:pt x="594880" y="57150"/>
                    <a:pt x="668964" y="0"/>
                  </a:cubicBezTo>
                  <a:cubicBezTo>
                    <a:pt x="684310" y="69850"/>
                    <a:pt x="722675" y="224896"/>
                    <a:pt x="741989" y="223838"/>
                  </a:cubicBezTo>
                  <a:cubicBezTo>
                    <a:pt x="790408" y="206376"/>
                    <a:pt x="777707" y="244740"/>
                    <a:pt x="800726" y="206376"/>
                  </a:cubicBezTo>
                  <a:cubicBezTo>
                    <a:pt x="830359" y="132558"/>
                    <a:pt x="846764" y="72761"/>
                    <a:pt x="861051" y="1588"/>
                  </a:cubicBezTo>
                  <a:cubicBezTo>
                    <a:pt x="910263" y="32015"/>
                    <a:pt x="914763" y="44186"/>
                    <a:pt x="1003927" y="23814"/>
                  </a:cubicBezTo>
                  <a:cubicBezTo>
                    <a:pt x="1012129" y="52654"/>
                    <a:pt x="947571" y="217487"/>
                    <a:pt x="949952" y="263525"/>
                  </a:cubicBezTo>
                  <a:cubicBezTo>
                    <a:pt x="968737" y="199496"/>
                    <a:pt x="963181" y="227807"/>
                    <a:pt x="975352" y="198438"/>
                  </a:cubicBezTo>
                  <a:cubicBezTo>
                    <a:pt x="1011863" y="105040"/>
                    <a:pt x="1014776" y="81229"/>
                    <a:pt x="1037265" y="42864"/>
                  </a:cubicBezTo>
                  <a:cubicBezTo>
                    <a:pt x="1075895" y="92076"/>
                    <a:pt x="1121137" y="106628"/>
                    <a:pt x="1170614" y="101600"/>
                  </a:cubicBezTo>
                  <a:cubicBezTo>
                    <a:pt x="1153681" y="173038"/>
                    <a:pt x="1076422" y="282046"/>
                    <a:pt x="1132514" y="320675"/>
                  </a:cubicBezTo>
                  <a:cubicBezTo>
                    <a:pt x="1188606" y="359304"/>
                    <a:pt x="1235437" y="469370"/>
                    <a:pt x="1240464" y="546099"/>
                  </a:cubicBezTo>
                  <a:cubicBezTo>
                    <a:pt x="1245491" y="622828"/>
                    <a:pt x="1174848" y="662780"/>
                    <a:pt x="1162677" y="781049"/>
                  </a:cubicBezTo>
                  <a:cubicBezTo>
                    <a:pt x="1150506" y="899318"/>
                    <a:pt x="1083301" y="1209145"/>
                    <a:pt x="1167439" y="1255712"/>
                  </a:cubicBezTo>
                  <a:lnTo>
                    <a:pt x="1419852" y="1395412"/>
                  </a:lnTo>
                  <a:cubicBezTo>
                    <a:pt x="1503990" y="1441979"/>
                    <a:pt x="1507958" y="1466849"/>
                    <a:pt x="1548439" y="1516062"/>
                  </a:cubicBezTo>
                  <a:cubicBezTo>
                    <a:pt x="1588920" y="1565275"/>
                    <a:pt x="1627814" y="1629304"/>
                    <a:pt x="1662739" y="1690687"/>
                  </a:cubicBezTo>
                  <a:cubicBezTo>
                    <a:pt x="1697664" y="1752070"/>
                    <a:pt x="1733118" y="1821920"/>
                    <a:pt x="1757989" y="1884362"/>
                  </a:cubicBezTo>
                  <a:cubicBezTo>
                    <a:pt x="1782860" y="1946804"/>
                    <a:pt x="1798206" y="2006070"/>
                    <a:pt x="1811964" y="2065337"/>
                  </a:cubicBezTo>
                  <a:cubicBezTo>
                    <a:pt x="1825722" y="2124604"/>
                    <a:pt x="1835777" y="2182812"/>
                    <a:pt x="1840539" y="2239962"/>
                  </a:cubicBezTo>
                  <a:cubicBezTo>
                    <a:pt x="1845302" y="2297112"/>
                    <a:pt x="1842127" y="2367227"/>
                    <a:pt x="1840539" y="2408237"/>
                  </a:cubicBezTo>
                  <a:cubicBezTo>
                    <a:pt x="1838952" y="2449247"/>
                    <a:pt x="1838422" y="2461153"/>
                    <a:pt x="1831014" y="2486024"/>
                  </a:cubicBezTo>
                  <a:cubicBezTo>
                    <a:pt x="1823606" y="2510895"/>
                    <a:pt x="1810906" y="2538941"/>
                    <a:pt x="1796089" y="2557462"/>
                  </a:cubicBezTo>
                  <a:cubicBezTo>
                    <a:pt x="1781272" y="2575983"/>
                    <a:pt x="1768572" y="2584449"/>
                    <a:pt x="1742114" y="2597149"/>
                  </a:cubicBezTo>
                  <a:cubicBezTo>
                    <a:pt x="1715656" y="2609849"/>
                    <a:pt x="1663797" y="2616199"/>
                    <a:pt x="1637339" y="2633662"/>
                  </a:cubicBezTo>
                  <a:cubicBezTo>
                    <a:pt x="1610881" y="2651125"/>
                    <a:pt x="1605060" y="2682610"/>
                    <a:pt x="1583364" y="2701924"/>
                  </a:cubicBezTo>
                  <a:cubicBezTo>
                    <a:pt x="1561668" y="2721238"/>
                    <a:pt x="1528331" y="2740288"/>
                    <a:pt x="1507164" y="2749549"/>
                  </a:cubicBezTo>
                  <a:cubicBezTo>
                    <a:pt x="1485997" y="2758810"/>
                    <a:pt x="1498962" y="2757222"/>
                    <a:pt x="1456364" y="2757487"/>
                  </a:cubicBezTo>
                  <a:close/>
                </a:path>
              </a:pathLst>
            </a:custGeom>
            <a:gradFill>
              <a:gsLst>
                <a:gs pos="0">
                  <a:schemeClr val="accent1">
                    <a:lumMod val="5000"/>
                    <a:lumOff val="95000"/>
                  </a:schemeClr>
                </a:gs>
                <a:gs pos="48000">
                  <a:srgbClr val="FF6A47"/>
                </a:gs>
                <a:gs pos="72000">
                  <a:srgbClr val="FF0000"/>
                </a:gs>
                <a:gs pos="100000">
                  <a:srgbClr val="C00000"/>
                </a:gs>
              </a:gsLst>
              <a:lin ang="20400000" scaled="0"/>
            </a:gradFill>
            <a:ln>
              <a:solidFill>
                <a:srgbClr val="F6A68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4" name="Oval 43">
              <a:extLst>
                <a:ext uri="{FF2B5EF4-FFF2-40B4-BE49-F238E27FC236}">
                  <a16:creationId xmlns:a16="http://schemas.microsoft.com/office/drawing/2014/main" id="{CDA38398-2885-8CD4-E3CF-FF48DCE40DE1}"/>
                </a:ext>
              </a:extLst>
            </p:cNvPr>
            <p:cNvSpPr/>
            <p:nvPr/>
          </p:nvSpPr>
          <p:spPr>
            <a:xfrm rot="20293520">
              <a:off x="10508878" y="3803000"/>
              <a:ext cx="232521" cy="63127"/>
            </a:xfrm>
            <a:prstGeom prst="ellipse">
              <a:avLst/>
            </a:prstGeom>
            <a:gradFill flip="none" rotWithShape="1">
              <a:gsLst>
                <a:gs pos="0">
                  <a:srgbClr val="FED2CF">
                    <a:shade val="30000"/>
                    <a:satMod val="115000"/>
                  </a:srgbClr>
                </a:gs>
                <a:gs pos="50000">
                  <a:srgbClr val="FED2CF">
                    <a:shade val="67500"/>
                    <a:satMod val="115000"/>
                  </a:srgbClr>
                </a:gs>
                <a:gs pos="100000">
                  <a:srgbClr val="FED2CF">
                    <a:shade val="100000"/>
                    <a:satMod val="115000"/>
                  </a:srgbClr>
                </a:gs>
              </a:gsLst>
              <a:lin ang="13500000" scaled="1"/>
              <a:tileRect/>
            </a:gradFill>
            <a:ln>
              <a:solidFill>
                <a:srgbClr val="F6A6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Oval 45">
              <a:extLst>
                <a:ext uri="{FF2B5EF4-FFF2-40B4-BE49-F238E27FC236}">
                  <a16:creationId xmlns:a16="http://schemas.microsoft.com/office/drawing/2014/main" id="{85B7DC74-13D7-F418-E3BA-6DBD34C2DF8D}"/>
                </a:ext>
              </a:extLst>
            </p:cNvPr>
            <p:cNvSpPr/>
            <p:nvPr/>
          </p:nvSpPr>
          <p:spPr>
            <a:xfrm rot="638627">
              <a:off x="10933427" y="3773796"/>
              <a:ext cx="146000" cy="57715"/>
            </a:xfrm>
            <a:prstGeom prst="ellipse">
              <a:avLst/>
            </a:prstGeom>
            <a:gradFill>
              <a:gsLst>
                <a:gs pos="0">
                  <a:srgbClr val="FED2CF">
                    <a:shade val="30000"/>
                    <a:satMod val="115000"/>
                  </a:srgbClr>
                </a:gs>
                <a:gs pos="50000">
                  <a:srgbClr val="FED2CF">
                    <a:shade val="67500"/>
                    <a:satMod val="115000"/>
                  </a:srgbClr>
                </a:gs>
                <a:gs pos="100000">
                  <a:srgbClr val="FED2CF">
                    <a:shade val="100000"/>
                    <a:satMod val="115000"/>
                  </a:srgbClr>
                </a:gs>
              </a:gsLst>
              <a:lin ang="13500000" scaled="1"/>
            </a:gradFill>
            <a:ln>
              <a:solidFill>
                <a:srgbClr val="F6A6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Oval 46">
              <a:extLst>
                <a:ext uri="{FF2B5EF4-FFF2-40B4-BE49-F238E27FC236}">
                  <a16:creationId xmlns:a16="http://schemas.microsoft.com/office/drawing/2014/main" id="{56E92E79-E21A-00C4-F1EA-0D407ECF1768}"/>
                </a:ext>
              </a:extLst>
            </p:cNvPr>
            <p:cNvSpPr/>
            <p:nvPr/>
          </p:nvSpPr>
          <p:spPr>
            <a:xfrm rot="1333851">
              <a:off x="11104097" y="3834669"/>
              <a:ext cx="140264" cy="64255"/>
            </a:xfrm>
            <a:prstGeom prst="ellipse">
              <a:avLst/>
            </a:prstGeom>
            <a:gradFill>
              <a:gsLst>
                <a:gs pos="0">
                  <a:srgbClr val="FED2CF">
                    <a:shade val="30000"/>
                    <a:satMod val="115000"/>
                  </a:srgbClr>
                </a:gs>
                <a:gs pos="50000">
                  <a:srgbClr val="FED2CF">
                    <a:shade val="67500"/>
                    <a:satMod val="115000"/>
                  </a:srgbClr>
                </a:gs>
                <a:gs pos="100000">
                  <a:srgbClr val="FED2CF">
                    <a:shade val="100000"/>
                    <a:satMod val="115000"/>
                  </a:srgbClr>
                </a:gs>
              </a:gsLst>
              <a:lin ang="13500000" scaled="1"/>
            </a:gradFill>
            <a:ln>
              <a:solidFill>
                <a:srgbClr val="F6A6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0" name="Free-form: Shape 49">
            <a:extLst>
              <a:ext uri="{FF2B5EF4-FFF2-40B4-BE49-F238E27FC236}">
                <a16:creationId xmlns:a16="http://schemas.microsoft.com/office/drawing/2014/main" id="{FEED19AF-413B-8EFA-26D1-AED0B571DE45}"/>
              </a:ext>
            </a:extLst>
          </p:cNvPr>
          <p:cNvSpPr/>
          <p:nvPr/>
        </p:nvSpPr>
        <p:spPr>
          <a:xfrm>
            <a:off x="10681585" y="4376746"/>
            <a:ext cx="737022" cy="741887"/>
          </a:xfrm>
          <a:custGeom>
            <a:avLst/>
            <a:gdLst>
              <a:gd name="connsiteX0" fmla="*/ 359834 w 986367"/>
              <a:gd name="connsiteY0" fmla="*/ 190500 h 1011766"/>
              <a:gd name="connsiteX1" fmla="*/ 389467 w 986367"/>
              <a:gd name="connsiteY1" fmla="*/ 76200 h 1011766"/>
              <a:gd name="connsiteX2" fmla="*/ 482600 w 986367"/>
              <a:gd name="connsiteY2" fmla="*/ 0 h 1011766"/>
              <a:gd name="connsiteX3" fmla="*/ 660400 w 986367"/>
              <a:gd name="connsiteY3" fmla="*/ 42333 h 1011766"/>
              <a:gd name="connsiteX4" fmla="*/ 829734 w 986367"/>
              <a:gd name="connsiteY4" fmla="*/ 50800 h 1011766"/>
              <a:gd name="connsiteX5" fmla="*/ 986367 w 986367"/>
              <a:gd name="connsiteY5" fmla="*/ 152400 h 1011766"/>
              <a:gd name="connsiteX6" fmla="*/ 960967 w 986367"/>
              <a:gd name="connsiteY6" fmla="*/ 309033 h 1011766"/>
              <a:gd name="connsiteX7" fmla="*/ 825500 w 986367"/>
              <a:gd name="connsiteY7" fmla="*/ 491066 h 1011766"/>
              <a:gd name="connsiteX8" fmla="*/ 279400 w 986367"/>
              <a:gd name="connsiteY8" fmla="*/ 1011766 h 1011766"/>
              <a:gd name="connsiteX9" fmla="*/ 0 w 986367"/>
              <a:gd name="connsiteY9" fmla="*/ 914400 h 1011766"/>
              <a:gd name="connsiteX10" fmla="*/ 84667 w 986367"/>
              <a:gd name="connsiteY10" fmla="*/ 690033 h 1011766"/>
              <a:gd name="connsiteX11" fmla="*/ 321734 w 986367"/>
              <a:gd name="connsiteY11" fmla="*/ 279400 h 1011766"/>
              <a:gd name="connsiteX12" fmla="*/ 359834 w 986367"/>
              <a:gd name="connsiteY12" fmla="*/ 190500 h 1011766"/>
              <a:gd name="connsiteX0" fmla="*/ 359834 w 995595"/>
              <a:gd name="connsiteY0" fmla="*/ 190500 h 1011766"/>
              <a:gd name="connsiteX1" fmla="*/ 389467 w 995595"/>
              <a:gd name="connsiteY1" fmla="*/ 76200 h 1011766"/>
              <a:gd name="connsiteX2" fmla="*/ 482600 w 995595"/>
              <a:gd name="connsiteY2" fmla="*/ 0 h 1011766"/>
              <a:gd name="connsiteX3" fmla="*/ 660400 w 995595"/>
              <a:gd name="connsiteY3" fmla="*/ 42333 h 1011766"/>
              <a:gd name="connsiteX4" fmla="*/ 829734 w 995595"/>
              <a:gd name="connsiteY4" fmla="*/ 50800 h 1011766"/>
              <a:gd name="connsiteX5" fmla="*/ 986367 w 995595"/>
              <a:gd name="connsiteY5" fmla="*/ 152400 h 1011766"/>
              <a:gd name="connsiteX6" fmla="*/ 960967 w 995595"/>
              <a:gd name="connsiteY6" fmla="*/ 309033 h 1011766"/>
              <a:gd name="connsiteX7" fmla="*/ 825500 w 995595"/>
              <a:gd name="connsiteY7" fmla="*/ 491066 h 1011766"/>
              <a:gd name="connsiteX8" fmla="*/ 279400 w 995595"/>
              <a:gd name="connsiteY8" fmla="*/ 1011766 h 1011766"/>
              <a:gd name="connsiteX9" fmla="*/ 0 w 995595"/>
              <a:gd name="connsiteY9" fmla="*/ 914400 h 1011766"/>
              <a:gd name="connsiteX10" fmla="*/ 84667 w 995595"/>
              <a:gd name="connsiteY10" fmla="*/ 690033 h 1011766"/>
              <a:gd name="connsiteX11" fmla="*/ 321734 w 995595"/>
              <a:gd name="connsiteY11" fmla="*/ 279400 h 1011766"/>
              <a:gd name="connsiteX12" fmla="*/ 359834 w 995595"/>
              <a:gd name="connsiteY12" fmla="*/ 190500 h 1011766"/>
              <a:gd name="connsiteX0" fmla="*/ 359834 w 995595"/>
              <a:gd name="connsiteY0" fmla="*/ 191049 h 1012315"/>
              <a:gd name="connsiteX1" fmla="*/ 389467 w 995595"/>
              <a:gd name="connsiteY1" fmla="*/ 76749 h 1012315"/>
              <a:gd name="connsiteX2" fmla="*/ 482600 w 995595"/>
              <a:gd name="connsiteY2" fmla="*/ 549 h 1012315"/>
              <a:gd name="connsiteX3" fmla="*/ 660400 w 995595"/>
              <a:gd name="connsiteY3" fmla="*/ 42882 h 1012315"/>
              <a:gd name="connsiteX4" fmla="*/ 829734 w 995595"/>
              <a:gd name="connsiteY4" fmla="*/ 51349 h 1012315"/>
              <a:gd name="connsiteX5" fmla="*/ 986367 w 995595"/>
              <a:gd name="connsiteY5" fmla="*/ 152949 h 1012315"/>
              <a:gd name="connsiteX6" fmla="*/ 960967 w 995595"/>
              <a:gd name="connsiteY6" fmla="*/ 309582 h 1012315"/>
              <a:gd name="connsiteX7" fmla="*/ 825500 w 995595"/>
              <a:gd name="connsiteY7" fmla="*/ 491615 h 1012315"/>
              <a:gd name="connsiteX8" fmla="*/ 279400 w 995595"/>
              <a:gd name="connsiteY8" fmla="*/ 1012315 h 1012315"/>
              <a:gd name="connsiteX9" fmla="*/ 0 w 995595"/>
              <a:gd name="connsiteY9" fmla="*/ 914949 h 1012315"/>
              <a:gd name="connsiteX10" fmla="*/ 84667 w 995595"/>
              <a:gd name="connsiteY10" fmla="*/ 690582 h 1012315"/>
              <a:gd name="connsiteX11" fmla="*/ 321734 w 995595"/>
              <a:gd name="connsiteY11" fmla="*/ 279949 h 1012315"/>
              <a:gd name="connsiteX12" fmla="*/ 359834 w 995595"/>
              <a:gd name="connsiteY12" fmla="*/ 191049 h 1012315"/>
              <a:gd name="connsiteX0" fmla="*/ 359834 w 995595"/>
              <a:gd name="connsiteY0" fmla="*/ 191049 h 1012315"/>
              <a:gd name="connsiteX1" fmla="*/ 389467 w 995595"/>
              <a:gd name="connsiteY1" fmla="*/ 76749 h 1012315"/>
              <a:gd name="connsiteX2" fmla="*/ 482600 w 995595"/>
              <a:gd name="connsiteY2" fmla="*/ 549 h 1012315"/>
              <a:gd name="connsiteX3" fmla="*/ 660400 w 995595"/>
              <a:gd name="connsiteY3" fmla="*/ 42882 h 1012315"/>
              <a:gd name="connsiteX4" fmla="*/ 829734 w 995595"/>
              <a:gd name="connsiteY4" fmla="*/ 51349 h 1012315"/>
              <a:gd name="connsiteX5" fmla="*/ 986367 w 995595"/>
              <a:gd name="connsiteY5" fmla="*/ 152949 h 1012315"/>
              <a:gd name="connsiteX6" fmla="*/ 960967 w 995595"/>
              <a:gd name="connsiteY6" fmla="*/ 309582 h 1012315"/>
              <a:gd name="connsiteX7" fmla="*/ 825500 w 995595"/>
              <a:gd name="connsiteY7" fmla="*/ 491615 h 1012315"/>
              <a:gd name="connsiteX8" fmla="*/ 279400 w 995595"/>
              <a:gd name="connsiteY8" fmla="*/ 1012315 h 1012315"/>
              <a:gd name="connsiteX9" fmla="*/ 0 w 995595"/>
              <a:gd name="connsiteY9" fmla="*/ 914949 h 1012315"/>
              <a:gd name="connsiteX10" fmla="*/ 84667 w 995595"/>
              <a:gd name="connsiteY10" fmla="*/ 690582 h 1012315"/>
              <a:gd name="connsiteX11" fmla="*/ 321734 w 995595"/>
              <a:gd name="connsiteY11" fmla="*/ 279949 h 1012315"/>
              <a:gd name="connsiteX12" fmla="*/ 359834 w 995595"/>
              <a:gd name="connsiteY12" fmla="*/ 191049 h 1012315"/>
              <a:gd name="connsiteX0" fmla="*/ 359834 w 995595"/>
              <a:gd name="connsiteY0" fmla="*/ 190988 h 1012254"/>
              <a:gd name="connsiteX1" fmla="*/ 389467 w 995595"/>
              <a:gd name="connsiteY1" fmla="*/ 76688 h 1012254"/>
              <a:gd name="connsiteX2" fmla="*/ 482600 w 995595"/>
              <a:gd name="connsiteY2" fmla="*/ 488 h 1012254"/>
              <a:gd name="connsiteX3" fmla="*/ 660400 w 995595"/>
              <a:gd name="connsiteY3" fmla="*/ 42821 h 1012254"/>
              <a:gd name="connsiteX4" fmla="*/ 829734 w 995595"/>
              <a:gd name="connsiteY4" fmla="*/ 51288 h 1012254"/>
              <a:gd name="connsiteX5" fmla="*/ 986367 w 995595"/>
              <a:gd name="connsiteY5" fmla="*/ 152888 h 1012254"/>
              <a:gd name="connsiteX6" fmla="*/ 960967 w 995595"/>
              <a:gd name="connsiteY6" fmla="*/ 309521 h 1012254"/>
              <a:gd name="connsiteX7" fmla="*/ 825500 w 995595"/>
              <a:gd name="connsiteY7" fmla="*/ 491554 h 1012254"/>
              <a:gd name="connsiteX8" fmla="*/ 279400 w 995595"/>
              <a:gd name="connsiteY8" fmla="*/ 1012254 h 1012254"/>
              <a:gd name="connsiteX9" fmla="*/ 0 w 995595"/>
              <a:gd name="connsiteY9" fmla="*/ 914888 h 1012254"/>
              <a:gd name="connsiteX10" fmla="*/ 84667 w 995595"/>
              <a:gd name="connsiteY10" fmla="*/ 690521 h 1012254"/>
              <a:gd name="connsiteX11" fmla="*/ 321734 w 995595"/>
              <a:gd name="connsiteY11" fmla="*/ 279888 h 1012254"/>
              <a:gd name="connsiteX12" fmla="*/ 359834 w 995595"/>
              <a:gd name="connsiteY12" fmla="*/ 190988 h 1012254"/>
              <a:gd name="connsiteX0" fmla="*/ 359834 w 995595"/>
              <a:gd name="connsiteY0" fmla="*/ 190988 h 1012254"/>
              <a:gd name="connsiteX1" fmla="*/ 389467 w 995595"/>
              <a:gd name="connsiteY1" fmla="*/ 76688 h 1012254"/>
              <a:gd name="connsiteX2" fmla="*/ 482600 w 995595"/>
              <a:gd name="connsiteY2" fmla="*/ 488 h 1012254"/>
              <a:gd name="connsiteX3" fmla="*/ 660400 w 995595"/>
              <a:gd name="connsiteY3" fmla="*/ 42821 h 1012254"/>
              <a:gd name="connsiteX4" fmla="*/ 829734 w 995595"/>
              <a:gd name="connsiteY4" fmla="*/ 51288 h 1012254"/>
              <a:gd name="connsiteX5" fmla="*/ 986367 w 995595"/>
              <a:gd name="connsiteY5" fmla="*/ 152888 h 1012254"/>
              <a:gd name="connsiteX6" fmla="*/ 960967 w 995595"/>
              <a:gd name="connsiteY6" fmla="*/ 309521 h 1012254"/>
              <a:gd name="connsiteX7" fmla="*/ 825500 w 995595"/>
              <a:gd name="connsiteY7" fmla="*/ 491554 h 1012254"/>
              <a:gd name="connsiteX8" fmla="*/ 279400 w 995595"/>
              <a:gd name="connsiteY8" fmla="*/ 1012254 h 1012254"/>
              <a:gd name="connsiteX9" fmla="*/ 0 w 995595"/>
              <a:gd name="connsiteY9" fmla="*/ 914888 h 1012254"/>
              <a:gd name="connsiteX10" fmla="*/ 84667 w 995595"/>
              <a:gd name="connsiteY10" fmla="*/ 690521 h 1012254"/>
              <a:gd name="connsiteX11" fmla="*/ 321734 w 995595"/>
              <a:gd name="connsiteY11" fmla="*/ 279888 h 1012254"/>
              <a:gd name="connsiteX12" fmla="*/ 359834 w 995595"/>
              <a:gd name="connsiteY12" fmla="*/ 190988 h 1012254"/>
              <a:gd name="connsiteX0" fmla="*/ 368668 w 1004429"/>
              <a:gd name="connsiteY0" fmla="*/ 190988 h 1034601"/>
              <a:gd name="connsiteX1" fmla="*/ 398301 w 1004429"/>
              <a:gd name="connsiteY1" fmla="*/ 76688 h 1034601"/>
              <a:gd name="connsiteX2" fmla="*/ 491434 w 1004429"/>
              <a:gd name="connsiteY2" fmla="*/ 488 h 1034601"/>
              <a:gd name="connsiteX3" fmla="*/ 669234 w 1004429"/>
              <a:gd name="connsiteY3" fmla="*/ 42821 h 1034601"/>
              <a:gd name="connsiteX4" fmla="*/ 838568 w 1004429"/>
              <a:gd name="connsiteY4" fmla="*/ 51288 h 1034601"/>
              <a:gd name="connsiteX5" fmla="*/ 995201 w 1004429"/>
              <a:gd name="connsiteY5" fmla="*/ 152888 h 1034601"/>
              <a:gd name="connsiteX6" fmla="*/ 969801 w 1004429"/>
              <a:gd name="connsiteY6" fmla="*/ 309521 h 1034601"/>
              <a:gd name="connsiteX7" fmla="*/ 834334 w 1004429"/>
              <a:gd name="connsiteY7" fmla="*/ 491554 h 1034601"/>
              <a:gd name="connsiteX8" fmla="*/ 288234 w 1004429"/>
              <a:gd name="connsiteY8" fmla="*/ 1012254 h 1034601"/>
              <a:gd name="connsiteX9" fmla="*/ 8834 w 1004429"/>
              <a:gd name="connsiteY9" fmla="*/ 914888 h 1034601"/>
              <a:gd name="connsiteX10" fmla="*/ 93501 w 1004429"/>
              <a:gd name="connsiteY10" fmla="*/ 690521 h 1034601"/>
              <a:gd name="connsiteX11" fmla="*/ 330568 w 1004429"/>
              <a:gd name="connsiteY11" fmla="*/ 279888 h 1034601"/>
              <a:gd name="connsiteX12" fmla="*/ 368668 w 1004429"/>
              <a:gd name="connsiteY12" fmla="*/ 190988 h 1034601"/>
              <a:gd name="connsiteX0" fmla="*/ 368668 w 1004429"/>
              <a:gd name="connsiteY0" fmla="*/ 190988 h 1034601"/>
              <a:gd name="connsiteX1" fmla="*/ 398301 w 1004429"/>
              <a:gd name="connsiteY1" fmla="*/ 76688 h 1034601"/>
              <a:gd name="connsiteX2" fmla="*/ 491434 w 1004429"/>
              <a:gd name="connsiteY2" fmla="*/ 488 h 1034601"/>
              <a:gd name="connsiteX3" fmla="*/ 669234 w 1004429"/>
              <a:gd name="connsiteY3" fmla="*/ 42821 h 1034601"/>
              <a:gd name="connsiteX4" fmla="*/ 838568 w 1004429"/>
              <a:gd name="connsiteY4" fmla="*/ 51288 h 1034601"/>
              <a:gd name="connsiteX5" fmla="*/ 995201 w 1004429"/>
              <a:gd name="connsiteY5" fmla="*/ 152888 h 1034601"/>
              <a:gd name="connsiteX6" fmla="*/ 969801 w 1004429"/>
              <a:gd name="connsiteY6" fmla="*/ 309521 h 1034601"/>
              <a:gd name="connsiteX7" fmla="*/ 834334 w 1004429"/>
              <a:gd name="connsiteY7" fmla="*/ 491554 h 1034601"/>
              <a:gd name="connsiteX8" fmla="*/ 288234 w 1004429"/>
              <a:gd name="connsiteY8" fmla="*/ 1012254 h 1034601"/>
              <a:gd name="connsiteX9" fmla="*/ 8834 w 1004429"/>
              <a:gd name="connsiteY9" fmla="*/ 914888 h 1034601"/>
              <a:gd name="connsiteX10" fmla="*/ 93501 w 1004429"/>
              <a:gd name="connsiteY10" fmla="*/ 690521 h 1034601"/>
              <a:gd name="connsiteX11" fmla="*/ 330568 w 1004429"/>
              <a:gd name="connsiteY11" fmla="*/ 279888 h 1034601"/>
              <a:gd name="connsiteX12" fmla="*/ 368668 w 1004429"/>
              <a:gd name="connsiteY12" fmla="*/ 190988 h 1034601"/>
              <a:gd name="connsiteX0" fmla="*/ 368668 w 1004429"/>
              <a:gd name="connsiteY0" fmla="*/ 190880 h 1034493"/>
              <a:gd name="connsiteX1" fmla="*/ 213913 w 1004429"/>
              <a:gd name="connsiteY1" fmla="*/ 72167 h 1034493"/>
              <a:gd name="connsiteX2" fmla="*/ 491434 w 1004429"/>
              <a:gd name="connsiteY2" fmla="*/ 380 h 1034493"/>
              <a:gd name="connsiteX3" fmla="*/ 669234 w 1004429"/>
              <a:gd name="connsiteY3" fmla="*/ 42713 h 1034493"/>
              <a:gd name="connsiteX4" fmla="*/ 838568 w 1004429"/>
              <a:gd name="connsiteY4" fmla="*/ 51180 h 1034493"/>
              <a:gd name="connsiteX5" fmla="*/ 995201 w 1004429"/>
              <a:gd name="connsiteY5" fmla="*/ 152780 h 1034493"/>
              <a:gd name="connsiteX6" fmla="*/ 969801 w 1004429"/>
              <a:gd name="connsiteY6" fmla="*/ 309413 h 1034493"/>
              <a:gd name="connsiteX7" fmla="*/ 834334 w 1004429"/>
              <a:gd name="connsiteY7" fmla="*/ 491446 h 1034493"/>
              <a:gd name="connsiteX8" fmla="*/ 288234 w 1004429"/>
              <a:gd name="connsiteY8" fmla="*/ 1012146 h 1034493"/>
              <a:gd name="connsiteX9" fmla="*/ 8834 w 1004429"/>
              <a:gd name="connsiteY9" fmla="*/ 914780 h 1034493"/>
              <a:gd name="connsiteX10" fmla="*/ 93501 w 1004429"/>
              <a:gd name="connsiteY10" fmla="*/ 690413 h 1034493"/>
              <a:gd name="connsiteX11" fmla="*/ 330568 w 1004429"/>
              <a:gd name="connsiteY11" fmla="*/ 279780 h 1034493"/>
              <a:gd name="connsiteX12" fmla="*/ 368668 w 1004429"/>
              <a:gd name="connsiteY12" fmla="*/ 190880 h 1034493"/>
              <a:gd name="connsiteX0" fmla="*/ 94336 w 1004429"/>
              <a:gd name="connsiteY0" fmla="*/ 217353 h 1034492"/>
              <a:gd name="connsiteX1" fmla="*/ 213913 w 1004429"/>
              <a:gd name="connsiteY1" fmla="*/ 72166 h 1034492"/>
              <a:gd name="connsiteX2" fmla="*/ 491434 w 1004429"/>
              <a:gd name="connsiteY2" fmla="*/ 379 h 1034492"/>
              <a:gd name="connsiteX3" fmla="*/ 669234 w 1004429"/>
              <a:gd name="connsiteY3" fmla="*/ 42712 h 1034492"/>
              <a:gd name="connsiteX4" fmla="*/ 838568 w 1004429"/>
              <a:gd name="connsiteY4" fmla="*/ 51179 h 1034492"/>
              <a:gd name="connsiteX5" fmla="*/ 995201 w 1004429"/>
              <a:gd name="connsiteY5" fmla="*/ 152779 h 1034492"/>
              <a:gd name="connsiteX6" fmla="*/ 969801 w 1004429"/>
              <a:gd name="connsiteY6" fmla="*/ 309412 h 1034492"/>
              <a:gd name="connsiteX7" fmla="*/ 834334 w 1004429"/>
              <a:gd name="connsiteY7" fmla="*/ 491445 h 1034492"/>
              <a:gd name="connsiteX8" fmla="*/ 288234 w 1004429"/>
              <a:gd name="connsiteY8" fmla="*/ 1012145 h 1034492"/>
              <a:gd name="connsiteX9" fmla="*/ 8834 w 1004429"/>
              <a:gd name="connsiteY9" fmla="*/ 914779 h 1034492"/>
              <a:gd name="connsiteX10" fmla="*/ 93501 w 1004429"/>
              <a:gd name="connsiteY10" fmla="*/ 690412 h 1034492"/>
              <a:gd name="connsiteX11" fmla="*/ 330568 w 1004429"/>
              <a:gd name="connsiteY11" fmla="*/ 279779 h 1034492"/>
              <a:gd name="connsiteX12" fmla="*/ 94336 w 1004429"/>
              <a:gd name="connsiteY12" fmla="*/ 217353 h 1034492"/>
              <a:gd name="connsiteX0" fmla="*/ 94336 w 1004429"/>
              <a:gd name="connsiteY0" fmla="*/ 217353 h 1034492"/>
              <a:gd name="connsiteX1" fmla="*/ 213913 w 1004429"/>
              <a:gd name="connsiteY1" fmla="*/ 72166 h 1034492"/>
              <a:gd name="connsiteX2" fmla="*/ 491434 w 1004429"/>
              <a:gd name="connsiteY2" fmla="*/ 379 h 1034492"/>
              <a:gd name="connsiteX3" fmla="*/ 669234 w 1004429"/>
              <a:gd name="connsiteY3" fmla="*/ 42712 h 1034492"/>
              <a:gd name="connsiteX4" fmla="*/ 838568 w 1004429"/>
              <a:gd name="connsiteY4" fmla="*/ 51179 h 1034492"/>
              <a:gd name="connsiteX5" fmla="*/ 995201 w 1004429"/>
              <a:gd name="connsiteY5" fmla="*/ 152779 h 1034492"/>
              <a:gd name="connsiteX6" fmla="*/ 969801 w 1004429"/>
              <a:gd name="connsiteY6" fmla="*/ 309412 h 1034492"/>
              <a:gd name="connsiteX7" fmla="*/ 834334 w 1004429"/>
              <a:gd name="connsiteY7" fmla="*/ 491445 h 1034492"/>
              <a:gd name="connsiteX8" fmla="*/ 288234 w 1004429"/>
              <a:gd name="connsiteY8" fmla="*/ 1012145 h 1034492"/>
              <a:gd name="connsiteX9" fmla="*/ 8834 w 1004429"/>
              <a:gd name="connsiteY9" fmla="*/ 914779 h 1034492"/>
              <a:gd name="connsiteX10" fmla="*/ 93501 w 1004429"/>
              <a:gd name="connsiteY10" fmla="*/ 690412 h 1034492"/>
              <a:gd name="connsiteX11" fmla="*/ 56236 w 1004429"/>
              <a:gd name="connsiteY11" fmla="*/ 381259 h 1034492"/>
              <a:gd name="connsiteX12" fmla="*/ 94336 w 1004429"/>
              <a:gd name="connsiteY12" fmla="*/ 217353 h 1034492"/>
              <a:gd name="connsiteX0" fmla="*/ 158935 w 1069028"/>
              <a:gd name="connsiteY0" fmla="*/ 217353 h 1034664"/>
              <a:gd name="connsiteX1" fmla="*/ 278512 w 1069028"/>
              <a:gd name="connsiteY1" fmla="*/ 72166 h 1034664"/>
              <a:gd name="connsiteX2" fmla="*/ 556033 w 1069028"/>
              <a:gd name="connsiteY2" fmla="*/ 379 h 1034664"/>
              <a:gd name="connsiteX3" fmla="*/ 733833 w 1069028"/>
              <a:gd name="connsiteY3" fmla="*/ 42712 h 1034664"/>
              <a:gd name="connsiteX4" fmla="*/ 903167 w 1069028"/>
              <a:gd name="connsiteY4" fmla="*/ 51179 h 1034664"/>
              <a:gd name="connsiteX5" fmla="*/ 1059800 w 1069028"/>
              <a:gd name="connsiteY5" fmla="*/ 152779 h 1034664"/>
              <a:gd name="connsiteX6" fmla="*/ 1034400 w 1069028"/>
              <a:gd name="connsiteY6" fmla="*/ 309412 h 1034664"/>
              <a:gd name="connsiteX7" fmla="*/ 898933 w 1069028"/>
              <a:gd name="connsiteY7" fmla="*/ 491445 h 1034664"/>
              <a:gd name="connsiteX8" fmla="*/ 352833 w 1069028"/>
              <a:gd name="connsiteY8" fmla="*/ 1012145 h 1034664"/>
              <a:gd name="connsiteX9" fmla="*/ 73433 w 1069028"/>
              <a:gd name="connsiteY9" fmla="*/ 914779 h 1034664"/>
              <a:gd name="connsiteX10" fmla="*/ 23183 w 1069028"/>
              <a:gd name="connsiteY10" fmla="*/ 681587 h 1034664"/>
              <a:gd name="connsiteX11" fmla="*/ 120835 w 1069028"/>
              <a:gd name="connsiteY11" fmla="*/ 381259 h 1034664"/>
              <a:gd name="connsiteX12" fmla="*/ 158935 w 1069028"/>
              <a:gd name="connsiteY12" fmla="*/ 217353 h 1034664"/>
              <a:gd name="connsiteX0" fmla="*/ 145086 w 1055179"/>
              <a:gd name="connsiteY0" fmla="*/ 217353 h 1034665"/>
              <a:gd name="connsiteX1" fmla="*/ 264663 w 1055179"/>
              <a:gd name="connsiteY1" fmla="*/ 72166 h 1034665"/>
              <a:gd name="connsiteX2" fmla="*/ 542184 w 1055179"/>
              <a:gd name="connsiteY2" fmla="*/ 379 h 1034665"/>
              <a:gd name="connsiteX3" fmla="*/ 719984 w 1055179"/>
              <a:gd name="connsiteY3" fmla="*/ 42712 h 1034665"/>
              <a:gd name="connsiteX4" fmla="*/ 889318 w 1055179"/>
              <a:gd name="connsiteY4" fmla="*/ 51179 h 1034665"/>
              <a:gd name="connsiteX5" fmla="*/ 1045951 w 1055179"/>
              <a:gd name="connsiteY5" fmla="*/ 152779 h 1034665"/>
              <a:gd name="connsiteX6" fmla="*/ 1020551 w 1055179"/>
              <a:gd name="connsiteY6" fmla="*/ 309412 h 1034665"/>
              <a:gd name="connsiteX7" fmla="*/ 885084 w 1055179"/>
              <a:gd name="connsiteY7" fmla="*/ 491445 h 1034665"/>
              <a:gd name="connsiteX8" fmla="*/ 338984 w 1055179"/>
              <a:gd name="connsiteY8" fmla="*/ 1012145 h 1034665"/>
              <a:gd name="connsiteX9" fmla="*/ 59584 w 1055179"/>
              <a:gd name="connsiteY9" fmla="*/ 914779 h 1034665"/>
              <a:gd name="connsiteX10" fmla="*/ 9334 w 1055179"/>
              <a:gd name="connsiteY10" fmla="*/ 681587 h 1034665"/>
              <a:gd name="connsiteX11" fmla="*/ 106986 w 1055179"/>
              <a:gd name="connsiteY11" fmla="*/ 381259 h 1034665"/>
              <a:gd name="connsiteX12" fmla="*/ 145086 w 1055179"/>
              <a:gd name="connsiteY12" fmla="*/ 217353 h 1034665"/>
              <a:gd name="connsiteX0" fmla="*/ 145086 w 1055509"/>
              <a:gd name="connsiteY0" fmla="*/ 217510 h 1034822"/>
              <a:gd name="connsiteX1" fmla="*/ 264663 w 1055509"/>
              <a:gd name="connsiteY1" fmla="*/ 72323 h 1034822"/>
              <a:gd name="connsiteX2" fmla="*/ 542184 w 1055509"/>
              <a:gd name="connsiteY2" fmla="*/ 536 h 1034822"/>
              <a:gd name="connsiteX3" fmla="*/ 719984 w 1055509"/>
              <a:gd name="connsiteY3" fmla="*/ 42869 h 1034822"/>
              <a:gd name="connsiteX4" fmla="*/ 884820 w 1055509"/>
              <a:gd name="connsiteY4" fmla="*/ 104282 h 1034822"/>
              <a:gd name="connsiteX5" fmla="*/ 1045951 w 1055509"/>
              <a:gd name="connsiteY5" fmla="*/ 152936 h 1034822"/>
              <a:gd name="connsiteX6" fmla="*/ 1020551 w 1055509"/>
              <a:gd name="connsiteY6" fmla="*/ 309569 h 1034822"/>
              <a:gd name="connsiteX7" fmla="*/ 885084 w 1055509"/>
              <a:gd name="connsiteY7" fmla="*/ 491602 h 1034822"/>
              <a:gd name="connsiteX8" fmla="*/ 338984 w 1055509"/>
              <a:gd name="connsiteY8" fmla="*/ 1012302 h 1034822"/>
              <a:gd name="connsiteX9" fmla="*/ 59584 w 1055509"/>
              <a:gd name="connsiteY9" fmla="*/ 914936 h 1034822"/>
              <a:gd name="connsiteX10" fmla="*/ 9334 w 1055509"/>
              <a:gd name="connsiteY10" fmla="*/ 681744 h 1034822"/>
              <a:gd name="connsiteX11" fmla="*/ 106986 w 1055509"/>
              <a:gd name="connsiteY11" fmla="*/ 381416 h 1034822"/>
              <a:gd name="connsiteX12" fmla="*/ 145086 w 1055509"/>
              <a:gd name="connsiteY12" fmla="*/ 217510 h 1034822"/>
              <a:gd name="connsiteX0" fmla="*/ 145086 w 1045762"/>
              <a:gd name="connsiteY0" fmla="*/ 217510 h 1034822"/>
              <a:gd name="connsiteX1" fmla="*/ 264663 w 1045762"/>
              <a:gd name="connsiteY1" fmla="*/ 72323 h 1034822"/>
              <a:gd name="connsiteX2" fmla="*/ 542184 w 1045762"/>
              <a:gd name="connsiteY2" fmla="*/ 536 h 1034822"/>
              <a:gd name="connsiteX3" fmla="*/ 719984 w 1045762"/>
              <a:gd name="connsiteY3" fmla="*/ 42869 h 1034822"/>
              <a:gd name="connsiteX4" fmla="*/ 884820 w 1045762"/>
              <a:gd name="connsiteY4" fmla="*/ 104282 h 1034822"/>
              <a:gd name="connsiteX5" fmla="*/ 1032459 w 1045762"/>
              <a:gd name="connsiteY5" fmla="*/ 197057 h 1034822"/>
              <a:gd name="connsiteX6" fmla="*/ 1020551 w 1045762"/>
              <a:gd name="connsiteY6" fmla="*/ 309569 h 1034822"/>
              <a:gd name="connsiteX7" fmla="*/ 885084 w 1045762"/>
              <a:gd name="connsiteY7" fmla="*/ 491602 h 1034822"/>
              <a:gd name="connsiteX8" fmla="*/ 338984 w 1045762"/>
              <a:gd name="connsiteY8" fmla="*/ 1012302 h 1034822"/>
              <a:gd name="connsiteX9" fmla="*/ 59584 w 1045762"/>
              <a:gd name="connsiteY9" fmla="*/ 914936 h 1034822"/>
              <a:gd name="connsiteX10" fmla="*/ 9334 w 1045762"/>
              <a:gd name="connsiteY10" fmla="*/ 681744 h 1034822"/>
              <a:gd name="connsiteX11" fmla="*/ 106986 w 1045762"/>
              <a:gd name="connsiteY11" fmla="*/ 381416 h 1034822"/>
              <a:gd name="connsiteX12" fmla="*/ 145086 w 1045762"/>
              <a:gd name="connsiteY12" fmla="*/ 217510 h 1034822"/>
              <a:gd name="connsiteX0" fmla="*/ 145086 w 1043959"/>
              <a:gd name="connsiteY0" fmla="*/ 217510 h 1034822"/>
              <a:gd name="connsiteX1" fmla="*/ 264663 w 1043959"/>
              <a:gd name="connsiteY1" fmla="*/ 72323 h 1034822"/>
              <a:gd name="connsiteX2" fmla="*/ 542184 w 1043959"/>
              <a:gd name="connsiteY2" fmla="*/ 536 h 1034822"/>
              <a:gd name="connsiteX3" fmla="*/ 719984 w 1043959"/>
              <a:gd name="connsiteY3" fmla="*/ 42869 h 1034822"/>
              <a:gd name="connsiteX4" fmla="*/ 884820 w 1043959"/>
              <a:gd name="connsiteY4" fmla="*/ 104282 h 1034822"/>
              <a:gd name="connsiteX5" fmla="*/ 1032459 w 1043959"/>
              <a:gd name="connsiteY5" fmla="*/ 197057 h 1034822"/>
              <a:gd name="connsiteX6" fmla="*/ 1016053 w 1043959"/>
              <a:gd name="connsiteY6" fmla="*/ 371340 h 1034822"/>
              <a:gd name="connsiteX7" fmla="*/ 885084 w 1043959"/>
              <a:gd name="connsiteY7" fmla="*/ 491602 h 1034822"/>
              <a:gd name="connsiteX8" fmla="*/ 338984 w 1043959"/>
              <a:gd name="connsiteY8" fmla="*/ 1012302 h 1034822"/>
              <a:gd name="connsiteX9" fmla="*/ 59584 w 1043959"/>
              <a:gd name="connsiteY9" fmla="*/ 914936 h 1034822"/>
              <a:gd name="connsiteX10" fmla="*/ 9334 w 1043959"/>
              <a:gd name="connsiteY10" fmla="*/ 681744 h 1034822"/>
              <a:gd name="connsiteX11" fmla="*/ 106986 w 1043959"/>
              <a:gd name="connsiteY11" fmla="*/ 381416 h 1034822"/>
              <a:gd name="connsiteX12" fmla="*/ 145086 w 1043959"/>
              <a:gd name="connsiteY12" fmla="*/ 217510 h 1034822"/>
              <a:gd name="connsiteX0" fmla="*/ 145086 w 1043959"/>
              <a:gd name="connsiteY0" fmla="*/ 217510 h 1030975"/>
              <a:gd name="connsiteX1" fmla="*/ 264663 w 1043959"/>
              <a:gd name="connsiteY1" fmla="*/ 72323 h 1030975"/>
              <a:gd name="connsiteX2" fmla="*/ 542184 w 1043959"/>
              <a:gd name="connsiteY2" fmla="*/ 536 h 1030975"/>
              <a:gd name="connsiteX3" fmla="*/ 719984 w 1043959"/>
              <a:gd name="connsiteY3" fmla="*/ 42869 h 1030975"/>
              <a:gd name="connsiteX4" fmla="*/ 884820 w 1043959"/>
              <a:gd name="connsiteY4" fmla="*/ 104282 h 1030975"/>
              <a:gd name="connsiteX5" fmla="*/ 1032459 w 1043959"/>
              <a:gd name="connsiteY5" fmla="*/ 197057 h 1030975"/>
              <a:gd name="connsiteX6" fmla="*/ 1016053 w 1043959"/>
              <a:gd name="connsiteY6" fmla="*/ 371340 h 1030975"/>
              <a:gd name="connsiteX7" fmla="*/ 880586 w 1043959"/>
              <a:gd name="connsiteY7" fmla="*/ 548960 h 1030975"/>
              <a:gd name="connsiteX8" fmla="*/ 338984 w 1043959"/>
              <a:gd name="connsiteY8" fmla="*/ 1012302 h 1030975"/>
              <a:gd name="connsiteX9" fmla="*/ 59584 w 1043959"/>
              <a:gd name="connsiteY9" fmla="*/ 914936 h 1030975"/>
              <a:gd name="connsiteX10" fmla="*/ 9334 w 1043959"/>
              <a:gd name="connsiteY10" fmla="*/ 681744 h 1030975"/>
              <a:gd name="connsiteX11" fmla="*/ 106986 w 1043959"/>
              <a:gd name="connsiteY11" fmla="*/ 381416 h 1030975"/>
              <a:gd name="connsiteX12" fmla="*/ 145086 w 1043959"/>
              <a:gd name="connsiteY12" fmla="*/ 217510 h 103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43959" h="1030975">
                <a:moveTo>
                  <a:pt x="145086" y="217510"/>
                </a:moveTo>
                <a:cubicBezTo>
                  <a:pt x="156375" y="183643"/>
                  <a:pt x="198480" y="108485"/>
                  <a:pt x="264663" y="72323"/>
                </a:cubicBezTo>
                <a:cubicBezTo>
                  <a:pt x="330846" y="36161"/>
                  <a:pt x="466297" y="5445"/>
                  <a:pt x="542184" y="536"/>
                </a:cubicBezTo>
                <a:cubicBezTo>
                  <a:pt x="618071" y="-4373"/>
                  <a:pt x="662878" y="25578"/>
                  <a:pt x="719984" y="42869"/>
                </a:cubicBezTo>
                <a:cubicBezTo>
                  <a:pt x="777090" y="60160"/>
                  <a:pt x="832741" y="78584"/>
                  <a:pt x="884820" y="104282"/>
                </a:cubicBezTo>
                <a:cubicBezTo>
                  <a:pt x="936899" y="129980"/>
                  <a:pt x="1010587" y="152547"/>
                  <a:pt x="1032459" y="197057"/>
                </a:cubicBezTo>
                <a:cubicBezTo>
                  <a:pt x="1054331" y="241567"/>
                  <a:pt x="1042864" y="314896"/>
                  <a:pt x="1016053" y="371340"/>
                </a:cubicBezTo>
                <a:lnTo>
                  <a:pt x="880586" y="548960"/>
                </a:lnTo>
                <a:cubicBezTo>
                  <a:pt x="766992" y="666082"/>
                  <a:pt x="475818" y="951306"/>
                  <a:pt x="338984" y="1012302"/>
                </a:cubicBezTo>
                <a:cubicBezTo>
                  <a:pt x="202150" y="1073298"/>
                  <a:pt x="114526" y="970029"/>
                  <a:pt x="59584" y="914936"/>
                </a:cubicBezTo>
                <a:cubicBezTo>
                  <a:pt x="4642" y="859843"/>
                  <a:pt x="-12808" y="791989"/>
                  <a:pt x="9334" y="681744"/>
                </a:cubicBezTo>
                <a:lnTo>
                  <a:pt x="106986" y="381416"/>
                </a:lnTo>
                <a:lnTo>
                  <a:pt x="145086" y="217510"/>
                </a:lnTo>
                <a:close/>
              </a:path>
            </a:pathLst>
          </a:custGeom>
          <a:gradFill>
            <a:gsLst>
              <a:gs pos="0">
                <a:schemeClr val="accent1">
                  <a:lumMod val="5000"/>
                  <a:lumOff val="95000"/>
                </a:schemeClr>
              </a:gs>
              <a:gs pos="16000">
                <a:schemeClr val="accent6">
                  <a:lumMod val="40000"/>
                  <a:lumOff val="60000"/>
                </a:schemeClr>
              </a:gs>
              <a:gs pos="48000">
                <a:schemeClr val="accent6">
                  <a:lumMod val="75000"/>
                </a:schemeClr>
              </a:gs>
              <a:gs pos="77000">
                <a:schemeClr val="accent6">
                  <a:lumMod val="50000"/>
                </a:schemeClr>
              </a:gs>
            </a:gsLst>
            <a:lin ang="20400000" scaled="0"/>
          </a:gra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D089E52-9028-6FAC-DFEF-8FC078FDF1AE}"/>
              </a:ext>
            </a:extLst>
          </p:cNvPr>
          <p:cNvSpPr>
            <a:spLocks noGrp="1"/>
          </p:cNvSpPr>
          <p:nvPr>
            <p:ph type="title"/>
          </p:nvPr>
        </p:nvSpPr>
        <p:spPr>
          <a:xfrm>
            <a:off x="838200" y="365125"/>
            <a:ext cx="4568301" cy="1325563"/>
          </a:xfrm>
        </p:spPr>
        <p:txBody>
          <a:bodyPr>
            <a:normAutofit fontScale="90000"/>
          </a:bodyPr>
          <a:lstStyle/>
          <a:p>
            <a:r>
              <a:rPr lang="en-US" dirty="0"/>
              <a:t>Heart Brain</a:t>
            </a:r>
            <a:br>
              <a:rPr lang="en-US" dirty="0"/>
            </a:br>
            <a:r>
              <a:rPr lang="en-US" dirty="0"/>
              <a:t>Connection </a:t>
            </a:r>
          </a:p>
        </p:txBody>
      </p:sp>
      <p:pic>
        <p:nvPicPr>
          <p:cNvPr id="4" name="Graphic 3">
            <a:extLst>
              <a:ext uri="{FF2B5EF4-FFF2-40B4-BE49-F238E27FC236}">
                <a16:creationId xmlns:a16="http://schemas.microsoft.com/office/drawing/2014/main" id="{A7A4458F-E194-AD39-A6A2-74EA54C9721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40451" y="279400"/>
            <a:ext cx="2752392" cy="2160127"/>
          </a:xfrm>
          <a:prstGeom prst="rect">
            <a:avLst/>
          </a:prstGeom>
        </p:spPr>
      </p:pic>
      <p:sp>
        <p:nvSpPr>
          <p:cNvPr id="17" name="Free-form: Shape 16">
            <a:extLst>
              <a:ext uri="{FF2B5EF4-FFF2-40B4-BE49-F238E27FC236}">
                <a16:creationId xmlns:a16="http://schemas.microsoft.com/office/drawing/2014/main" id="{251FCDFC-62B4-625B-2126-F9CCA1A3D2D6}"/>
              </a:ext>
            </a:extLst>
          </p:cNvPr>
          <p:cNvSpPr/>
          <p:nvPr/>
        </p:nvSpPr>
        <p:spPr>
          <a:xfrm>
            <a:off x="8025069" y="2616091"/>
            <a:ext cx="382332" cy="2891475"/>
          </a:xfrm>
          <a:custGeom>
            <a:avLst/>
            <a:gdLst>
              <a:gd name="connsiteX0" fmla="*/ 33867 w 381000"/>
              <a:gd name="connsiteY0" fmla="*/ 2891367 h 2891367"/>
              <a:gd name="connsiteX1" fmla="*/ 4233 w 381000"/>
              <a:gd name="connsiteY1" fmla="*/ 2772833 h 2891367"/>
              <a:gd name="connsiteX2" fmla="*/ 88900 w 381000"/>
              <a:gd name="connsiteY2" fmla="*/ 2667000 h 2891367"/>
              <a:gd name="connsiteX3" fmla="*/ 16933 w 381000"/>
              <a:gd name="connsiteY3" fmla="*/ 2573867 h 2891367"/>
              <a:gd name="connsiteX4" fmla="*/ 76200 w 381000"/>
              <a:gd name="connsiteY4" fmla="*/ 2472267 h 2891367"/>
              <a:gd name="connsiteX5" fmla="*/ 21167 w 381000"/>
              <a:gd name="connsiteY5" fmla="*/ 2391833 h 2891367"/>
              <a:gd name="connsiteX6" fmla="*/ 97367 w 381000"/>
              <a:gd name="connsiteY6" fmla="*/ 2286000 h 2891367"/>
              <a:gd name="connsiteX7" fmla="*/ 12700 w 381000"/>
              <a:gd name="connsiteY7" fmla="*/ 2205567 h 2891367"/>
              <a:gd name="connsiteX8" fmla="*/ 93133 w 381000"/>
              <a:gd name="connsiteY8" fmla="*/ 2108200 h 2891367"/>
              <a:gd name="connsiteX9" fmla="*/ 16933 w 381000"/>
              <a:gd name="connsiteY9" fmla="*/ 2010833 h 2891367"/>
              <a:gd name="connsiteX10" fmla="*/ 88900 w 381000"/>
              <a:gd name="connsiteY10" fmla="*/ 1934633 h 2891367"/>
              <a:gd name="connsiteX11" fmla="*/ 29633 w 381000"/>
              <a:gd name="connsiteY11" fmla="*/ 1828800 h 2891367"/>
              <a:gd name="connsiteX12" fmla="*/ 84667 w 381000"/>
              <a:gd name="connsiteY12" fmla="*/ 1782233 h 2891367"/>
              <a:gd name="connsiteX13" fmla="*/ 4233 w 381000"/>
              <a:gd name="connsiteY13" fmla="*/ 1706033 h 2891367"/>
              <a:gd name="connsiteX14" fmla="*/ 76200 w 381000"/>
              <a:gd name="connsiteY14" fmla="*/ 1608667 h 2891367"/>
              <a:gd name="connsiteX15" fmla="*/ 0 w 381000"/>
              <a:gd name="connsiteY15" fmla="*/ 1540933 h 2891367"/>
              <a:gd name="connsiteX16" fmla="*/ 97367 w 381000"/>
              <a:gd name="connsiteY16" fmla="*/ 1464733 h 2891367"/>
              <a:gd name="connsiteX17" fmla="*/ 16933 w 381000"/>
              <a:gd name="connsiteY17" fmla="*/ 1418167 h 2891367"/>
              <a:gd name="connsiteX18" fmla="*/ 12700 w 381000"/>
              <a:gd name="connsiteY18" fmla="*/ 1325033 h 2891367"/>
              <a:gd name="connsiteX19" fmla="*/ 80433 w 381000"/>
              <a:gd name="connsiteY19" fmla="*/ 1257300 h 2891367"/>
              <a:gd name="connsiteX20" fmla="*/ 16933 w 381000"/>
              <a:gd name="connsiteY20" fmla="*/ 1206500 h 2891367"/>
              <a:gd name="connsiteX21" fmla="*/ 16933 w 381000"/>
              <a:gd name="connsiteY21" fmla="*/ 1117600 h 2891367"/>
              <a:gd name="connsiteX22" fmla="*/ 76200 w 381000"/>
              <a:gd name="connsiteY22" fmla="*/ 1041400 h 2891367"/>
              <a:gd name="connsiteX23" fmla="*/ 33867 w 381000"/>
              <a:gd name="connsiteY23" fmla="*/ 965200 h 2891367"/>
              <a:gd name="connsiteX24" fmla="*/ 33867 w 381000"/>
              <a:gd name="connsiteY24" fmla="*/ 901700 h 2891367"/>
              <a:gd name="connsiteX25" fmla="*/ 105833 w 381000"/>
              <a:gd name="connsiteY25" fmla="*/ 817033 h 2891367"/>
              <a:gd name="connsiteX26" fmla="*/ 59267 w 381000"/>
              <a:gd name="connsiteY26" fmla="*/ 643467 h 2891367"/>
              <a:gd name="connsiteX27" fmla="*/ 25400 w 381000"/>
              <a:gd name="connsiteY27" fmla="*/ 410633 h 2891367"/>
              <a:gd name="connsiteX28" fmla="*/ 67733 w 381000"/>
              <a:gd name="connsiteY28" fmla="*/ 160867 h 2891367"/>
              <a:gd name="connsiteX29" fmla="*/ 127000 w 381000"/>
              <a:gd name="connsiteY29" fmla="*/ 46567 h 2891367"/>
              <a:gd name="connsiteX30" fmla="*/ 186267 w 381000"/>
              <a:gd name="connsiteY30" fmla="*/ 0 h 2891367"/>
              <a:gd name="connsiteX31" fmla="*/ 279400 w 381000"/>
              <a:gd name="connsiteY31" fmla="*/ 118533 h 2891367"/>
              <a:gd name="connsiteX32" fmla="*/ 330200 w 381000"/>
              <a:gd name="connsiteY32" fmla="*/ 355600 h 2891367"/>
              <a:gd name="connsiteX33" fmla="*/ 325967 w 381000"/>
              <a:gd name="connsiteY33" fmla="*/ 601133 h 2891367"/>
              <a:gd name="connsiteX34" fmla="*/ 275167 w 381000"/>
              <a:gd name="connsiteY34" fmla="*/ 808567 h 2891367"/>
              <a:gd name="connsiteX35" fmla="*/ 325967 w 381000"/>
              <a:gd name="connsiteY35" fmla="*/ 876300 h 2891367"/>
              <a:gd name="connsiteX36" fmla="*/ 325967 w 381000"/>
              <a:gd name="connsiteY36" fmla="*/ 956733 h 2891367"/>
              <a:gd name="connsiteX37" fmla="*/ 287867 w 381000"/>
              <a:gd name="connsiteY37" fmla="*/ 1032933 h 2891367"/>
              <a:gd name="connsiteX38" fmla="*/ 359833 w 381000"/>
              <a:gd name="connsiteY38" fmla="*/ 1100667 h 2891367"/>
              <a:gd name="connsiteX39" fmla="*/ 355600 w 381000"/>
              <a:gd name="connsiteY39" fmla="*/ 1176867 h 2891367"/>
              <a:gd name="connsiteX40" fmla="*/ 304800 w 381000"/>
              <a:gd name="connsiteY40" fmla="*/ 1248833 h 2891367"/>
              <a:gd name="connsiteX41" fmla="*/ 342900 w 381000"/>
              <a:gd name="connsiteY41" fmla="*/ 1308100 h 2891367"/>
              <a:gd name="connsiteX42" fmla="*/ 342900 w 381000"/>
              <a:gd name="connsiteY42" fmla="*/ 1380067 h 2891367"/>
              <a:gd name="connsiteX43" fmla="*/ 300567 w 381000"/>
              <a:gd name="connsiteY43" fmla="*/ 1447800 h 2891367"/>
              <a:gd name="connsiteX44" fmla="*/ 368300 w 381000"/>
              <a:gd name="connsiteY44" fmla="*/ 1536700 h 2891367"/>
              <a:gd name="connsiteX45" fmla="*/ 304800 w 381000"/>
              <a:gd name="connsiteY45" fmla="*/ 1591733 h 2891367"/>
              <a:gd name="connsiteX46" fmla="*/ 381000 w 381000"/>
              <a:gd name="connsiteY46" fmla="*/ 1693333 h 2891367"/>
              <a:gd name="connsiteX47" fmla="*/ 317500 w 381000"/>
              <a:gd name="connsiteY47" fmla="*/ 1761067 h 2891367"/>
              <a:gd name="connsiteX48" fmla="*/ 368300 w 381000"/>
              <a:gd name="connsiteY48" fmla="*/ 1833033 h 2891367"/>
              <a:gd name="connsiteX49" fmla="*/ 313267 w 381000"/>
              <a:gd name="connsiteY49" fmla="*/ 1917700 h 2891367"/>
              <a:gd name="connsiteX50" fmla="*/ 364067 w 381000"/>
              <a:gd name="connsiteY50" fmla="*/ 2015067 h 2891367"/>
              <a:gd name="connsiteX51" fmla="*/ 309033 w 381000"/>
              <a:gd name="connsiteY51" fmla="*/ 2108200 h 2891367"/>
              <a:gd name="connsiteX52" fmla="*/ 364067 w 381000"/>
              <a:gd name="connsiteY52" fmla="*/ 2201333 h 2891367"/>
              <a:gd name="connsiteX53" fmla="*/ 304800 w 381000"/>
              <a:gd name="connsiteY53" fmla="*/ 2277533 h 2891367"/>
              <a:gd name="connsiteX54" fmla="*/ 364067 w 381000"/>
              <a:gd name="connsiteY54" fmla="*/ 2383367 h 2891367"/>
              <a:gd name="connsiteX55" fmla="*/ 317500 w 381000"/>
              <a:gd name="connsiteY55" fmla="*/ 2455333 h 2891367"/>
              <a:gd name="connsiteX56" fmla="*/ 355600 w 381000"/>
              <a:gd name="connsiteY56" fmla="*/ 2569633 h 2891367"/>
              <a:gd name="connsiteX57" fmla="*/ 300567 w 381000"/>
              <a:gd name="connsiteY57" fmla="*/ 2654300 h 2891367"/>
              <a:gd name="connsiteX58" fmla="*/ 355600 w 381000"/>
              <a:gd name="connsiteY58" fmla="*/ 2785533 h 2891367"/>
              <a:gd name="connsiteX59" fmla="*/ 338667 w 381000"/>
              <a:gd name="connsiteY59" fmla="*/ 2882900 h 2891367"/>
              <a:gd name="connsiteX60" fmla="*/ 33867 w 381000"/>
              <a:gd name="connsiteY60" fmla="*/ 2891367 h 2891367"/>
              <a:gd name="connsiteX0" fmla="*/ 33867 w 381000"/>
              <a:gd name="connsiteY0" fmla="*/ 2891367 h 2891367"/>
              <a:gd name="connsiteX1" fmla="*/ 4233 w 381000"/>
              <a:gd name="connsiteY1" fmla="*/ 2772833 h 2891367"/>
              <a:gd name="connsiteX2" fmla="*/ 88900 w 381000"/>
              <a:gd name="connsiteY2" fmla="*/ 2667000 h 2891367"/>
              <a:gd name="connsiteX3" fmla="*/ 16933 w 381000"/>
              <a:gd name="connsiteY3" fmla="*/ 2573867 h 2891367"/>
              <a:gd name="connsiteX4" fmla="*/ 76200 w 381000"/>
              <a:gd name="connsiteY4" fmla="*/ 2472267 h 2891367"/>
              <a:gd name="connsiteX5" fmla="*/ 21167 w 381000"/>
              <a:gd name="connsiteY5" fmla="*/ 2391833 h 2891367"/>
              <a:gd name="connsiteX6" fmla="*/ 97367 w 381000"/>
              <a:gd name="connsiteY6" fmla="*/ 2286000 h 2891367"/>
              <a:gd name="connsiteX7" fmla="*/ 12700 w 381000"/>
              <a:gd name="connsiteY7" fmla="*/ 2205567 h 2891367"/>
              <a:gd name="connsiteX8" fmla="*/ 93133 w 381000"/>
              <a:gd name="connsiteY8" fmla="*/ 2108200 h 2891367"/>
              <a:gd name="connsiteX9" fmla="*/ 16933 w 381000"/>
              <a:gd name="connsiteY9" fmla="*/ 2010833 h 2891367"/>
              <a:gd name="connsiteX10" fmla="*/ 88900 w 381000"/>
              <a:gd name="connsiteY10" fmla="*/ 1934633 h 2891367"/>
              <a:gd name="connsiteX11" fmla="*/ 29633 w 381000"/>
              <a:gd name="connsiteY11" fmla="*/ 1828800 h 2891367"/>
              <a:gd name="connsiteX12" fmla="*/ 84667 w 381000"/>
              <a:gd name="connsiteY12" fmla="*/ 1782233 h 2891367"/>
              <a:gd name="connsiteX13" fmla="*/ 4233 w 381000"/>
              <a:gd name="connsiteY13" fmla="*/ 1706033 h 2891367"/>
              <a:gd name="connsiteX14" fmla="*/ 76200 w 381000"/>
              <a:gd name="connsiteY14" fmla="*/ 1608667 h 2891367"/>
              <a:gd name="connsiteX15" fmla="*/ 0 w 381000"/>
              <a:gd name="connsiteY15" fmla="*/ 1540933 h 2891367"/>
              <a:gd name="connsiteX16" fmla="*/ 97367 w 381000"/>
              <a:gd name="connsiteY16" fmla="*/ 1464733 h 2891367"/>
              <a:gd name="connsiteX17" fmla="*/ 16933 w 381000"/>
              <a:gd name="connsiteY17" fmla="*/ 1418167 h 2891367"/>
              <a:gd name="connsiteX18" fmla="*/ 12700 w 381000"/>
              <a:gd name="connsiteY18" fmla="*/ 1325033 h 2891367"/>
              <a:gd name="connsiteX19" fmla="*/ 80433 w 381000"/>
              <a:gd name="connsiteY19" fmla="*/ 1257300 h 2891367"/>
              <a:gd name="connsiteX20" fmla="*/ 16933 w 381000"/>
              <a:gd name="connsiteY20" fmla="*/ 1206500 h 2891367"/>
              <a:gd name="connsiteX21" fmla="*/ 16933 w 381000"/>
              <a:gd name="connsiteY21" fmla="*/ 1117600 h 2891367"/>
              <a:gd name="connsiteX22" fmla="*/ 76200 w 381000"/>
              <a:gd name="connsiteY22" fmla="*/ 1041400 h 2891367"/>
              <a:gd name="connsiteX23" fmla="*/ 33867 w 381000"/>
              <a:gd name="connsiteY23" fmla="*/ 965200 h 2891367"/>
              <a:gd name="connsiteX24" fmla="*/ 33867 w 381000"/>
              <a:gd name="connsiteY24" fmla="*/ 901700 h 2891367"/>
              <a:gd name="connsiteX25" fmla="*/ 105833 w 381000"/>
              <a:gd name="connsiteY25" fmla="*/ 817033 h 2891367"/>
              <a:gd name="connsiteX26" fmla="*/ 59267 w 381000"/>
              <a:gd name="connsiteY26" fmla="*/ 643467 h 2891367"/>
              <a:gd name="connsiteX27" fmla="*/ 25400 w 381000"/>
              <a:gd name="connsiteY27" fmla="*/ 410633 h 2891367"/>
              <a:gd name="connsiteX28" fmla="*/ 67733 w 381000"/>
              <a:gd name="connsiteY28" fmla="*/ 160867 h 2891367"/>
              <a:gd name="connsiteX29" fmla="*/ 186267 w 381000"/>
              <a:gd name="connsiteY29" fmla="*/ 0 h 2891367"/>
              <a:gd name="connsiteX30" fmla="*/ 279400 w 381000"/>
              <a:gd name="connsiteY30" fmla="*/ 118533 h 2891367"/>
              <a:gd name="connsiteX31" fmla="*/ 330200 w 381000"/>
              <a:gd name="connsiteY31" fmla="*/ 355600 h 2891367"/>
              <a:gd name="connsiteX32" fmla="*/ 325967 w 381000"/>
              <a:gd name="connsiteY32" fmla="*/ 601133 h 2891367"/>
              <a:gd name="connsiteX33" fmla="*/ 275167 w 381000"/>
              <a:gd name="connsiteY33" fmla="*/ 808567 h 2891367"/>
              <a:gd name="connsiteX34" fmla="*/ 325967 w 381000"/>
              <a:gd name="connsiteY34" fmla="*/ 876300 h 2891367"/>
              <a:gd name="connsiteX35" fmla="*/ 325967 w 381000"/>
              <a:gd name="connsiteY35" fmla="*/ 956733 h 2891367"/>
              <a:gd name="connsiteX36" fmla="*/ 287867 w 381000"/>
              <a:gd name="connsiteY36" fmla="*/ 1032933 h 2891367"/>
              <a:gd name="connsiteX37" fmla="*/ 359833 w 381000"/>
              <a:gd name="connsiteY37" fmla="*/ 1100667 h 2891367"/>
              <a:gd name="connsiteX38" fmla="*/ 355600 w 381000"/>
              <a:gd name="connsiteY38" fmla="*/ 1176867 h 2891367"/>
              <a:gd name="connsiteX39" fmla="*/ 304800 w 381000"/>
              <a:gd name="connsiteY39" fmla="*/ 1248833 h 2891367"/>
              <a:gd name="connsiteX40" fmla="*/ 342900 w 381000"/>
              <a:gd name="connsiteY40" fmla="*/ 1308100 h 2891367"/>
              <a:gd name="connsiteX41" fmla="*/ 342900 w 381000"/>
              <a:gd name="connsiteY41" fmla="*/ 1380067 h 2891367"/>
              <a:gd name="connsiteX42" fmla="*/ 300567 w 381000"/>
              <a:gd name="connsiteY42" fmla="*/ 1447800 h 2891367"/>
              <a:gd name="connsiteX43" fmla="*/ 368300 w 381000"/>
              <a:gd name="connsiteY43" fmla="*/ 1536700 h 2891367"/>
              <a:gd name="connsiteX44" fmla="*/ 304800 w 381000"/>
              <a:gd name="connsiteY44" fmla="*/ 1591733 h 2891367"/>
              <a:gd name="connsiteX45" fmla="*/ 381000 w 381000"/>
              <a:gd name="connsiteY45" fmla="*/ 1693333 h 2891367"/>
              <a:gd name="connsiteX46" fmla="*/ 317500 w 381000"/>
              <a:gd name="connsiteY46" fmla="*/ 1761067 h 2891367"/>
              <a:gd name="connsiteX47" fmla="*/ 368300 w 381000"/>
              <a:gd name="connsiteY47" fmla="*/ 1833033 h 2891367"/>
              <a:gd name="connsiteX48" fmla="*/ 313267 w 381000"/>
              <a:gd name="connsiteY48" fmla="*/ 1917700 h 2891367"/>
              <a:gd name="connsiteX49" fmla="*/ 364067 w 381000"/>
              <a:gd name="connsiteY49" fmla="*/ 2015067 h 2891367"/>
              <a:gd name="connsiteX50" fmla="*/ 309033 w 381000"/>
              <a:gd name="connsiteY50" fmla="*/ 2108200 h 2891367"/>
              <a:gd name="connsiteX51" fmla="*/ 364067 w 381000"/>
              <a:gd name="connsiteY51" fmla="*/ 2201333 h 2891367"/>
              <a:gd name="connsiteX52" fmla="*/ 304800 w 381000"/>
              <a:gd name="connsiteY52" fmla="*/ 2277533 h 2891367"/>
              <a:gd name="connsiteX53" fmla="*/ 364067 w 381000"/>
              <a:gd name="connsiteY53" fmla="*/ 2383367 h 2891367"/>
              <a:gd name="connsiteX54" fmla="*/ 317500 w 381000"/>
              <a:gd name="connsiteY54" fmla="*/ 2455333 h 2891367"/>
              <a:gd name="connsiteX55" fmla="*/ 355600 w 381000"/>
              <a:gd name="connsiteY55" fmla="*/ 2569633 h 2891367"/>
              <a:gd name="connsiteX56" fmla="*/ 300567 w 381000"/>
              <a:gd name="connsiteY56" fmla="*/ 2654300 h 2891367"/>
              <a:gd name="connsiteX57" fmla="*/ 355600 w 381000"/>
              <a:gd name="connsiteY57" fmla="*/ 2785533 h 2891367"/>
              <a:gd name="connsiteX58" fmla="*/ 338667 w 381000"/>
              <a:gd name="connsiteY58" fmla="*/ 2882900 h 2891367"/>
              <a:gd name="connsiteX59" fmla="*/ 33867 w 381000"/>
              <a:gd name="connsiteY59" fmla="*/ 2891367 h 2891367"/>
              <a:gd name="connsiteX0" fmla="*/ 33867 w 381000"/>
              <a:gd name="connsiteY0" fmla="*/ 2891367 h 2891367"/>
              <a:gd name="connsiteX1" fmla="*/ 4233 w 381000"/>
              <a:gd name="connsiteY1" fmla="*/ 2772833 h 2891367"/>
              <a:gd name="connsiteX2" fmla="*/ 88900 w 381000"/>
              <a:gd name="connsiteY2" fmla="*/ 2667000 h 2891367"/>
              <a:gd name="connsiteX3" fmla="*/ 16933 w 381000"/>
              <a:gd name="connsiteY3" fmla="*/ 2573867 h 2891367"/>
              <a:gd name="connsiteX4" fmla="*/ 76200 w 381000"/>
              <a:gd name="connsiteY4" fmla="*/ 2472267 h 2891367"/>
              <a:gd name="connsiteX5" fmla="*/ 21167 w 381000"/>
              <a:gd name="connsiteY5" fmla="*/ 2391833 h 2891367"/>
              <a:gd name="connsiteX6" fmla="*/ 97367 w 381000"/>
              <a:gd name="connsiteY6" fmla="*/ 2286000 h 2891367"/>
              <a:gd name="connsiteX7" fmla="*/ 12700 w 381000"/>
              <a:gd name="connsiteY7" fmla="*/ 2205567 h 2891367"/>
              <a:gd name="connsiteX8" fmla="*/ 93133 w 381000"/>
              <a:gd name="connsiteY8" fmla="*/ 2108200 h 2891367"/>
              <a:gd name="connsiteX9" fmla="*/ 16933 w 381000"/>
              <a:gd name="connsiteY9" fmla="*/ 2010833 h 2891367"/>
              <a:gd name="connsiteX10" fmla="*/ 88900 w 381000"/>
              <a:gd name="connsiteY10" fmla="*/ 1934633 h 2891367"/>
              <a:gd name="connsiteX11" fmla="*/ 29633 w 381000"/>
              <a:gd name="connsiteY11" fmla="*/ 1828800 h 2891367"/>
              <a:gd name="connsiteX12" fmla="*/ 84667 w 381000"/>
              <a:gd name="connsiteY12" fmla="*/ 1782233 h 2891367"/>
              <a:gd name="connsiteX13" fmla="*/ 4233 w 381000"/>
              <a:gd name="connsiteY13" fmla="*/ 1706033 h 2891367"/>
              <a:gd name="connsiteX14" fmla="*/ 76200 w 381000"/>
              <a:gd name="connsiteY14" fmla="*/ 1608667 h 2891367"/>
              <a:gd name="connsiteX15" fmla="*/ 0 w 381000"/>
              <a:gd name="connsiteY15" fmla="*/ 1540933 h 2891367"/>
              <a:gd name="connsiteX16" fmla="*/ 97367 w 381000"/>
              <a:gd name="connsiteY16" fmla="*/ 1464733 h 2891367"/>
              <a:gd name="connsiteX17" fmla="*/ 16933 w 381000"/>
              <a:gd name="connsiteY17" fmla="*/ 1418167 h 2891367"/>
              <a:gd name="connsiteX18" fmla="*/ 12700 w 381000"/>
              <a:gd name="connsiteY18" fmla="*/ 1325033 h 2891367"/>
              <a:gd name="connsiteX19" fmla="*/ 80433 w 381000"/>
              <a:gd name="connsiteY19" fmla="*/ 1257300 h 2891367"/>
              <a:gd name="connsiteX20" fmla="*/ 16933 w 381000"/>
              <a:gd name="connsiteY20" fmla="*/ 1206500 h 2891367"/>
              <a:gd name="connsiteX21" fmla="*/ 16933 w 381000"/>
              <a:gd name="connsiteY21" fmla="*/ 1117600 h 2891367"/>
              <a:gd name="connsiteX22" fmla="*/ 76200 w 381000"/>
              <a:gd name="connsiteY22" fmla="*/ 1041400 h 2891367"/>
              <a:gd name="connsiteX23" fmla="*/ 33867 w 381000"/>
              <a:gd name="connsiteY23" fmla="*/ 965200 h 2891367"/>
              <a:gd name="connsiteX24" fmla="*/ 33867 w 381000"/>
              <a:gd name="connsiteY24" fmla="*/ 901700 h 2891367"/>
              <a:gd name="connsiteX25" fmla="*/ 105833 w 381000"/>
              <a:gd name="connsiteY25" fmla="*/ 817033 h 2891367"/>
              <a:gd name="connsiteX26" fmla="*/ 59267 w 381000"/>
              <a:gd name="connsiteY26" fmla="*/ 643467 h 2891367"/>
              <a:gd name="connsiteX27" fmla="*/ 25400 w 381000"/>
              <a:gd name="connsiteY27" fmla="*/ 410633 h 2891367"/>
              <a:gd name="connsiteX28" fmla="*/ 71967 w 381000"/>
              <a:gd name="connsiteY28" fmla="*/ 135467 h 2891367"/>
              <a:gd name="connsiteX29" fmla="*/ 186267 w 381000"/>
              <a:gd name="connsiteY29" fmla="*/ 0 h 2891367"/>
              <a:gd name="connsiteX30" fmla="*/ 279400 w 381000"/>
              <a:gd name="connsiteY30" fmla="*/ 118533 h 2891367"/>
              <a:gd name="connsiteX31" fmla="*/ 330200 w 381000"/>
              <a:gd name="connsiteY31" fmla="*/ 355600 h 2891367"/>
              <a:gd name="connsiteX32" fmla="*/ 325967 w 381000"/>
              <a:gd name="connsiteY32" fmla="*/ 601133 h 2891367"/>
              <a:gd name="connsiteX33" fmla="*/ 275167 w 381000"/>
              <a:gd name="connsiteY33" fmla="*/ 808567 h 2891367"/>
              <a:gd name="connsiteX34" fmla="*/ 325967 w 381000"/>
              <a:gd name="connsiteY34" fmla="*/ 876300 h 2891367"/>
              <a:gd name="connsiteX35" fmla="*/ 325967 w 381000"/>
              <a:gd name="connsiteY35" fmla="*/ 956733 h 2891367"/>
              <a:gd name="connsiteX36" fmla="*/ 287867 w 381000"/>
              <a:gd name="connsiteY36" fmla="*/ 1032933 h 2891367"/>
              <a:gd name="connsiteX37" fmla="*/ 359833 w 381000"/>
              <a:gd name="connsiteY37" fmla="*/ 1100667 h 2891367"/>
              <a:gd name="connsiteX38" fmla="*/ 355600 w 381000"/>
              <a:gd name="connsiteY38" fmla="*/ 1176867 h 2891367"/>
              <a:gd name="connsiteX39" fmla="*/ 304800 w 381000"/>
              <a:gd name="connsiteY39" fmla="*/ 1248833 h 2891367"/>
              <a:gd name="connsiteX40" fmla="*/ 342900 w 381000"/>
              <a:gd name="connsiteY40" fmla="*/ 1308100 h 2891367"/>
              <a:gd name="connsiteX41" fmla="*/ 342900 w 381000"/>
              <a:gd name="connsiteY41" fmla="*/ 1380067 h 2891367"/>
              <a:gd name="connsiteX42" fmla="*/ 300567 w 381000"/>
              <a:gd name="connsiteY42" fmla="*/ 1447800 h 2891367"/>
              <a:gd name="connsiteX43" fmla="*/ 368300 w 381000"/>
              <a:gd name="connsiteY43" fmla="*/ 1536700 h 2891367"/>
              <a:gd name="connsiteX44" fmla="*/ 304800 w 381000"/>
              <a:gd name="connsiteY44" fmla="*/ 1591733 h 2891367"/>
              <a:gd name="connsiteX45" fmla="*/ 381000 w 381000"/>
              <a:gd name="connsiteY45" fmla="*/ 1693333 h 2891367"/>
              <a:gd name="connsiteX46" fmla="*/ 317500 w 381000"/>
              <a:gd name="connsiteY46" fmla="*/ 1761067 h 2891367"/>
              <a:gd name="connsiteX47" fmla="*/ 368300 w 381000"/>
              <a:gd name="connsiteY47" fmla="*/ 1833033 h 2891367"/>
              <a:gd name="connsiteX48" fmla="*/ 313267 w 381000"/>
              <a:gd name="connsiteY48" fmla="*/ 1917700 h 2891367"/>
              <a:gd name="connsiteX49" fmla="*/ 364067 w 381000"/>
              <a:gd name="connsiteY49" fmla="*/ 2015067 h 2891367"/>
              <a:gd name="connsiteX50" fmla="*/ 309033 w 381000"/>
              <a:gd name="connsiteY50" fmla="*/ 2108200 h 2891367"/>
              <a:gd name="connsiteX51" fmla="*/ 364067 w 381000"/>
              <a:gd name="connsiteY51" fmla="*/ 2201333 h 2891367"/>
              <a:gd name="connsiteX52" fmla="*/ 304800 w 381000"/>
              <a:gd name="connsiteY52" fmla="*/ 2277533 h 2891367"/>
              <a:gd name="connsiteX53" fmla="*/ 364067 w 381000"/>
              <a:gd name="connsiteY53" fmla="*/ 2383367 h 2891367"/>
              <a:gd name="connsiteX54" fmla="*/ 317500 w 381000"/>
              <a:gd name="connsiteY54" fmla="*/ 2455333 h 2891367"/>
              <a:gd name="connsiteX55" fmla="*/ 355600 w 381000"/>
              <a:gd name="connsiteY55" fmla="*/ 2569633 h 2891367"/>
              <a:gd name="connsiteX56" fmla="*/ 300567 w 381000"/>
              <a:gd name="connsiteY56" fmla="*/ 2654300 h 2891367"/>
              <a:gd name="connsiteX57" fmla="*/ 355600 w 381000"/>
              <a:gd name="connsiteY57" fmla="*/ 2785533 h 2891367"/>
              <a:gd name="connsiteX58" fmla="*/ 338667 w 381000"/>
              <a:gd name="connsiteY58" fmla="*/ 2882900 h 2891367"/>
              <a:gd name="connsiteX59" fmla="*/ 33867 w 381000"/>
              <a:gd name="connsiteY59" fmla="*/ 2891367 h 2891367"/>
              <a:gd name="connsiteX0" fmla="*/ 33867 w 381000"/>
              <a:gd name="connsiteY0" fmla="*/ 2891459 h 2891459"/>
              <a:gd name="connsiteX1" fmla="*/ 4233 w 381000"/>
              <a:gd name="connsiteY1" fmla="*/ 2772925 h 2891459"/>
              <a:gd name="connsiteX2" fmla="*/ 88900 w 381000"/>
              <a:gd name="connsiteY2" fmla="*/ 2667092 h 2891459"/>
              <a:gd name="connsiteX3" fmla="*/ 16933 w 381000"/>
              <a:gd name="connsiteY3" fmla="*/ 2573959 h 2891459"/>
              <a:gd name="connsiteX4" fmla="*/ 76200 w 381000"/>
              <a:gd name="connsiteY4" fmla="*/ 2472359 h 2891459"/>
              <a:gd name="connsiteX5" fmla="*/ 21167 w 381000"/>
              <a:gd name="connsiteY5" fmla="*/ 2391925 h 2891459"/>
              <a:gd name="connsiteX6" fmla="*/ 97367 w 381000"/>
              <a:gd name="connsiteY6" fmla="*/ 2286092 h 2891459"/>
              <a:gd name="connsiteX7" fmla="*/ 12700 w 381000"/>
              <a:gd name="connsiteY7" fmla="*/ 2205659 h 2891459"/>
              <a:gd name="connsiteX8" fmla="*/ 93133 w 381000"/>
              <a:gd name="connsiteY8" fmla="*/ 2108292 h 2891459"/>
              <a:gd name="connsiteX9" fmla="*/ 16933 w 381000"/>
              <a:gd name="connsiteY9" fmla="*/ 2010925 h 2891459"/>
              <a:gd name="connsiteX10" fmla="*/ 88900 w 381000"/>
              <a:gd name="connsiteY10" fmla="*/ 1934725 h 2891459"/>
              <a:gd name="connsiteX11" fmla="*/ 29633 w 381000"/>
              <a:gd name="connsiteY11" fmla="*/ 1828892 h 2891459"/>
              <a:gd name="connsiteX12" fmla="*/ 84667 w 381000"/>
              <a:gd name="connsiteY12" fmla="*/ 1782325 h 2891459"/>
              <a:gd name="connsiteX13" fmla="*/ 4233 w 381000"/>
              <a:gd name="connsiteY13" fmla="*/ 1706125 h 2891459"/>
              <a:gd name="connsiteX14" fmla="*/ 76200 w 381000"/>
              <a:gd name="connsiteY14" fmla="*/ 1608759 h 2891459"/>
              <a:gd name="connsiteX15" fmla="*/ 0 w 381000"/>
              <a:gd name="connsiteY15" fmla="*/ 1541025 h 2891459"/>
              <a:gd name="connsiteX16" fmla="*/ 97367 w 381000"/>
              <a:gd name="connsiteY16" fmla="*/ 1464825 h 2891459"/>
              <a:gd name="connsiteX17" fmla="*/ 16933 w 381000"/>
              <a:gd name="connsiteY17" fmla="*/ 1418259 h 2891459"/>
              <a:gd name="connsiteX18" fmla="*/ 12700 w 381000"/>
              <a:gd name="connsiteY18" fmla="*/ 1325125 h 2891459"/>
              <a:gd name="connsiteX19" fmla="*/ 80433 w 381000"/>
              <a:gd name="connsiteY19" fmla="*/ 1257392 h 2891459"/>
              <a:gd name="connsiteX20" fmla="*/ 16933 w 381000"/>
              <a:gd name="connsiteY20" fmla="*/ 1206592 h 2891459"/>
              <a:gd name="connsiteX21" fmla="*/ 16933 w 381000"/>
              <a:gd name="connsiteY21" fmla="*/ 1117692 h 2891459"/>
              <a:gd name="connsiteX22" fmla="*/ 76200 w 381000"/>
              <a:gd name="connsiteY22" fmla="*/ 1041492 h 2891459"/>
              <a:gd name="connsiteX23" fmla="*/ 33867 w 381000"/>
              <a:gd name="connsiteY23" fmla="*/ 965292 h 2891459"/>
              <a:gd name="connsiteX24" fmla="*/ 33867 w 381000"/>
              <a:gd name="connsiteY24" fmla="*/ 901792 h 2891459"/>
              <a:gd name="connsiteX25" fmla="*/ 105833 w 381000"/>
              <a:gd name="connsiteY25" fmla="*/ 817125 h 2891459"/>
              <a:gd name="connsiteX26" fmla="*/ 59267 w 381000"/>
              <a:gd name="connsiteY26" fmla="*/ 643559 h 2891459"/>
              <a:gd name="connsiteX27" fmla="*/ 25400 w 381000"/>
              <a:gd name="connsiteY27" fmla="*/ 410725 h 2891459"/>
              <a:gd name="connsiteX28" fmla="*/ 71967 w 381000"/>
              <a:gd name="connsiteY28" fmla="*/ 135559 h 2891459"/>
              <a:gd name="connsiteX29" fmla="*/ 186267 w 381000"/>
              <a:gd name="connsiteY29" fmla="*/ 92 h 2891459"/>
              <a:gd name="connsiteX30" fmla="*/ 279400 w 381000"/>
              <a:gd name="connsiteY30" fmla="*/ 118625 h 2891459"/>
              <a:gd name="connsiteX31" fmla="*/ 330200 w 381000"/>
              <a:gd name="connsiteY31" fmla="*/ 355692 h 2891459"/>
              <a:gd name="connsiteX32" fmla="*/ 325967 w 381000"/>
              <a:gd name="connsiteY32" fmla="*/ 601225 h 2891459"/>
              <a:gd name="connsiteX33" fmla="*/ 275167 w 381000"/>
              <a:gd name="connsiteY33" fmla="*/ 808659 h 2891459"/>
              <a:gd name="connsiteX34" fmla="*/ 325967 w 381000"/>
              <a:gd name="connsiteY34" fmla="*/ 876392 h 2891459"/>
              <a:gd name="connsiteX35" fmla="*/ 325967 w 381000"/>
              <a:gd name="connsiteY35" fmla="*/ 956825 h 2891459"/>
              <a:gd name="connsiteX36" fmla="*/ 287867 w 381000"/>
              <a:gd name="connsiteY36" fmla="*/ 1033025 h 2891459"/>
              <a:gd name="connsiteX37" fmla="*/ 359833 w 381000"/>
              <a:gd name="connsiteY37" fmla="*/ 1100759 h 2891459"/>
              <a:gd name="connsiteX38" fmla="*/ 355600 w 381000"/>
              <a:gd name="connsiteY38" fmla="*/ 1176959 h 2891459"/>
              <a:gd name="connsiteX39" fmla="*/ 304800 w 381000"/>
              <a:gd name="connsiteY39" fmla="*/ 1248925 h 2891459"/>
              <a:gd name="connsiteX40" fmla="*/ 342900 w 381000"/>
              <a:gd name="connsiteY40" fmla="*/ 1308192 h 2891459"/>
              <a:gd name="connsiteX41" fmla="*/ 342900 w 381000"/>
              <a:gd name="connsiteY41" fmla="*/ 1380159 h 2891459"/>
              <a:gd name="connsiteX42" fmla="*/ 300567 w 381000"/>
              <a:gd name="connsiteY42" fmla="*/ 1447892 h 2891459"/>
              <a:gd name="connsiteX43" fmla="*/ 368300 w 381000"/>
              <a:gd name="connsiteY43" fmla="*/ 1536792 h 2891459"/>
              <a:gd name="connsiteX44" fmla="*/ 304800 w 381000"/>
              <a:gd name="connsiteY44" fmla="*/ 1591825 h 2891459"/>
              <a:gd name="connsiteX45" fmla="*/ 381000 w 381000"/>
              <a:gd name="connsiteY45" fmla="*/ 1693425 h 2891459"/>
              <a:gd name="connsiteX46" fmla="*/ 317500 w 381000"/>
              <a:gd name="connsiteY46" fmla="*/ 1761159 h 2891459"/>
              <a:gd name="connsiteX47" fmla="*/ 368300 w 381000"/>
              <a:gd name="connsiteY47" fmla="*/ 1833125 h 2891459"/>
              <a:gd name="connsiteX48" fmla="*/ 313267 w 381000"/>
              <a:gd name="connsiteY48" fmla="*/ 1917792 h 2891459"/>
              <a:gd name="connsiteX49" fmla="*/ 364067 w 381000"/>
              <a:gd name="connsiteY49" fmla="*/ 2015159 h 2891459"/>
              <a:gd name="connsiteX50" fmla="*/ 309033 w 381000"/>
              <a:gd name="connsiteY50" fmla="*/ 2108292 h 2891459"/>
              <a:gd name="connsiteX51" fmla="*/ 364067 w 381000"/>
              <a:gd name="connsiteY51" fmla="*/ 2201425 h 2891459"/>
              <a:gd name="connsiteX52" fmla="*/ 304800 w 381000"/>
              <a:gd name="connsiteY52" fmla="*/ 2277625 h 2891459"/>
              <a:gd name="connsiteX53" fmla="*/ 364067 w 381000"/>
              <a:gd name="connsiteY53" fmla="*/ 2383459 h 2891459"/>
              <a:gd name="connsiteX54" fmla="*/ 317500 w 381000"/>
              <a:gd name="connsiteY54" fmla="*/ 2455425 h 2891459"/>
              <a:gd name="connsiteX55" fmla="*/ 355600 w 381000"/>
              <a:gd name="connsiteY55" fmla="*/ 2569725 h 2891459"/>
              <a:gd name="connsiteX56" fmla="*/ 300567 w 381000"/>
              <a:gd name="connsiteY56" fmla="*/ 2654392 h 2891459"/>
              <a:gd name="connsiteX57" fmla="*/ 355600 w 381000"/>
              <a:gd name="connsiteY57" fmla="*/ 2785625 h 2891459"/>
              <a:gd name="connsiteX58" fmla="*/ 338667 w 381000"/>
              <a:gd name="connsiteY58" fmla="*/ 2882992 h 2891459"/>
              <a:gd name="connsiteX59" fmla="*/ 33867 w 381000"/>
              <a:gd name="connsiteY59" fmla="*/ 2891459 h 2891459"/>
              <a:gd name="connsiteX0" fmla="*/ 33867 w 381000"/>
              <a:gd name="connsiteY0" fmla="*/ 2891459 h 2891459"/>
              <a:gd name="connsiteX1" fmla="*/ 4233 w 381000"/>
              <a:gd name="connsiteY1" fmla="*/ 2772925 h 2891459"/>
              <a:gd name="connsiteX2" fmla="*/ 88900 w 381000"/>
              <a:gd name="connsiteY2" fmla="*/ 2667092 h 2891459"/>
              <a:gd name="connsiteX3" fmla="*/ 16933 w 381000"/>
              <a:gd name="connsiteY3" fmla="*/ 2573959 h 2891459"/>
              <a:gd name="connsiteX4" fmla="*/ 76200 w 381000"/>
              <a:gd name="connsiteY4" fmla="*/ 2472359 h 2891459"/>
              <a:gd name="connsiteX5" fmla="*/ 21167 w 381000"/>
              <a:gd name="connsiteY5" fmla="*/ 2391925 h 2891459"/>
              <a:gd name="connsiteX6" fmla="*/ 97367 w 381000"/>
              <a:gd name="connsiteY6" fmla="*/ 2286092 h 2891459"/>
              <a:gd name="connsiteX7" fmla="*/ 12700 w 381000"/>
              <a:gd name="connsiteY7" fmla="*/ 2205659 h 2891459"/>
              <a:gd name="connsiteX8" fmla="*/ 93133 w 381000"/>
              <a:gd name="connsiteY8" fmla="*/ 2108292 h 2891459"/>
              <a:gd name="connsiteX9" fmla="*/ 16933 w 381000"/>
              <a:gd name="connsiteY9" fmla="*/ 2010925 h 2891459"/>
              <a:gd name="connsiteX10" fmla="*/ 88900 w 381000"/>
              <a:gd name="connsiteY10" fmla="*/ 1934725 h 2891459"/>
              <a:gd name="connsiteX11" fmla="*/ 29633 w 381000"/>
              <a:gd name="connsiteY11" fmla="*/ 1828892 h 2891459"/>
              <a:gd name="connsiteX12" fmla="*/ 84667 w 381000"/>
              <a:gd name="connsiteY12" fmla="*/ 1782325 h 2891459"/>
              <a:gd name="connsiteX13" fmla="*/ 4233 w 381000"/>
              <a:gd name="connsiteY13" fmla="*/ 1706125 h 2891459"/>
              <a:gd name="connsiteX14" fmla="*/ 76200 w 381000"/>
              <a:gd name="connsiteY14" fmla="*/ 1608759 h 2891459"/>
              <a:gd name="connsiteX15" fmla="*/ 0 w 381000"/>
              <a:gd name="connsiteY15" fmla="*/ 1541025 h 2891459"/>
              <a:gd name="connsiteX16" fmla="*/ 97367 w 381000"/>
              <a:gd name="connsiteY16" fmla="*/ 1464825 h 2891459"/>
              <a:gd name="connsiteX17" fmla="*/ 16933 w 381000"/>
              <a:gd name="connsiteY17" fmla="*/ 1418259 h 2891459"/>
              <a:gd name="connsiteX18" fmla="*/ 12700 w 381000"/>
              <a:gd name="connsiteY18" fmla="*/ 1325125 h 2891459"/>
              <a:gd name="connsiteX19" fmla="*/ 80433 w 381000"/>
              <a:gd name="connsiteY19" fmla="*/ 1257392 h 2891459"/>
              <a:gd name="connsiteX20" fmla="*/ 16933 w 381000"/>
              <a:gd name="connsiteY20" fmla="*/ 1206592 h 2891459"/>
              <a:gd name="connsiteX21" fmla="*/ 16933 w 381000"/>
              <a:gd name="connsiteY21" fmla="*/ 1117692 h 2891459"/>
              <a:gd name="connsiteX22" fmla="*/ 76200 w 381000"/>
              <a:gd name="connsiteY22" fmla="*/ 1041492 h 2891459"/>
              <a:gd name="connsiteX23" fmla="*/ 33867 w 381000"/>
              <a:gd name="connsiteY23" fmla="*/ 965292 h 2891459"/>
              <a:gd name="connsiteX24" fmla="*/ 33867 w 381000"/>
              <a:gd name="connsiteY24" fmla="*/ 901792 h 2891459"/>
              <a:gd name="connsiteX25" fmla="*/ 105833 w 381000"/>
              <a:gd name="connsiteY25" fmla="*/ 817125 h 2891459"/>
              <a:gd name="connsiteX26" fmla="*/ 59267 w 381000"/>
              <a:gd name="connsiteY26" fmla="*/ 643559 h 2891459"/>
              <a:gd name="connsiteX27" fmla="*/ 25400 w 381000"/>
              <a:gd name="connsiteY27" fmla="*/ 410725 h 2891459"/>
              <a:gd name="connsiteX28" fmla="*/ 71967 w 381000"/>
              <a:gd name="connsiteY28" fmla="*/ 135559 h 2891459"/>
              <a:gd name="connsiteX29" fmla="*/ 186267 w 381000"/>
              <a:gd name="connsiteY29" fmla="*/ 92 h 2891459"/>
              <a:gd name="connsiteX30" fmla="*/ 279400 w 381000"/>
              <a:gd name="connsiteY30" fmla="*/ 118625 h 2891459"/>
              <a:gd name="connsiteX31" fmla="*/ 330200 w 381000"/>
              <a:gd name="connsiteY31" fmla="*/ 355692 h 2891459"/>
              <a:gd name="connsiteX32" fmla="*/ 325967 w 381000"/>
              <a:gd name="connsiteY32" fmla="*/ 601225 h 2891459"/>
              <a:gd name="connsiteX33" fmla="*/ 275167 w 381000"/>
              <a:gd name="connsiteY33" fmla="*/ 808659 h 2891459"/>
              <a:gd name="connsiteX34" fmla="*/ 325967 w 381000"/>
              <a:gd name="connsiteY34" fmla="*/ 876392 h 2891459"/>
              <a:gd name="connsiteX35" fmla="*/ 325967 w 381000"/>
              <a:gd name="connsiteY35" fmla="*/ 956825 h 2891459"/>
              <a:gd name="connsiteX36" fmla="*/ 287867 w 381000"/>
              <a:gd name="connsiteY36" fmla="*/ 1033025 h 2891459"/>
              <a:gd name="connsiteX37" fmla="*/ 359833 w 381000"/>
              <a:gd name="connsiteY37" fmla="*/ 1100759 h 2891459"/>
              <a:gd name="connsiteX38" fmla="*/ 355600 w 381000"/>
              <a:gd name="connsiteY38" fmla="*/ 1176959 h 2891459"/>
              <a:gd name="connsiteX39" fmla="*/ 304800 w 381000"/>
              <a:gd name="connsiteY39" fmla="*/ 1248925 h 2891459"/>
              <a:gd name="connsiteX40" fmla="*/ 342900 w 381000"/>
              <a:gd name="connsiteY40" fmla="*/ 1308192 h 2891459"/>
              <a:gd name="connsiteX41" fmla="*/ 342900 w 381000"/>
              <a:gd name="connsiteY41" fmla="*/ 1380159 h 2891459"/>
              <a:gd name="connsiteX42" fmla="*/ 300567 w 381000"/>
              <a:gd name="connsiteY42" fmla="*/ 1447892 h 2891459"/>
              <a:gd name="connsiteX43" fmla="*/ 368300 w 381000"/>
              <a:gd name="connsiteY43" fmla="*/ 1536792 h 2891459"/>
              <a:gd name="connsiteX44" fmla="*/ 304800 w 381000"/>
              <a:gd name="connsiteY44" fmla="*/ 1591825 h 2891459"/>
              <a:gd name="connsiteX45" fmla="*/ 381000 w 381000"/>
              <a:gd name="connsiteY45" fmla="*/ 1693425 h 2891459"/>
              <a:gd name="connsiteX46" fmla="*/ 317500 w 381000"/>
              <a:gd name="connsiteY46" fmla="*/ 1761159 h 2891459"/>
              <a:gd name="connsiteX47" fmla="*/ 368300 w 381000"/>
              <a:gd name="connsiteY47" fmla="*/ 1833125 h 2891459"/>
              <a:gd name="connsiteX48" fmla="*/ 313267 w 381000"/>
              <a:gd name="connsiteY48" fmla="*/ 1917792 h 2891459"/>
              <a:gd name="connsiteX49" fmla="*/ 364067 w 381000"/>
              <a:gd name="connsiteY49" fmla="*/ 2015159 h 2891459"/>
              <a:gd name="connsiteX50" fmla="*/ 309033 w 381000"/>
              <a:gd name="connsiteY50" fmla="*/ 2108292 h 2891459"/>
              <a:gd name="connsiteX51" fmla="*/ 364067 w 381000"/>
              <a:gd name="connsiteY51" fmla="*/ 2201425 h 2891459"/>
              <a:gd name="connsiteX52" fmla="*/ 304800 w 381000"/>
              <a:gd name="connsiteY52" fmla="*/ 2277625 h 2891459"/>
              <a:gd name="connsiteX53" fmla="*/ 364067 w 381000"/>
              <a:gd name="connsiteY53" fmla="*/ 2383459 h 2891459"/>
              <a:gd name="connsiteX54" fmla="*/ 317500 w 381000"/>
              <a:gd name="connsiteY54" fmla="*/ 2455425 h 2891459"/>
              <a:gd name="connsiteX55" fmla="*/ 355600 w 381000"/>
              <a:gd name="connsiteY55" fmla="*/ 2569725 h 2891459"/>
              <a:gd name="connsiteX56" fmla="*/ 300567 w 381000"/>
              <a:gd name="connsiteY56" fmla="*/ 2654392 h 2891459"/>
              <a:gd name="connsiteX57" fmla="*/ 355600 w 381000"/>
              <a:gd name="connsiteY57" fmla="*/ 2785625 h 2891459"/>
              <a:gd name="connsiteX58" fmla="*/ 338667 w 381000"/>
              <a:gd name="connsiteY58" fmla="*/ 2882992 h 2891459"/>
              <a:gd name="connsiteX59" fmla="*/ 33867 w 381000"/>
              <a:gd name="connsiteY59" fmla="*/ 2891459 h 2891459"/>
              <a:gd name="connsiteX0" fmla="*/ 33867 w 381000"/>
              <a:gd name="connsiteY0" fmla="*/ 2891459 h 2891459"/>
              <a:gd name="connsiteX1" fmla="*/ 4233 w 381000"/>
              <a:gd name="connsiteY1" fmla="*/ 2772925 h 2891459"/>
              <a:gd name="connsiteX2" fmla="*/ 88900 w 381000"/>
              <a:gd name="connsiteY2" fmla="*/ 2667092 h 2891459"/>
              <a:gd name="connsiteX3" fmla="*/ 16933 w 381000"/>
              <a:gd name="connsiteY3" fmla="*/ 2573959 h 2891459"/>
              <a:gd name="connsiteX4" fmla="*/ 76200 w 381000"/>
              <a:gd name="connsiteY4" fmla="*/ 2472359 h 2891459"/>
              <a:gd name="connsiteX5" fmla="*/ 21167 w 381000"/>
              <a:gd name="connsiteY5" fmla="*/ 2391925 h 2891459"/>
              <a:gd name="connsiteX6" fmla="*/ 97367 w 381000"/>
              <a:gd name="connsiteY6" fmla="*/ 2286092 h 2891459"/>
              <a:gd name="connsiteX7" fmla="*/ 12700 w 381000"/>
              <a:gd name="connsiteY7" fmla="*/ 2205659 h 2891459"/>
              <a:gd name="connsiteX8" fmla="*/ 93133 w 381000"/>
              <a:gd name="connsiteY8" fmla="*/ 2108292 h 2891459"/>
              <a:gd name="connsiteX9" fmla="*/ 16933 w 381000"/>
              <a:gd name="connsiteY9" fmla="*/ 2010925 h 2891459"/>
              <a:gd name="connsiteX10" fmla="*/ 88900 w 381000"/>
              <a:gd name="connsiteY10" fmla="*/ 1934725 h 2891459"/>
              <a:gd name="connsiteX11" fmla="*/ 29633 w 381000"/>
              <a:gd name="connsiteY11" fmla="*/ 1828892 h 2891459"/>
              <a:gd name="connsiteX12" fmla="*/ 84667 w 381000"/>
              <a:gd name="connsiteY12" fmla="*/ 1782325 h 2891459"/>
              <a:gd name="connsiteX13" fmla="*/ 4233 w 381000"/>
              <a:gd name="connsiteY13" fmla="*/ 1706125 h 2891459"/>
              <a:gd name="connsiteX14" fmla="*/ 76200 w 381000"/>
              <a:gd name="connsiteY14" fmla="*/ 1608759 h 2891459"/>
              <a:gd name="connsiteX15" fmla="*/ 0 w 381000"/>
              <a:gd name="connsiteY15" fmla="*/ 1541025 h 2891459"/>
              <a:gd name="connsiteX16" fmla="*/ 97367 w 381000"/>
              <a:gd name="connsiteY16" fmla="*/ 1464825 h 2891459"/>
              <a:gd name="connsiteX17" fmla="*/ 16933 w 381000"/>
              <a:gd name="connsiteY17" fmla="*/ 1418259 h 2891459"/>
              <a:gd name="connsiteX18" fmla="*/ 12700 w 381000"/>
              <a:gd name="connsiteY18" fmla="*/ 1325125 h 2891459"/>
              <a:gd name="connsiteX19" fmla="*/ 80433 w 381000"/>
              <a:gd name="connsiteY19" fmla="*/ 1257392 h 2891459"/>
              <a:gd name="connsiteX20" fmla="*/ 16933 w 381000"/>
              <a:gd name="connsiteY20" fmla="*/ 1206592 h 2891459"/>
              <a:gd name="connsiteX21" fmla="*/ 16933 w 381000"/>
              <a:gd name="connsiteY21" fmla="*/ 1117692 h 2891459"/>
              <a:gd name="connsiteX22" fmla="*/ 76200 w 381000"/>
              <a:gd name="connsiteY22" fmla="*/ 1041492 h 2891459"/>
              <a:gd name="connsiteX23" fmla="*/ 33867 w 381000"/>
              <a:gd name="connsiteY23" fmla="*/ 965292 h 2891459"/>
              <a:gd name="connsiteX24" fmla="*/ 33867 w 381000"/>
              <a:gd name="connsiteY24" fmla="*/ 901792 h 2891459"/>
              <a:gd name="connsiteX25" fmla="*/ 105833 w 381000"/>
              <a:gd name="connsiteY25" fmla="*/ 817125 h 2891459"/>
              <a:gd name="connsiteX26" fmla="*/ 59267 w 381000"/>
              <a:gd name="connsiteY26" fmla="*/ 643559 h 2891459"/>
              <a:gd name="connsiteX27" fmla="*/ 25400 w 381000"/>
              <a:gd name="connsiteY27" fmla="*/ 410725 h 2891459"/>
              <a:gd name="connsiteX28" fmla="*/ 71967 w 381000"/>
              <a:gd name="connsiteY28" fmla="*/ 135559 h 2891459"/>
              <a:gd name="connsiteX29" fmla="*/ 186267 w 381000"/>
              <a:gd name="connsiteY29" fmla="*/ 92 h 2891459"/>
              <a:gd name="connsiteX30" fmla="*/ 279400 w 381000"/>
              <a:gd name="connsiteY30" fmla="*/ 118625 h 2891459"/>
              <a:gd name="connsiteX31" fmla="*/ 330200 w 381000"/>
              <a:gd name="connsiteY31" fmla="*/ 355692 h 2891459"/>
              <a:gd name="connsiteX32" fmla="*/ 325967 w 381000"/>
              <a:gd name="connsiteY32" fmla="*/ 601225 h 2891459"/>
              <a:gd name="connsiteX33" fmla="*/ 275167 w 381000"/>
              <a:gd name="connsiteY33" fmla="*/ 808659 h 2891459"/>
              <a:gd name="connsiteX34" fmla="*/ 325967 w 381000"/>
              <a:gd name="connsiteY34" fmla="*/ 876392 h 2891459"/>
              <a:gd name="connsiteX35" fmla="*/ 325967 w 381000"/>
              <a:gd name="connsiteY35" fmla="*/ 956825 h 2891459"/>
              <a:gd name="connsiteX36" fmla="*/ 287867 w 381000"/>
              <a:gd name="connsiteY36" fmla="*/ 1033025 h 2891459"/>
              <a:gd name="connsiteX37" fmla="*/ 359833 w 381000"/>
              <a:gd name="connsiteY37" fmla="*/ 1100759 h 2891459"/>
              <a:gd name="connsiteX38" fmla="*/ 355600 w 381000"/>
              <a:gd name="connsiteY38" fmla="*/ 1176959 h 2891459"/>
              <a:gd name="connsiteX39" fmla="*/ 304800 w 381000"/>
              <a:gd name="connsiteY39" fmla="*/ 1248925 h 2891459"/>
              <a:gd name="connsiteX40" fmla="*/ 342900 w 381000"/>
              <a:gd name="connsiteY40" fmla="*/ 1308192 h 2891459"/>
              <a:gd name="connsiteX41" fmla="*/ 342900 w 381000"/>
              <a:gd name="connsiteY41" fmla="*/ 1380159 h 2891459"/>
              <a:gd name="connsiteX42" fmla="*/ 300567 w 381000"/>
              <a:gd name="connsiteY42" fmla="*/ 1447892 h 2891459"/>
              <a:gd name="connsiteX43" fmla="*/ 368300 w 381000"/>
              <a:gd name="connsiteY43" fmla="*/ 1536792 h 2891459"/>
              <a:gd name="connsiteX44" fmla="*/ 304800 w 381000"/>
              <a:gd name="connsiteY44" fmla="*/ 1591825 h 2891459"/>
              <a:gd name="connsiteX45" fmla="*/ 381000 w 381000"/>
              <a:gd name="connsiteY45" fmla="*/ 1693425 h 2891459"/>
              <a:gd name="connsiteX46" fmla="*/ 317500 w 381000"/>
              <a:gd name="connsiteY46" fmla="*/ 1761159 h 2891459"/>
              <a:gd name="connsiteX47" fmla="*/ 368300 w 381000"/>
              <a:gd name="connsiteY47" fmla="*/ 1833125 h 2891459"/>
              <a:gd name="connsiteX48" fmla="*/ 313267 w 381000"/>
              <a:gd name="connsiteY48" fmla="*/ 1917792 h 2891459"/>
              <a:gd name="connsiteX49" fmla="*/ 364067 w 381000"/>
              <a:gd name="connsiteY49" fmla="*/ 2015159 h 2891459"/>
              <a:gd name="connsiteX50" fmla="*/ 309033 w 381000"/>
              <a:gd name="connsiteY50" fmla="*/ 2108292 h 2891459"/>
              <a:gd name="connsiteX51" fmla="*/ 364067 w 381000"/>
              <a:gd name="connsiteY51" fmla="*/ 2201425 h 2891459"/>
              <a:gd name="connsiteX52" fmla="*/ 304800 w 381000"/>
              <a:gd name="connsiteY52" fmla="*/ 2277625 h 2891459"/>
              <a:gd name="connsiteX53" fmla="*/ 364067 w 381000"/>
              <a:gd name="connsiteY53" fmla="*/ 2383459 h 2891459"/>
              <a:gd name="connsiteX54" fmla="*/ 317500 w 381000"/>
              <a:gd name="connsiteY54" fmla="*/ 2455425 h 2891459"/>
              <a:gd name="connsiteX55" fmla="*/ 355600 w 381000"/>
              <a:gd name="connsiteY55" fmla="*/ 2569725 h 2891459"/>
              <a:gd name="connsiteX56" fmla="*/ 300567 w 381000"/>
              <a:gd name="connsiteY56" fmla="*/ 2654392 h 2891459"/>
              <a:gd name="connsiteX57" fmla="*/ 355600 w 381000"/>
              <a:gd name="connsiteY57" fmla="*/ 2785625 h 2891459"/>
              <a:gd name="connsiteX58" fmla="*/ 338667 w 381000"/>
              <a:gd name="connsiteY58" fmla="*/ 2882992 h 2891459"/>
              <a:gd name="connsiteX59" fmla="*/ 33867 w 381000"/>
              <a:gd name="connsiteY59" fmla="*/ 2891459 h 2891459"/>
              <a:gd name="connsiteX0" fmla="*/ 33867 w 381000"/>
              <a:gd name="connsiteY0" fmla="*/ 2891459 h 2891459"/>
              <a:gd name="connsiteX1" fmla="*/ 4233 w 381000"/>
              <a:gd name="connsiteY1" fmla="*/ 2772925 h 2891459"/>
              <a:gd name="connsiteX2" fmla="*/ 88900 w 381000"/>
              <a:gd name="connsiteY2" fmla="*/ 2667092 h 2891459"/>
              <a:gd name="connsiteX3" fmla="*/ 16933 w 381000"/>
              <a:gd name="connsiteY3" fmla="*/ 2573959 h 2891459"/>
              <a:gd name="connsiteX4" fmla="*/ 76200 w 381000"/>
              <a:gd name="connsiteY4" fmla="*/ 2472359 h 2891459"/>
              <a:gd name="connsiteX5" fmla="*/ 21167 w 381000"/>
              <a:gd name="connsiteY5" fmla="*/ 2391925 h 2891459"/>
              <a:gd name="connsiteX6" fmla="*/ 97367 w 381000"/>
              <a:gd name="connsiteY6" fmla="*/ 2286092 h 2891459"/>
              <a:gd name="connsiteX7" fmla="*/ 12700 w 381000"/>
              <a:gd name="connsiteY7" fmla="*/ 2205659 h 2891459"/>
              <a:gd name="connsiteX8" fmla="*/ 93133 w 381000"/>
              <a:gd name="connsiteY8" fmla="*/ 2108292 h 2891459"/>
              <a:gd name="connsiteX9" fmla="*/ 16933 w 381000"/>
              <a:gd name="connsiteY9" fmla="*/ 2010925 h 2891459"/>
              <a:gd name="connsiteX10" fmla="*/ 88900 w 381000"/>
              <a:gd name="connsiteY10" fmla="*/ 1934725 h 2891459"/>
              <a:gd name="connsiteX11" fmla="*/ 29633 w 381000"/>
              <a:gd name="connsiteY11" fmla="*/ 1828892 h 2891459"/>
              <a:gd name="connsiteX12" fmla="*/ 84667 w 381000"/>
              <a:gd name="connsiteY12" fmla="*/ 1782325 h 2891459"/>
              <a:gd name="connsiteX13" fmla="*/ 4233 w 381000"/>
              <a:gd name="connsiteY13" fmla="*/ 1706125 h 2891459"/>
              <a:gd name="connsiteX14" fmla="*/ 76200 w 381000"/>
              <a:gd name="connsiteY14" fmla="*/ 1608759 h 2891459"/>
              <a:gd name="connsiteX15" fmla="*/ 0 w 381000"/>
              <a:gd name="connsiteY15" fmla="*/ 1541025 h 2891459"/>
              <a:gd name="connsiteX16" fmla="*/ 97367 w 381000"/>
              <a:gd name="connsiteY16" fmla="*/ 1464825 h 2891459"/>
              <a:gd name="connsiteX17" fmla="*/ 16933 w 381000"/>
              <a:gd name="connsiteY17" fmla="*/ 1418259 h 2891459"/>
              <a:gd name="connsiteX18" fmla="*/ 12700 w 381000"/>
              <a:gd name="connsiteY18" fmla="*/ 1325125 h 2891459"/>
              <a:gd name="connsiteX19" fmla="*/ 80433 w 381000"/>
              <a:gd name="connsiteY19" fmla="*/ 1257392 h 2891459"/>
              <a:gd name="connsiteX20" fmla="*/ 16933 w 381000"/>
              <a:gd name="connsiteY20" fmla="*/ 1206592 h 2891459"/>
              <a:gd name="connsiteX21" fmla="*/ 16933 w 381000"/>
              <a:gd name="connsiteY21" fmla="*/ 1117692 h 2891459"/>
              <a:gd name="connsiteX22" fmla="*/ 76200 w 381000"/>
              <a:gd name="connsiteY22" fmla="*/ 1041492 h 2891459"/>
              <a:gd name="connsiteX23" fmla="*/ 33867 w 381000"/>
              <a:gd name="connsiteY23" fmla="*/ 965292 h 2891459"/>
              <a:gd name="connsiteX24" fmla="*/ 33867 w 381000"/>
              <a:gd name="connsiteY24" fmla="*/ 901792 h 2891459"/>
              <a:gd name="connsiteX25" fmla="*/ 105833 w 381000"/>
              <a:gd name="connsiteY25" fmla="*/ 817125 h 2891459"/>
              <a:gd name="connsiteX26" fmla="*/ 59267 w 381000"/>
              <a:gd name="connsiteY26" fmla="*/ 643559 h 2891459"/>
              <a:gd name="connsiteX27" fmla="*/ 25400 w 381000"/>
              <a:gd name="connsiteY27" fmla="*/ 410725 h 2891459"/>
              <a:gd name="connsiteX28" fmla="*/ 71967 w 381000"/>
              <a:gd name="connsiteY28" fmla="*/ 135559 h 2891459"/>
              <a:gd name="connsiteX29" fmla="*/ 186267 w 381000"/>
              <a:gd name="connsiteY29" fmla="*/ 92 h 2891459"/>
              <a:gd name="connsiteX30" fmla="*/ 279400 w 381000"/>
              <a:gd name="connsiteY30" fmla="*/ 118625 h 2891459"/>
              <a:gd name="connsiteX31" fmla="*/ 330200 w 381000"/>
              <a:gd name="connsiteY31" fmla="*/ 355692 h 2891459"/>
              <a:gd name="connsiteX32" fmla="*/ 325967 w 381000"/>
              <a:gd name="connsiteY32" fmla="*/ 601225 h 2891459"/>
              <a:gd name="connsiteX33" fmla="*/ 275167 w 381000"/>
              <a:gd name="connsiteY33" fmla="*/ 808659 h 2891459"/>
              <a:gd name="connsiteX34" fmla="*/ 325967 w 381000"/>
              <a:gd name="connsiteY34" fmla="*/ 876392 h 2891459"/>
              <a:gd name="connsiteX35" fmla="*/ 325967 w 381000"/>
              <a:gd name="connsiteY35" fmla="*/ 956825 h 2891459"/>
              <a:gd name="connsiteX36" fmla="*/ 287867 w 381000"/>
              <a:gd name="connsiteY36" fmla="*/ 1033025 h 2891459"/>
              <a:gd name="connsiteX37" fmla="*/ 359833 w 381000"/>
              <a:gd name="connsiteY37" fmla="*/ 1100759 h 2891459"/>
              <a:gd name="connsiteX38" fmla="*/ 355600 w 381000"/>
              <a:gd name="connsiteY38" fmla="*/ 1176959 h 2891459"/>
              <a:gd name="connsiteX39" fmla="*/ 304800 w 381000"/>
              <a:gd name="connsiteY39" fmla="*/ 1248925 h 2891459"/>
              <a:gd name="connsiteX40" fmla="*/ 342900 w 381000"/>
              <a:gd name="connsiteY40" fmla="*/ 1308192 h 2891459"/>
              <a:gd name="connsiteX41" fmla="*/ 342900 w 381000"/>
              <a:gd name="connsiteY41" fmla="*/ 1380159 h 2891459"/>
              <a:gd name="connsiteX42" fmla="*/ 300567 w 381000"/>
              <a:gd name="connsiteY42" fmla="*/ 1447892 h 2891459"/>
              <a:gd name="connsiteX43" fmla="*/ 368300 w 381000"/>
              <a:gd name="connsiteY43" fmla="*/ 1536792 h 2891459"/>
              <a:gd name="connsiteX44" fmla="*/ 304800 w 381000"/>
              <a:gd name="connsiteY44" fmla="*/ 1591825 h 2891459"/>
              <a:gd name="connsiteX45" fmla="*/ 381000 w 381000"/>
              <a:gd name="connsiteY45" fmla="*/ 1693425 h 2891459"/>
              <a:gd name="connsiteX46" fmla="*/ 317500 w 381000"/>
              <a:gd name="connsiteY46" fmla="*/ 1761159 h 2891459"/>
              <a:gd name="connsiteX47" fmla="*/ 368300 w 381000"/>
              <a:gd name="connsiteY47" fmla="*/ 1833125 h 2891459"/>
              <a:gd name="connsiteX48" fmla="*/ 313267 w 381000"/>
              <a:gd name="connsiteY48" fmla="*/ 1917792 h 2891459"/>
              <a:gd name="connsiteX49" fmla="*/ 364067 w 381000"/>
              <a:gd name="connsiteY49" fmla="*/ 2015159 h 2891459"/>
              <a:gd name="connsiteX50" fmla="*/ 309033 w 381000"/>
              <a:gd name="connsiteY50" fmla="*/ 2108292 h 2891459"/>
              <a:gd name="connsiteX51" fmla="*/ 364067 w 381000"/>
              <a:gd name="connsiteY51" fmla="*/ 2201425 h 2891459"/>
              <a:gd name="connsiteX52" fmla="*/ 304800 w 381000"/>
              <a:gd name="connsiteY52" fmla="*/ 2277625 h 2891459"/>
              <a:gd name="connsiteX53" fmla="*/ 364067 w 381000"/>
              <a:gd name="connsiteY53" fmla="*/ 2383459 h 2891459"/>
              <a:gd name="connsiteX54" fmla="*/ 317500 w 381000"/>
              <a:gd name="connsiteY54" fmla="*/ 2455425 h 2891459"/>
              <a:gd name="connsiteX55" fmla="*/ 355600 w 381000"/>
              <a:gd name="connsiteY55" fmla="*/ 2569725 h 2891459"/>
              <a:gd name="connsiteX56" fmla="*/ 300567 w 381000"/>
              <a:gd name="connsiteY56" fmla="*/ 2654392 h 2891459"/>
              <a:gd name="connsiteX57" fmla="*/ 355600 w 381000"/>
              <a:gd name="connsiteY57" fmla="*/ 2785625 h 2891459"/>
              <a:gd name="connsiteX58" fmla="*/ 338667 w 381000"/>
              <a:gd name="connsiteY58" fmla="*/ 2882992 h 2891459"/>
              <a:gd name="connsiteX59" fmla="*/ 33867 w 381000"/>
              <a:gd name="connsiteY59" fmla="*/ 2891459 h 2891459"/>
              <a:gd name="connsiteX0" fmla="*/ 33867 w 381000"/>
              <a:gd name="connsiteY0" fmla="*/ 2891459 h 2891459"/>
              <a:gd name="connsiteX1" fmla="*/ 4233 w 381000"/>
              <a:gd name="connsiteY1" fmla="*/ 2772925 h 2891459"/>
              <a:gd name="connsiteX2" fmla="*/ 88900 w 381000"/>
              <a:gd name="connsiteY2" fmla="*/ 2667092 h 2891459"/>
              <a:gd name="connsiteX3" fmla="*/ 16933 w 381000"/>
              <a:gd name="connsiteY3" fmla="*/ 2573959 h 2891459"/>
              <a:gd name="connsiteX4" fmla="*/ 76200 w 381000"/>
              <a:gd name="connsiteY4" fmla="*/ 2472359 h 2891459"/>
              <a:gd name="connsiteX5" fmla="*/ 21167 w 381000"/>
              <a:gd name="connsiteY5" fmla="*/ 2391925 h 2891459"/>
              <a:gd name="connsiteX6" fmla="*/ 97367 w 381000"/>
              <a:gd name="connsiteY6" fmla="*/ 2286092 h 2891459"/>
              <a:gd name="connsiteX7" fmla="*/ 12700 w 381000"/>
              <a:gd name="connsiteY7" fmla="*/ 2205659 h 2891459"/>
              <a:gd name="connsiteX8" fmla="*/ 93133 w 381000"/>
              <a:gd name="connsiteY8" fmla="*/ 2108292 h 2891459"/>
              <a:gd name="connsiteX9" fmla="*/ 16933 w 381000"/>
              <a:gd name="connsiteY9" fmla="*/ 2010925 h 2891459"/>
              <a:gd name="connsiteX10" fmla="*/ 88900 w 381000"/>
              <a:gd name="connsiteY10" fmla="*/ 1934725 h 2891459"/>
              <a:gd name="connsiteX11" fmla="*/ 29633 w 381000"/>
              <a:gd name="connsiteY11" fmla="*/ 1828892 h 2891459"/>
              <a:gd name="connsiteX12" fmla="*/ 84667 w 381000"/>
              <a:gd name="connsiteY12" fmla="*/ 1782325 h 2891459"/>
              <a:gd name="connsiteX13" fmla="*/ 4233 w 381000"/>
              <a:gd name="connsiteY13" fmla="*/ 1706125 h 2891459"/>
              <a:gd name="connsiteX14" fmla="*/ 76200 w 381000"/>
              <a:gd name="connsiteY14" fmla="*/ 1608759 h 2891459"/>
              <a:gd name="connsiteX15" fmla="*/ 0 w 381000"/>
              <a:gd name="connsiteY15" fmla="*/ 1541025 h 2891459"/>
              <a:gd name="connsiteX16" fmla="*/ 97367 w 381000"/>
              <a:gd name="connsiteY16" fmla="*/ 1464825 h 2891459"/>
              <a:gd name="connsiteX17" fmla="*/ 16933 w 381000"/>
              <a:gd name="connsiteY17" fmla="*/ 1418259 h 2891459"/>
              <a:gd name="connsiteX18" fmla="*/ 12700 w 381000"/>
              <a:gd name="connsiteY18" fmla="*/ 1325125 h 2891459"/>
              <a:gd name="connsiteX19" fmla="*/ 80433 w 381000"/>
              <a:gd name="connsiteY19" fmla="*/ 1257392 h 2891459"/>
              <a:gd name="connsiteX20" fmla="*/ 16933 w 381000"/>
              <a:gd name="connsiteY20" fmla="*/ 1206592 h 2891459"/>
              <a:gd name="connsiteX21" fmla="*/ 16933 w 381000"/>
              <a:gd name="connsiteY21" fmla="*/ 1117692 h 2891459"/>
              <a:gd name="connsiteX22" fmla="*/ 76200 w 381000"/>
              <a:gd name="connsiteY22" fmla="*/ 1041492 h 2891459"/>
              <a:gd name="connsiteX23" fmla="*/ 33867 w 381000"/>
              <a:gd name="connsiteY23" fmla="*/ 965292 h 2891459"/>
              <a:gd name="connsiteX24" fmla="*/ 33867 w 381000"/>
              <a:gd name="connsiteY24" fmla="*/ 901792 h 2891459"/>
              <a:gd name="connsiteX25" fmla="*/ 105833 w 381000"/>
              <a:gd name="connsiteY25" fmla="*/ 817125 h 2891459"/>
              <a:gd name="connsiteX26" fmla="*/ 59267 w 381000"/>
              <a:gd name="connsiteY26" fmla="*/ 643559 h 2891459"/>
              <a:gd name="connsiteX27" fmla="*/ 25400 w 381000"/>
              <a:gd name="connsiteY27" fmla="*/ 410725 h 2891459"/>
              <a:gd name="connsiteX28" fmla="*/ 71967 w 381000"/>
              <a:gd name="connsiteY28" fmla="*/ 135559 h 2891459"/>
              <a:gd name="connsiteX29" fmla="*/ 186267 w 381000"/>
              <a:gd name="connsiteY29" fmla="*/ 92 h 2891459"/>
              <a:gd name="connsiteX30" fmla="*/ 279400 w 381000"/>
              <a:gd name="connsiteY30" fmla="*/ 118625 h 2891459"/>
              <a:gd name="connsiteX31" fmla="*/ 330200 w 381000"/>
              <a:gd name="connsiteY31" fmla="*/ 355692 h 2891459"/>
              <a:gd name="connsiteX32" fmla="*/ 325967 w 381000"/>
              <a:gd name="connsiteY32" fmla="*/ 601225 h 2891459"/>
              <a:gd name="connsiteX33" fmla="*/ 275167 w 381000"/>
              <a:gd name="connsiteY33" fmla="*/ 808659 h 2891459"/>
              <a:gd name="connsiteX34" fmla="*/ 325967 w 381000"/>
              <a:gd name="connsiteY34" fmla="*/ 876392 h 2891459"/>
              <a:gd name="connsiteX35" fmla="*/ 325967 w 381000"/>
              <a:gd name="connsiteY35" fmla="*/ 956825 h 2891459"/>
              <a:gd name="connsiteX36" fmla="*/ 287867 w 381000"/>
              <a:gd name="connsiteY36" fmla="*/ 1033025 h 2891459"/>
              <a:gd name="connsiteX37" fmla="*/ 359833 w 381000"/>
              <a:gd name="connsiteY37" fmla="*/ 1100759 h 2891459"/>
              <a:gd name="connsiteX38" fmla="*/ 355600 w 381000"/>
              <a:gd name="connsiteY38" fmla="*/ 1176959 h 2891459"/>
              <a:gd name="connsiteX39" fmla="*/ 304800 w 381000"/>
              <a:gd name="connsiteY39" fmla="*/ 1248925 h 2891459"/>
              <a:gd name="connsiteX40" fmla="*/ 342900 w 381000"/>
              <a:gd name="connsiteY40" fmla="*/ 1308192 h 2891459"/>
              <a:gd name="connsiteX41" fmla="*/ 342900 w 381000"/>
              <a:gd name="connsiteY41" fmla="*/ 1380159 h 2891459"/>
              <a:gd name="connsiteX42" fmla="*/ 300567 w 381000"/>
              <a:gd name="connsiteY42" fmla="*/ 1447892 h 2891459"/>
              <a:gd name="connsiteX43" fmla="*/ 368300 w 381000"/>
              <a:gd name="connsiteY43" fmla="*/ 1536792 h 2891459"/>
              <a:gd name="connsiteX44" fmla="*/ 304800 w 381000"/>
              <a:gd name="connsiteY44" fmla="*/ 1591825 h 2891459"/>
              <a:gd name="connsiteX45" fmla="*/ 381000 w 381000"/>
              <a:gd name="connsiteY45" fmla="*/ 1693425 h 2891459"/>
              <a:gd name="connsiteX46" fmla="*/ 317500 w 381000"/>
              <a:gd name="connsiteY46" fmla="*/ 1761159 h 2891459"/>
              <a:gd name="connsiteX47" fmla="*/ 368300 w 381000"/>
              <a:gd name="connsiteY47" fmla="*/ 1833125 h 2891459"/>
              <a:gd name="connsiteX48" fmla="*/ 313267 w 381000"/>
              <a:gd name="connsiteY48" fmla="*/ 1917792 h 2891459"/>
              <a:gd name="connsiteX49" fmla="*/ 364067 w 381000"/>
              <a:gd name="connsiteY49" fmla="*/ 2015159 h 2891459"/>
              <a:gd name="connsiteX50" fmla="*/ 309033 w 381000"/>
              <a:gd name="connsiteY50" fmla="*/ 2108292 h 2891459"/>
              <a:gd name="connsiteX51" fmla="*/ 364067 w 381000"/>
              <a:gd name="connsiteY51" fmla="*/ 2201425 h 2891459"/>
              <a:gd name="connsiteX52" fmla="*/ 304800 w 381000"/>
              <a:gd name="connsiteY52" fmla="*/ 2277625 h 2891459"/>
              <a:gd name="connsiteX53" fmla="*/ 364067 w 381000"/>
              <a:gd name="connsiteY53" fmla="*/ 2383459 h 2891459"/>
              <a:gd name="connsiteX54" fmla="*/ 317500 w 381000"/>
              <a:gd name="connsiteY54" fmla="*/ 2455425 h 2891459"/>
              <a:gd name="connsiteX55" fmla="*/ 355600 w 381000"/>
              <a:gd name="connsiteY55" fmla="*/ 2569725 h 2891459"/>
              <a:gd name="connsiteX56" fmla="*/ 300567 w 381000"/>
              <a:gd name="connsiteY56" fmla="*/ 2654392 h 2891459"/>
              <a:gd name="connsiteX57" fmla="*/ 355600 w 381000"/>
              <a:gd name="connsiteY57" fmla="*/ 2785625 h 2891459"/>
              <a:gd name="connsiteX58" fmla="*/ 338667 w 381000"/>
              <a:gd name="connsiteY58" fmla="*/ 2882992 h 2891459"/>
              <a:gd name="connsiteX59" fmla="*/ 33867 w 381000"/>
              <a:gd name="connsiteY59" fmla="*/ 2891459 h 2891459"/>
              <a:gd name="connsiteX0" fmla="*/ 33867 w 381000"/>
              <a:gd name="connsiteY0" fmla="*/ 2891459 h 2891459"/>
              <a:gd name="connsiteX1" fmla="*/ 4233 w 381000"/>
              <a:gd name="connsiteY1" fmla="*/ 2772925 h 2891459"/>
              <a:gd name="connsiteX2" fmla="*/ 88900 w 381000"/>
              <a:gd name="connsiteY2" fmla="*/ 2667092 h 2891459"/>
              <a:gd name="connsiteX3" fmla="*/ 16933 w 381000"/>
              <a:gd name="connsiteY3" fmla="*/ 2573959 h 2891459"/>
              <a:gd name="connsiteX4" fmla="*/ 76200 w 381000"/>
              <a:gd name="connsiteY4" fmla="*/ 2472359 h 2891459"/>
              <a:gd name="connsiteX5" fmla="*/ 21167 w 381000"/>
              <a:gd name="connsiteY5" fmla="*/ 2391925 h 2891459"/>
              <a:gd name="connsiteX6" fmla="*/ 97367 w 381000"/>
              <a:gd name="connsiteY6" fmla="*/ 2286092 h 2891459"/>
              <a:gd name="connsiteX7" fmla="*/ 12700 w 381000"/>
              <a:gd name="connsiteY7" fmla="*/ 2205659 h 2891459"/>
              <a:gd name="connsiteX8" fmla="*/ 93133 w 381000"/>
              <a:gd name="connsiteY8" fmla="*/ 2108292 h 2891459"/>
              <a:gd name="connsiteX9" fmla="*/ 16933 w 381000"/>
              <a:gd name="connsiteY9" fmla="*/ 2010925 h 2891459"/>
              <a:gd name="connsiteX10" fmla="*/ 88900 w 381000"/>
              <a:gd name="connsiteY10" fmla="*/ 1934725 h 2891459"/>
              <a:gd name="connsiteX11" fmla="*/ 29633 w 381000"/>
              <a:gd name="connsiteY11" fmla="*/ 1828892 h 2891459"/>
              <a:gd name="connsiteX12" fmla="*/ 84667 w 381000"/>
              <a:gd name="connsiteY12" fmla="*/ 1782325 h 2891459"/>
              <a:gd name="connsiteX13" fmla="*/ 4233 w 381000"/>
              <a:gd name="connsiteY13" fmla="*/ 1706125 h 2891459"/>
              <a:gd name="connsiteX14" fmla="*/ 76200 w 381000"/>
              <a:gd name="connsiteY14" fmla="*/ 1608759 h 2891459"/>
              <a:gd name="connsiteX15" fmla="*/ 0 w 381000"/>
              <a:gd name="connsiteY15" fmla="*/ 1541025 h 2891459"/>
              <a:gd name="connsiteX16" fmla="*/ 97367 w 381000"/>
              <a:gd name="connsiteY16" fmla="*/ 1464825 h 2891459"/>
              <a:gd name="connsiteX17" fmla="*/ 16933 w 381000"/>
              <a:gd name="connsiteY17" fmla="*/ 1418259 h 2891459"/>
              <a:gd name="connsiteX18" fmla="*/ 12700 w 381000"/>
              <a:gd name="connsiteY18" fmla="*/ 1325125 h 2891459"/>
              <a:gd name="connsiteX19" fmla="*/ 80433 w 381000"/>
              <a:gd name="connsiteY19" fmla="*/ 1257392 h 2891459"/>
              <a:gd name="connsiteX20" fmla="*/ 16933 w 381000"/>
              <a:gd name="connsiteY20" fmla="*/ 1206592 h 2891459"/>
              <a:gd name="connsiteX21" fmla="*/ 16933 w 381000"/>
              <a:gd name="connsiteY21" fmla="*/ 1117692 h 2891459"/>
              <a:gd name="connsiteX22" fmla="*/ 76200 w 381000"/>
              <a:gd name="connsiteY22" fmla="*/ 1041492 h 2891459"/>
              <a:gd name="connsiteX23" fmla="*/ 33867 w 381000"/>
              <a:gd name="connsiteY23" fmla="*/ 965292 h 2891459"/>
              <a:gd name="connsiteX24" fmla="*/ 33867 w 381000"/>
              <a:gd name="connsiteY24" fmla="*/ 901792 h 2891459"/>
              <a:gd name="connsiteX25" fmla="*/ 105833 w 381000"/>
              <a:gd name="connsiteY25" fmla="*/ 817125 h 2891459"/>
              <a:gd name="connsiteX26" fmla="*/ 59267 w 381000"/>
              <a:gd name="connsiteY26" fmla="*/ 643559 h 2891459"/>
              <a:gd name="connsiteX27" fmla="*/ 25400 w 381000"/>
              <a:gd name="connsiteY27" fmla="*/ 410725 h 2891459"/>
              <a:gd name="connsiteX28" fmla="*/ 71967 w 381000"/>
              <a:gd name="connsiteY28" fmla="*/ 135559 h 2891459"/>
              <a:gd name="connsiteX29" fmla="*/ 186267 w 381000"/>
              <a:gd name="connsiteY29" fmla="*/ 92 h 2891459"/>
              <a:gd name="connsiteX30" fmla="*/ 279400 w 381000"/>
              <a:gd name="connsiteY30" fmla="*/ 118625 h 2891459"/>
              <a:gd name="connsiteX31" fmla="*/ 330200 w 381000"/>
              <a:gd name="connsiteY31" fmla="*/ 355692 h 2891459"/>
              <a:gd name="connsiteX32" fmla="*/ 325967 w 381000"/>
              <a:gd name="connsiteY32" fmla="*/ 601225 h 2891459"/>
              <a:gd name="connsiteX33" fmla="*/ 275167 w 381000"/>
              <a:gd name="connsiteY33" fmla="*/ 808659 h 2891459"/>
              <a:gd name="connsiteX34" fmla="*/ 325967 w 381000"/>
              <a:gd name="connsiteY34" fmla="*/ 876392 h 2891459"/>
              <a:gd name="connsiteX35" fmla="*/ 325967 w 381000"/>
              <a:gd name="connsiteY35" fmla="*/ 956825 h 2891459"/>
              <a:gd name="connsiteX36" fmla="*/ 287867 w 381000"/>
              <a:gd name="connsiteY36" fmla="*/ 1033025 h 2891459"/>
              <a:gd name="connsiteX37" fmla="*/ 359833 w 381000"/>
              <a:gd name="connsiteY37" fmla="*/ 1100759 h 2891459"/>
              <a:gd name="connsiteX38" fmla="*/ 355600 w 381000"/>
              <a:gd name="connsiteY38" fmla="*/ 1176959 h 2891459"/>
              <a:gd name="connsiteX39" fmla="*/ 304800 w 381000"/>
              <a:gd name="connsiteY39" fmla="*/ 1248925 h 2891459"/>
              <a:gd name="connsiteX40" fmla="*/ 342900 w 381000"/>
              <a:gd name="connsiteY40" fmla="*/ 1308192 h 2891459"/>
              <a:gd name="connsiteX41" fmla="*/ 342900 w 381000"/>
              <a:gd name="connsiteY41" fmla="*/ 1380159 h 2891459"/>
              <a:gd name="connsiteX42" fmla="*/ 300567 w 381000"/>
              <a:gd name="connsiteY42" fmla="*/ 1447892 h 2891459"/>
              <a:gd name="connsiteX43" fmla="*/ 368300 w 381000"/>
              <a:gd name="connsiteY43" fmla="*/ 1536792 h 2891459"/>
              <a:gd name="connsiteX44" fmla="*/ 304800 w 381000"/>
              <a:gd name="connsiteY44" fmla="*/ 1591825 h 2891459"/>
              <a:gd name="connsiteX45" fmla="*/ 381000 w 381000"/>
              <a:gd name="connsiteY45" fmla="*/ 1693425 h 2891459"/>
              <a:gd name="connsiteX46" fmla="*/ 317500 w 381000"/>
              <a:gd name="connsiteY46" fmla="*/ 1761159 h 2891459"/>
              <a:gd name="connsiteX47" fmla="*/ 368300 w 381000"/>
              <a:gd name="connsiteY47" fmla="*/ 1833125 h 2891459"/>
              <a:gd name="connsiteX48" fmla="*/ 313267 w 381000"/>
              <a:gd name="connsiteY48" fmla="*/ 1917792 h 2891459"/>
              <a:gd name="connsiteX49" fmla="*/ 364067 w 381000"/>
              <a:gd name="connsiteY49" fmla="*/ 2015159 h 2891459"/>
              <a:gd name="connsiteX50" fmla="*/ 309033 w 381000"/>
              <a:gd name="connsiteY50" fmla="*/ 2108292 h 2891459"/>
              <a:gd name="connsiteX51" fmla="*/ 364067 w 381000"/>
              <a:gd name="connsiteY51" fmla="*/ 2201425 h 2891459"/>
              <a:gd name="connsiteX52" fmla="*/ 304800 w 381000"/>
              <a:gd name="connsiteY52" fmla="*/ 2277625 h 2891459"/>
              <a:gd name="connsiteX53" fmla="*/ 364067 w 381000"/>
              <a:gd name="connsiteY53" fmla="*/ 2383459 h 2891459"/>
              <a:gd name="connsiteX54" fmla="*/ 317500 w 381000"/>
              <a:gd name="connsiteY54" fmla="*/ 2455425 h 2891459"/>
              <a:gd name="connsiteX55" fmla="*/ 355600 w 381000"/>
              <a:gd name="connsiteY55" fmla="*/ 2569725 h 2891459"/>
              <a:gd name="connsiteX56" fmla="*/ 300567 w 381000"/>
              <a:gd name="connsiteY56" fmla="*/ 2654392 h 2891459"/>
              <a:gd name="connsiteX57" fmla="*/ 355600 w 381000"/>
              <a:gd name="connsiteY57" fmla="*/ 2785625 h 2891459"/>
              <a:gd name="connsiteX58" fmla="*/ 338667 w 381000"/>
              <a:gd name="connsiteY58" fmla="*/ 2882992 h 2891459"/>
              <a:gd name="connsiteX59" fmla="*/ 33867 w 381000"/>
              <a:gd name="connsiteY59" fmla="*/ 2891459 h 2891459"/>
              <a:gd name="connsiteX0" fmla="*/ 33867 w 381000"/>
              <a:gd name="connsiteY0" fmla="*/ 2891459 h 2891459"/>
              <a:gd name="connsiteX1" fmla="*/ 4233 w 381000"/>
              <a:gd name="connsiteY1" fmla="*/ 2772925 h 2891459"/>
              <a:gd name="connsiteX2" fmla="*/ 88900 w 381000"/>
              <a:gd name="connsiteY2" fmla="*/ 2667092 h 2891459"/>
              <a:gd name="connsiteX3" fmla="*/ 16933 w 381000"/>
              <a:gd name="connsiteY3" fmla="*/ 2573959 h 2891459"/>
              <a:gd name="connsiteX4" fmla="*/ 76200 w 381000"/>
              <a:gd name="connsiteY4" fmla="*/ 2472359 h 2891459"/>
              <a:gd name="connsiteX5" fmla="*/ 21167 w 381000"/>
              <a:gd name="connsiteY5" fmla="*/ 2391925 h 2891459"/>
              <a:gd name="connsiteX6" fmla="*/ 97367 w 381000"/>
              <a:gd name="connsiteY6" fmla="*/ 2286092 h 2891459"/>
              <a:gd name="connsiteX7" fmla="*/ 12700 w 381000"/>
              <a:gd name="connsiteY7" fmla="*/ 2205659 h 2891459"/>
              <a:gd name="connsiteX8" fmla="*/ 93133 w 381000"/>
              <a:gd name="connsiteY8" fmla="*/ 2108292 h 2891459"/>
              <a:gd name="connsiteX9" fmla="*/ 16933 w 381000"/>
              <a:gd name="connsiteY9" fmla="*/ 2010925 h 2891459"/>
              <a:gd name="connsiteX10" fmla="*/ 88900 w 381000"/>
              <a:gd name="connsiteY10" fmla="*/ 1934725 h 2891459"/>
              <a:gd name="connsiteX11" fmla="*/ 29633 w 381000"/>
              <a:gd name="connsiteY11" fmla="*/ 1828892 h 2891459"/>
              <a:gd name="connsiteX12" fmla="*/ 84667 w 381000"/>
              <a:gd name="connsiteY12" fmla="*/ 1782325 h 2891459"/>
              <a:gd name="connsiteX13" fmla="*/ 4233 w 381000"/>
              <a:gd name="connsiteY13" fmla="*/ 1706125 h 2891459"/>
              <a:gd name="connsiteX14" fmla="*/ 76200 w 381000"/>
              <a:gd name="connsiteY14" fmla="*/ 1608759 h 2891459"/>
              <a:gd name="connsiteX15" fmla="*/ 0 w 381000"/>
              <a:gd name="connsiteY15" fmla="*/ 1541025 h 2891459"/>
              <a:gd name="connsiteX16" fmla="*/ 97367 w 381000"/>
              <a:gd name="connsiteY16" fmla="*/ 1464825 h 2891459"/>
              <a:gd name="connsiteX17" fmla="*/ 16933 w 381000"/>
              <a:gd name="connsiteY17" fmla="*/ 1418259 h 2891459"/>
              <a:gd name="connsiteX18" fmla="*/ 12700 w 381000"/>
              <a:gd name="connsiteY18" fmla="*/ 1325125 h 2891459"/>
              <a:gd name="connsiteX19" fmla="*/ 80433 w 381000"/>
              <a:gd name="connsiteY19" fmla="*/ 1257392 h 2891459"/>
              <a:gd name="connsiteX20" fmla="*/ 16933 w 381000"/>
              <a:gd name="connsiteY20" fmla="*/ 1206592 h 2891459"/>
              <a:gd name="connsiteX21" fmla="*/ 16933 w 381000"/>
              <a:gd name="connsiteY21" fmla="*/ 1117692 h 2891459"/>
              <a:gd name="connsiteX22" fmla="*/ 76200 w 381000"/>
              <a:gd name="connsiteY22" fmla="*/ 1041492 h 2891459"/>
              <a:gd name="connsiteX23" fmla="*/ 33867 w 381000"/>
              <a:gd name="connsiteY23" fmla="*/ 965292 h 2891459"/>
              <a:gd name="connsiteX24" fmla="*/ 33867 w 381000"/>
              <a:gd name="connsiteY24" fmla="*/ 901792 h 2891459"/>
              <a:gd name="connsiteX25" fmla="*/ 105833 w 381000"/>
              <a:gd name="connsiteY25" fmla="*/ 817125 h 2891459"/>
              <a:gd name="connsiteX26" fmla="*/ 59267 w 381000"/>
              <a:gd name="connsiteY26" fmla="*/ 643559 h 2891459"/>
              <a:gd name="connsiteX27" fmla="*/ 25400 w 381000"/>
              <a:gd name="connsiteY27" fmla="*/ 410725 h 2891459"/>
              <a:gd name="connsiteX28" fmla="*/ 71967 w 381000"/>
              <a:gd name="connsiteY28" fmla="*/ 135559 h 2891459"/>
              <a:gd name="connsiteX29" fmla="*/ 186267 w 381000"/>
              <a:gd name="connsiteY29" fmla="*/ 92 h 2891459"/>
              <a:gd name="connsiteX30" fmla="*/ 279400 w 381000"/>
              <a:gd name="connsiteY30" fmla="*/ 118625 h 2891459"/>
              <a:gd name="connsiteX31" fmla="*/ 330200 w 381000"/>
              <a:gd name="connsiteY31" fmla="*/ 355692 h 2891459"/>
              <a:gd name="connsiteX32" fmla="*/ 325967 w 381000"/>
              <a:gd name="connsiteY32" fmla="*/ 601225 h 2891459"/>
              <a:gd name="connsiteX33" fmla="*/ 275167 w 381000"/>
              <a:gd name="connsiteY33" fmla="*/ 808659 h 2891459"/>
              <a:gd name="connsiteX34" fmla="*/ 325967 w 381000"/>
              <a:gd name="connsiteY34" fmla="*/ 876392 h 2891459"/>
              <a:gd name="connsiteX35" fmla="*/ 325967 w 381000"/>
              <a:gd name="connsiteY35" fmla="*/ 956825 h 2891459"/>
              <a:gd name="connsiteX36" fmla="*/ 287867 w 381000"/>
              <a:gd name="connsiteY36" fmla="*/ 1033025 h 2891459"/>
              <a:gd name="connsiteX37" fmla="*/ 359833 w 381000"/>
              <a:gd name="connsiteY37" fmla="*/ 1100759 h 2891459"/>
              <a:gd name="connsiteX38" fmla="*/ 355600 w 381000"/>
              <a:gd name="connsiteY38" fmla="*/ 1176959 h 2891459"/>
              <a:gd name="connsiteX39" fmla="*/ 304800 w 381000"/>
              <a:gd name="connsiteY39" fmla="*/ 1248925 h 2891459"/>
              <a:gd name="connsiteX40" fmla="*/ 342900 w 381000"/>
              <a:gd name="connsiteY40" fmla="*/ 1308192 h 2891459"/>
              <a:gd name="connsiteX41" fmla="*/ 342900 w 381000"/>
              <a:gd name="connsiteY41" fmla="*/ 1380159 h 2891459"/>
              <a:gd name="connsiteX42" fmla="*/ 300567 w 381000"/>
              <a:gd name="connsiteY42" fmla="*/ 1447892 h 2891459"/>
              <a:gd name="connsiteX43" fmla="*/ 368300 w 381000"/>
              <a:gd name="connsiteY43" fmla="*/ 1536792 h 2891459"/>
              <a:gd name="connsiteX44" fmla="*/ 304800 w 381000"/>
              <a:gd name="connsiteY44" fmla="*/ 1591825 h 2891459"/>
              <a:gd name="connsiteX45" fmla="*/ 381000 w 381000"/>
              <a:gd name="connsiteY45" fmla="*/ 1693425 h 2891459"/>
              <a:gd name="connsiteX46" fmla="*/ 317500 w 381000"/>
              <a:gd name="connsiteY46" fmla="*/ 1761159 h 2891459"/>
              <a:gd name="connsiteX47" fmla="*/ 368300 w 381000"/>
              <a:gd name="connsiteY47" fmla="*/ 1833125 h 2891459"/>
              <a:gd name="connsiteX48" fmla="*/ 313267 w 381000"/>
              <a:gd name="connsiteY48" fmla="*/ 1917792 h 2891459"/>
              <a:gd name="connsiteX49" fmla="*/ 364067 w 381000"/>
              <a:gd name="connsiteY49" fmla="*/ 2015159 h 2891459"/>
              <a:gd name="connsiteX50" fmla="*/ 309033 w 381000"/>
              <a:gd name="connsiteY50" fmla="*/ 2108292 h 2891459"/>
              <a:gd name="connsiteX51" fmla="*/ 364067 w 381000"/>
              <a:gd name="connsiteY51" fmla="*/ 2201425 h 2891459"/>
              <a:gd name="connsiteX52" fmla="*/ 304800 w 381000"/>
              <a:gd name="connsiteY52" fmla="*/ 2277625 h 2891459"/>
              <a:gd name="connsiteX53" fmla="*/ 364067 w 381000"/>
              <a:gd name="connsiteY53" fmla="*/ 2383459 h 2891459"/>
              <a:gd name="connsiteX54" fmla="*/ 317500 w 381000"/>
              <a:gd name="connsiteY54" fmla="*/ 2455425 h 2891459"/>
              <a:gd name="connsiteX55" fmla="*/ 355600 w 381000"/>
              <a:gd name="connsiteY55" fmla="*/ 2569725 h 2891459"/>
              <a:gd name="connsiteX56" fmla="*/ 300567 w 381000"/>
              <a:gd name="connsiteY56" fmla="*/ 2654392 h 2891459"/>
              <a:gd name="connsiteX57" fmla="*/ 355600 w 381000"/>
              <a:gd name="connsiteY57" fmla="*/ 2785625 h 2891459"/>
              <a:gd name="connsiteX58" fmla="*/ 338667 w 381000"/>
              <a:gd name="connsiteY58" fmla="*/ 2882992 h 2891459"/>
              <a:gd name="connsiteX59" fmla="*/ 33867 w 381000"/>
              <a:gd name="connsiteY59" fmla="*/ 2891459 h 2891459"/>
              <a:gd name="connsiteX0" fmla="*/ 33867 w 381000"/>
              <a:gd name="connsiteY0" fmla="*/ 2891459 h 2891459"/>
              <a:gd name="connsiteX1" fmla="*/ 4233 w 381000"/>
              <a:gd name="connsiteY1" fmla="*/ 2772925 h 2891459"/>
              <a:gd name="connsiteX2" fmla="*/ 88900 w 381000"/>
              <a:gd name="connsiteY2" fmla="*/ 2667092 h 2891459"/>
              <a:gd name="connsiteX3" fmla="*/ 16933 w 381000"/>
              <a:gd name="connsiteY3" fmla="*/ 2573959 h 2891459"/>
              <a:gd name="connsiteX4" fmla="*/ 76200 w 381000"/>
              <a:gd name="connsiteY4" fmla="*/ 2472359 h 2891459"/>
              <a:gd name="connsiteX5" fmla="*/ 21167 w 381000"/>
              <a:gd name="connsiteY5" fmla="*/ 2391925 h 2891459"/>
              <a:gd name="connsiteX6" fmla="*/ 97367 w 381000"/>
              <a:gd name="connsiteY6" fmla="*/ 2286092 h 2891459"/>
              <a:gd name="connsiteX7" fmla="*/ 12700 w 381000"/>
              <a:gd name="connsiteY7" fmla="*/ 2205659 h 2891459"/>
              <a:gd name="connsiteX8" fmla="*/ 93133 w 381000"/>
              <a:gd name="connsiteY8" fmla="*/ 2108292 h 2891459"/>
              <a:gd name="connsiteX9" fmla="*/ 16933 w 381000"/>
              <a:gd name="connsiteY9" fmla="*/ 2010925 h 2891459"/>
              <a:gd name="connsiteX10" fmla="*/ 88900 w 381000"/>
              <a:gd name="connsiteY10" fmla="*/ 1934725 h 2891459"/>
              <a:gd name="connsiteX11" fmla="*/ 29633 w 381000"/>
              <a:gd name="connsiteY11" fmla="*/ 1828892 h 2891459"/>
              <a:gd name="connsiteX12" fmla="*/ 84667 w 381000"/>
              <a:gd name="connsiteY12" fmla="*/ 1782325 h 2891459"/>
              <a:gd name="connsiteX13" fmla="*/ 4233 w 381000"/>
              <a:gd name="connsiteY13" fmla="*/ 1706125 h 2891459"/>
              <a:gd name="connsiteX14" fmla="*/ 76200 w 381000"/>
              <a:gd name="connsiteY14" fmla="*/ 1608759 h 2891459"/>
              <a:gd name="connsiteX15" fmla="*/ 0 w 381000"/>
              <a:gd name="connsiteY15" fmla="*/ 1541025 h 2891459"/>
              <a:gd name="connsiteX16" fmla="*/ 97367 w 381000"/>
              <a:gd name="connsiteY16" fmla="*/ 1464825 h 2891459"/>
              <a:gd name="connsiteX17" fmla="*/ 16933 w 381000"/>
              <a:gd name="connsiteY17" fmla="*/ 1418259 h 2891459"/>
              <a:gd name="connsiteX18" fmla="*/ 12700 w 381000"/>
              <a:gd name="connsiteY18" fmla="*/ 1325125 h 2891459"/>
              <a:gd name="connsiteX19" fmla="*/ 80433 w 381000"/>
              <a:gd name="connsiteY19" fmla="*/ 1257392 h 2891459"/>
              <a:gd name="connsiteX20" fmla="*/ 16933 w 381000"/>
              <a:gd name="connsiteY20" fmla="*/ 1206592 h 2891459"/>
              <a:gd name="connsiteX21" fmla="*/ 16933 w 381000"/>
              <a:gd name="connsiteY21" fmla="*/ 1117692 h 2891459"/>
              <a:gd name="connsiteX22" fmla="*/ 76200 w 381000"/>
              <a:gd name="connsiteY22" fmla="*/ 1041492 h 2891459"/>
              <a:gd name="connsiteX23" fmla="*/ 33867 w 381000"/>
              <a:gd name="connsiteY23" fmla="*/ 965292 h 2891459"/>
              <a:gd name="connsiteX24" fmla="*/ 33867 w 381000"/>
              <a:gd name="connsiteY24" fmla="*/ 901792 h 2891459"/>
              <a:gd name="connsiteX25" fmla="*/ 105833 w 381000"/>
              <a:gd name="connsiteY25" fmla="*/ 817125 h 2891459"/>
              <a:gd name="connsiteX26" fmla="*/ 59267 w 381000"/>
              <a:gd name="connsiteY26" fmla="*/ 643559 h 2891459"/>
              <a:gd name="connsiteX27" fmla="*/ 25400 w 381000"/>
              <a:gd name="connsiteY27" fmla="*/ 410725 h 2891459"/>
              <a:gd name="connsiteX28" fmla="*/ 71967 w 381000"/>
              <a:gd name="connsiteY28" fmla="*/ 135559 h 2891459"/>
              <a:gd name="connsiteX29" fmla="*/ 186267 w 381000"/>
              <a:gd name="connsiteY29" fmla="*/ 92 h 2891459"/>
              <a:gd name="connsiteX30" fmla="*/ 279400 w 381000"/>
              <a:gd name="connsiteY30" fmla="*/ 118625 h 2891459"/>
              <a:gd name="connsiteX31" fmla="*/ 330200 w 381000"/>
              <a:gd name="connsiteY31" fmla="*/ 355692 h 2891459"/>
              <a:gd name="connsiteX32" fmla="*/ 325967 w 381000"/>
              <a:gd name="connsiteY32" fmla="*/ 601225 h 2891459"/>
              <a:gd name="connsiteX33" fmla="*/ 275167 w 381000"/>
              <a:gd name="connsiteY33" fmla="*/ 808659 h 2891459"/>
              <a:gd name="connsiteX34" fmla="*/ 325967 w 381000"/>
              <a:gd name="connsiteY34" fmla="*/ 876392 h 2891459"/>
              <a:gd name="connsiteX35" fmla="*/ 325967 w 381000"/>
              <a:gd name="connsiteY35" fmla="*/ 956825 h 2891459"/>
              <a:gd name="connsiteX36" fmla="*/ 287867 w 381000"/>
              <a:gd name="connsiteY36" fmla="*/ 1033025 h 2891459"/>
              <a:gd name="connsiteX37" fmla="*/ 359833 w 381000"/>
              <a:gd name="connsiteY37" fmla="*/ 1100759 h 2891459"/>
              <a:gd name="connsiteX38" fmla="*/ 355600 w 381000"/>
              <a:gd name="connsiteY38" fmla="*/ 1176959 h 2891459"/>
              <a:gd name="connsiteX39" fmla="*/ 304800 w 381000"/>
              <a:gd name="connsiteY39" fmla="*/ 1248925 h 2891459"/>
              <a:gd name="connsiteX40" fmla="*/ 342900 w 381000"/>
              <a:gd name="connsiteY40" fmla="*/ 1308192 h 2891459"/>
              <a:gd name="connsiteX41" fmla="*/ 342900 w 381000"/>
              <a:gd name="connsiteY41" fmla="*/ 1380159 h 2891459"/>
              <a:gd name="connsiteX42" fmla="*/ 300567 w 381000"/>
              <a:gd name="connsiteY42" fmla="*/ 1447892 h 2891459"/>
              <a:gd name="connsiteX43" fmla="*/ 368300 w 381000"/>
              <a:gd name="connsiteY43" fmla="*/ 1536792 h 2891459"/>
              <a:gd name="connsiteX44" fmla="*/ 304800 w 381000"/>
              <a:gd name="connsiteY44" fmla="*/ 1591825 h 2891459"/>
              <a:gd name="connsiteX45" fmla="*/ 381000 w 381000"/>
              <a:gd name="connsiteY45" fmla="*/ 1693425 h 2891459"/>
              <a:gd name="connsiteX46" fmla="*/ 317500 w 381000"/>
              <a:gd name="connsiteY46" fmla="*/ 1761159 h 2891459"/>
              <a:gd name="connsiteX47" fmla="*/ 368300 w 381000"/>
              <a:gd name="connsiteY47" fmla="*/ 1833125 h 2891459"/>
              <a:gd name="connsiteX48" fmla="*/ 313267 w 381000"/>
              <a:gd name="connsiteY48" fmla="*/ 1917792 h 2891459"/>
              <a:gd name="connsiteX49" fmla="*/ 364067 w 381000"/>
              <a:gd name="connsiteY49" fmla="*/ 2015159 h 2891459"/>
              <a:gd name="connsiteX50" fmla="*/ 309033 w 381000"/>
              <a:gd name="connsiteY50" fmla="*/ 2108292 h 2891459"/>
              <a:gd name="connsiteX51" fmla="*/ 364067 w 381000"/>
              <a:gd name="connsiteY51" fmla="*/ 2201425 h 2891459"/>
              <a:gd name="connsiteX52" fmla="*/ 304800 w 381000"/>
              <a:gd name="connsiteY52" fmla="*/ 2277625 h 2891459"/>
              <a:gd name="connsiteX53" fmla="*/ 364067 w 381000"/>
              <a:gd name="connsiteY53" fmla="*/ 2383459 h 2891459"/>
              <a:gd name="connsiteX54" fmla="*/ 317500 w 381000"/>
              <a:gd name="connsiteY54" fmla="*/ 2455425 h 2891459"/>
              <a:gd name="connsiteX55" fmla="*/ 355600 w 381000"/>
              <a:gd name="connsiteY55" fmla="*/ 2569725 h 2891459"/>
              <a:gd name="connsiteX56" fmla="*/ 300567 w 381000"/>
              <a:gd name="connsiteY56" fmla="*/ 2654392 h 2891459"/>
              <a:gd name="connsiteX57" fmla="*/ 355600 w 381000"/>
              <a:gd name="connsiteY57" fmla="*/ 2785625 h 2891459"/>
              <a:gd name="connsiteX58" fmla="*/ 338667 w 381000"/>
              <a:gd name="connsiteY58" fmla="*/ 2882992 h 2891459"/>
              <a:gd name="connsiteX59" fmla="*/ 33867 w 381000"/>
              <a:gd name="connsiteY59" fmla="*/ 2891459 h 2891459"/>
              <a:gd name="connsiteX0" fmla="*/ 33867 w 381000"/>
              <a:gd name="connsiteY0" fmla="*/ 2891459 h 2891459"/>
              <a:gd name="connsiteX1" fmla="*/ 4233 w 381000"/>
              <a:gd name="connsiteY1" fmla="*/ 2772925 h 2891459"/>
              <a:gd name="connsiteX2" fmla="*/ 88900 w 381000"/>
              <a:gd name="connsiteY2" fmla="*/ 2667092 h 2891459"/>
              <a:gd name="connsiteX3" fmla="*/ 16933 w 381000"/>
              <a:gd name="connsiteY3" fmla="*/ 2573959 h 2891459"/>
              <a:gd name="connsiteX4" fmla="*/ 76200 w 381000"/>
              <a:gd name="connsiteY4" fmla="*/ 2472359 h 2891459"/>
              <a:gd name="connsiteX5" fmla="*/ 21167 w 381000"/>
              <a:gd name="connsiteY5" fmla="*/ 2391925 h 2891459"/>
              <a:gd name="connsiteX6" fmla="*/ 97367 w 381000"/>
              <a:gd name="connsiteY6" fmla="*/ 2286092 h 2891459"/>
              <a:gd name="connsiteX7" fmla="*/ 12700 w 381000"/>
              <a:gd name="connsiteY7" fmla="*/ 2205659 h 2891459"/>
              <a:gd name="connsiteX8" fmla="*/ 93133 w 381000"/>
              <a:gd name="connsiteY8" fmla="*/ 2108292 h 2891459"/>
              <a:gd name="connsiteX9" fmla="*/ 16933 w 381000"/>
              <a:gd name="connsiteY9" fmla="*/ 2010925 h 2891459"/>
              <a:gd name="connsiteX10" fmla="*/ 88900 w 381000"/>
              <a:gd name="connsiteY10" fmla="*/ 1934725 h 2891459"/>
              <a:gd name="connsiteX11" fmla="*/ 29633 w 381000"/>
              <a:gd name="connsiteY11" fmla="*/ 1828892 h 2891459"/>
              <a:gd name="connsiteX12" fmla="*/ 84667 w 381000"/>
              <a:gd name="connsiteY12" fmla="*/ 1782325 h 2891459"/>
              <a:gd name="connsiteX13" fmla="*/ 4233 w 381000"/>
              <a:gd name="connsiteY13" fmla="*/ 1706125 h 2891459"/>
              <a:gd name="connsiteX14" fmla="*/ 76200 w 381000"/>
              <a:gd name="connsiteY14" fmla="*/ 1608759 h 2891459"/>
              <a:gd name="connsiteX15" fmla="*/ 0 w 381000"/>
              <a:gd name="connsiteY15" fmla="*/ 1541025 h 2891459"/>
              <a:gd name="connsiteX16" fmla="*/ 97367 w 381000"/>
              <a:gd name="connsiteY16" fmla="*/ 1464825 h 2891459"/>
              <a:gd name="connsiteX17" fmla="*/ 16933 w 381000"/>
              <a:gd name="connsiteY17" fmla="*/ 1418259 h 2891459"/>
              <a:gd name="connsiteX18" fmla="*/ 12700 w 381000"/>
              <a:gd name="connsiteY18" fmla="*/ 1325125 h 2891459"/>
              <a:gd name="connsiteX19" fmla="*/ 80433 w 381000"/>
              <a:gd name="connsiteY19" fmla="*/ 1257392 h 2891459"/>
              <a:gd name="connsiteX20" fmla="*/ 16933 w 381000"/>
              <a:gd name="connsiteY20" fmla="*/ 1206592 h 2891459"/>
              <a:gd name="connsiteX21" fmla="*/ 16933 w 381000"/>
              <a:gd name="connsiteY21" fmla="*/ 1117692 h 2891459"/>
              <a:gd name="connsiteX22" fmla="*/ 76200 w 381000"/>
              <a:gd name="connsiteY22" fmla="*/ 1041492 h 2891459"/>
              <a:gd name="connsiteX23" fmla="*/ 33867 w 381000"/>
              <a:gd name="connsiteY23" fmla="*/ 965292 h 2891459"/>
              <a:gd name="connsiteX24" fmla="*/ 33867 w 381000"/>
              <a:gd name="connsiteY24" fmla="*/ 901792 h 2891459"/>
              <a:gd name="connsiteX25" fmla="*/ 105833 w 381000"/>
              <a:gd name="connsiteY25" fmla="*/ 817125 h 2891459"/>
              <a:gd name="connsiteX26" fmla="*/ 59267 w 381000"/>
              <a:gd name="connsiteY26" fmla="*/ 643559 h 2891459"/>
              <a:gd name="connsiteX27" fmla="*/ 25400 w 381000"/>
              <a:gd name="connsiteY27" fmla="*/ 410725 h 2891459"/>
              <a:gd name="connsiteX28" fmla="*/ 71967 w 381000"/>
              <a:gd name="connsiteY28" fmla="*/ 135559 h 2891459"/>
              <a:gd name="connsiteX29" fmla="*/ 186267 w 381000"/>
              <a:gd name="connsiteY29" fmla="*/ 92 h 2891459"/>
              <a:gd name="connsiteX30" fmla="*/ 279400 w 381000"/>
              <a:gd name="connsiteY30" fmla="*/ 118625 h 2891459"/>
              <a:gd name="connsiteX31" fmla="*/ 330200 w 381000"/>
              <a:gd name="connsiteY31" fmla="*/ 355692 h 2891459"/>
              <a:gd name="connsiteX32" fmla="*/ 325967 w 381000"/>
              <a:gd name="connsiteY32" fmla="*/ 601225 h 2891459"/>
              <a:gd name="connsiteX33" fmla="*/ 275167 w 381000"/>
              <a:gd name="connsiteY33" fmla="*/ 808659 h 2891459"/>
              <a:gd name="connsiteX34" fmla="*/ 325967 w 381000"/>
              <a:gd name="connsiteY34" fmla="*/ 876392 h 2891459"/>
              <a:gd name="connsiteX35" fmla="*/ 325967 w 381000"/>
              <a:gd name="connsiteY35" fmla="*/ 956825 h 2891459"/>
              <a:gd name="connsiteX36" fmla="*/ 287867 w 381000"/>
              <a:gd name="connsiteY36" fmla="*/ 1033025 h 2891459"/>
              <a:gd name="connsiteX37" fmla="*/ 359833 w 381000"/>
              <a:gd name="connsiteY37" fmla="*/ 1100759 h 2891459"/>
              <a:gd name="connsiteX38" fmla="*/ 355600 w 381000"/>
              <a:gd name="connsiteY38" fmla="*/ 1176959 h 2891459"/>
              <a:gd name="connsiteX39" fmla="*/ 304800 w 381000"/>
              <a:gd name="connsiteY39" fmla="*/ 1248925 h 2891459"/>
              <a:gd name="connsiteX40" fmla="*/ 342900 w 381000"/>
              <a:gd name="connsiteY40" fmla="*/ 1308192 h 2891459"/>
              <a:gd name="connsiteX41" fmla="*/ 342900 w 381000"/>
              <a:gd name="connsiteY41" fmla="*/ 1380159 h 2891459"/>
              <a:gd name="connsiteX42" fmla="*/ 300567 w 381000"/>
              <a:gd name="connsiteY42" fmla="*/ 1447892 h 2891459"/>
              <a:gd name="connsiteX43" fmla="*/ 368300 w 381000"/>
              <a:gd name="connsiteY43" fmla="*/ 1536792 h 2891459"/>
              <a:gd name="connsiteX44" fmla="*/ 304800 w 381000"/>
              <a:gd name="connsiteY44" fmla="*/ 1591825 h 2891459"/>
              <a:gd name="connsiteX45" fmla="*/ 381000 w 381000"/>
              <a:gd name="connsiteY45" fmla="*/ 1693425 h 2891459"/>
              <a:gd name="connsiteX46" fmla="*/ 317500 w 381000"/>
              <a:gd name="connsiteY46" fmla="*/ 1761159 h 2891459"/>
              <a:gd name="connsiteX47" fmla="*/ 368300 w 381000"/>
              <a:gd name="connsiteY47" fmla="*/ 1833125 h 2891459"/>
              <a:gd name="connsiteX48" fmla="*/ 313267 w 381000"/>
              <a:gd name="connsiteY48" fmla="*/ 1917792 h 2891459"/>
              <a:gd name="connsiteX49" fmla="*/ 364067 w 381000"/>
              <a:gd name="connsiteY49" fmla="*/ 2015159 h 2891459"/>
              <a:gd name="connsiteX50" fmla="*/ 309033 w 381000"/>
              <a:gd name="connsiteY50" fmla="*/ 2108292 h 2891459"/>
              <a:gd name="connsiteX51" fmla="*/ 364067 w 381000"/>
              <a:gd name="connsiteY51" fmla="*/ 2201425 h 2891459"/>
              <a:gd name="connsiteX52" fmla="*/ 304800 w 381000"/>
              <a:gd name="connsiteY52" fmla="*/ 2277625 h 2891459"/>
              <a:gd name="connsiteX53" fmla="*/ 364067 w 381000"/>
              <a:gd name="connsiteY53" fmla="*/ 2383459 h 2891459"/>
              <a:gd name="connsiteX54" fmla="*/ 317500 w 381000"/>
              <a:gd name="connsiteY54" fmla="*/ 2455425 h 2891459"/>
              <a:gd name="connsiteX55" fmla="*/ 355600 w 381000"/>
              <a:gd name="connsiteY55" fmla="*/ 2569725 h 2891459"/>
              <a:gd name="connsiteX56" fmla="*/ 300567 w 381000"/>
              <a:gd name="connsiteY56" fmla="*/ 2654392 h 2891459"/>
              <a:gd name="connsiteX57" fmla="*/ 355600 w 381000"/>
              <a:gd name="connsiteY57" fmla="*/ 2785625 h 2891459"/>
              <a:gd name="connsiteX58" fmla="*/ 338667 w 381000"/>
              <a:gd name="connsiteY58" fmla="*/ 2882992 h 2891459"/>
              <a:gd name="connsiteX59" fmla="*/ 33867 w 381000"/>
              <a:gd name="connsiteY59" fmla="*/ 2891459 h 2891459"/>
              <a:gd name="connsiteX0" fmla="*/ 33867 w 381000"/>
              <a:gd name="connsiteY0" fmla="*/ 2891459 h 2891459"/>
              <a:gd name="connsiteX1" fmla="*/ 4233 w 381000"/>
              <a:gd name="connsiteY1" fmla="*/ 2772925 h 2891459"/>
              <a:gd name="connsiteX2" fmla="*/ 88900 w 381000"/>
              <a:gd name="connsiteY2" fmla="*/ 2667092 h 2891459"/>
              <a:gd name="connsiteX3" fmla="*/ 16933 w 381000"/>
              <a:gd name="connsiteY3" fmla="*/ 2573959 h 2891459"/>
              <a:gd name="connsiteX4" fmla="*/ 76200 w 381000"/>
              <a:gd name="connsiteY4" fmla="*/ 2472359 h 2891459"/>
              <a:gd name="connsiteX5" fmla="*/ 21167 w 381000"/>
              <a:gd name="connsiteY5" fmla="*/ 2391925 h 2891459"/>
              <a:gd name="connsiteX6" fmla="*/ 97367 w 381000"/>
              <a:gd name="connsiteY6" fmla="*/ 2286092 h 2891459"/>
              <a:gd name="connsiteX7" fmla="*/ 12700 w 381000"/>
              <a:gd name="connsiteY7" fmla="*/ 2205659 h 2891459"/>
              <a:gd name="connsiteX8" fmla="*/ 93133 w 381000"/>
              <a:gd name="connsiteY8" fmla="*/ 2108292 h 2891459"/>
              <a:gd name="connsiteX9" fmla="*/ 16933 w 381000"/>
              <a:gd name="connsiteY9" fmla="*/ 2010925 h 2891459"/>
              <a:gd name="connsiteX10" fmla="*/ 88900 w 381000"/>
              <a:gd name="connsiteY10" fmla="*/ 1934725 h 2891459"/>
              <a:gd name="connsiteX11" fmla="*/ 29633 w 381000"/>
              <a:gd name="connsiteY11" fmla="*/ 1828892 h 2891459"/>
              <a:gd name="connsiteX12" fmla="*/ 84667 w 381000"/>
              <a:gd name="connsiteY12" fmla="*/ 1782325 h 2891459"/>
              <a:gd name="connsiteX13" fmla="*/ 4233 w 381000"/>
              <a:gd name="connsiteY13" fmla="*/ 1706125 h 2891459"/>
              <a:gd name="connsiteX14" fmla="*/ 76200 w 381000"/>
              <a:gd name="connsiteY14" fmla="*/ 1608759 h 2891459"/>
              <a:gd name="connsiteX15" fmla="*/ 0 w 381000"/>
              <a:gd name="connsiteY15" fmla="*/ 1541025 h 2891459"/>
              <a:gd name="connsiteX16" fmla="*/ 97367 w 381000"/>
              <a:gd name="connsiteY16" fmla="*/ 1464825 h 2891459"/>
              <a:gd name="connsiteX17" fmla="*/ 16933 w 381000"/>
              <a:gd name="connsiteY17" fmla="*/ 1418259 h 2891459"/>
              <a:gd name="connsiteX18" fmla="*/ 12700 w 381000"/>
              <a:gd name="connsiteY18" fmla="*/ 1325125 h 2891459"/>
              <a:gd name="connsiteX19" fmla="*/ 80433 w 381000"/>
              <a:gd name="connsiteY19" fmla="*/ 1257392 h 2891459"/>
              <a:gd name="connsiteX20" fmla="*/ 16933 w 381000"/>
              <a:gd name="connsiteY20" fmla="*/ 1206592 h 2891459"/>
              <a:gd name="connsiteX21" fmla="*/ 16933 w 381000"/>
              <a:gd name="connsiteY21" fmla="*/ 1117692 h 2891459"/>
              <a:gd name="connsiteX22" fmla="*/ 76200 w 381000"/>
              <a:gd name="connsiteY22" fmla="*/ 1041492 h 2891459"/>
              <a:gd name="connsiteX23" fmla="*/ 33867 w 381000"/>
              <a:gd name="connsiteY23" fmla="*/ 965292 h 2891459"/>
              <a:gd name="connsiteX24" fmla="*/ 33867 w 381000"/>
              <a:gd name="connsiteY24" fmla="*/ 901792 h 2891459"/>
              <a:gd name="connsiteX25" fmla="*/ 105833 w 381000"/>
              <a:gd name="connsiteY25" fmla="*/ 817125 h 2891459"/>
              <a:gd name="connsiteX26" fmla="*/ 59267 w 381000"/>
              <a:gd name="connsiteY26" fmla="*/ 643559 h 2891459"/>
              <a:gd name="connsiteX27" fmla="*/ 25400 w 381000"/>
              <a:gd name="connsiteY27" fmla="*/ 410725 h 2891459"/>
              <a:gd name="connsiteX28" fmla="*/ 71967 w 381000"/>
              <a:gd name="connsiteY28" fmla="*/ 135559 h 2891459"/>
              <a:gd name="connsiteX29" fmla="*/ 186267 w 381000"/>
              <a:gd name="connsiteY29" fmla="*/ 92 h 2891459"/>
              <a:gd name="connsiteX30" fmla="*/ 279400 w 381000"/>
              <a:gd name="connsiteY30" fmla="*/ 118625 h 2891459"/>
              <a:gd name="connsiteX31" fmla="*/ 330200 w 381000"/>
              <a:gd name="connsiteY31" fmla="*/ 355692 h 2891459"/>
              <a:gd name="connsiteX32" fmla="*/ 325967 w 381000"/>
              <a:gd name="connsiteY32" fmla="*/ 601225 h 2891459"/>
              <a:gd name="connsiteX33" fmla="*/ 275167 w 381000"/>
              <a:gd name="connsiteY33" fmla="*/ 808659 h 2891459"/>
              <a:gd name="connsiteX34" fmla="*/ 325967 w 381000"/>
              <a:gd name="connsiteY34" fmla="*/ 876392 h 2891459"/>
              <a:gd name="connsiteX35" fmla="*/ 325967 w 381000"/>
              <a:gd name="connsiteY35" fmla="*/ 956825 h 2891459"/>
              <a:gd name="connsiteX36" fmla="*/ 287867 w 381000"/>
              <a:gd name="connsiteY36" fmla="*/ 1033025 h 2891459"/>
              <a:gd name="connsiteX37" fmla="*/ 359833 w 381000"/>
              <a:gd name="connsiteY37" fmla="*/ 1100759 h 2891459"/>
              <a:gd name="connsiteX38" fmla="*/ 355600 w 381000"/>
              <a:gd name="connsiteY38" fmla="*/ 1176959 h 2891459"/>
              <a:gd name="connsiteX39" fmla="*/ 304800 w 381000"/>
              <a:gd name="connsiteY39" fmla="*/ 1248925 h 2891459"/>
              <a:gd name="connsiteX40" fmla="*/ 342900 w 381000"/>
              <a:gd name="connsiteY40" fmla="*/ 1308192 h 2891459"/>
              <a:gd name="connsiteX41" fmla="*/ 342900 w 381000"/>
              <a:gd name="connsiteY41" fmla="*/ 1380159 h 2891459"/>
              <a:gd name="connsiteX42" fmla="*/ 300567 w 381000"/>
              <a:gd name="connsiteY42" fmla="*/ 1447892 h 2891459"/>
              <a:gd name="connsiteX43" fmla="*/ 368300 w 381000"/>
              <a:gd name="connsiteY43" fmla="*/ 1536792 h 2891459"/>
              <a:gd name="connsiteX44" fmla="*/ 304800 w 381000"/>
              <a:gd name="connsiteY44" fmla="*/ 1591825 h 2891459"/>
              <a:gd name="connsiteX45" fmla="*/ 381000 w 381000"/>
              <a:gd name="connsiteY45" fmla="*/ 1693425 h 2891459"/>
              <a:gd name="connsiteX46" fmla="*/ 317500 w 381000"/>
              <a:gd name="connsiteY46" fmla="*/ 1761159 h 2891459"/>
              <a:gd name="connsiteX47" fmla="*/ 368300 w 381000"/>
              <a:gd name="connsiteY47" fmla="*/ 1833125 h 2891459"/>
              <a:gd name="connsiteX48" fmla="*/ 313267 w 381000"/>
              <a:gd name="connsiteY48" fmla="*/ 1917792 h 2891459"/>
              <a:gd name="connsiteX49" fmla="*/ 364067 w 381000"/>
              <a:gd name="connsiteY49" fmla="*/ 2015159 h 2891459"/>
              <a:gd name="connsiteX50" fmla="*/ 309033 w 381000"/>
              <a:gd name="connsiteY50" fmla="*/ 2108292 h 2891459"/>
              <a:gd name="connsiteX51" fmla="*/ 364067 w 381000"/>
              <a:gd name="connsiteY51" fmla="*/ 2201425 h 2891459"/>
              <a:gd name="connsiteX52" fmla="*/ 304800 w 381000"/>
              <a:gd name="connsiteY52" fmla="*/ 2277625 h 2891459"/>
              <a:gd name="connsiteX53" fmla="*/ 364067 w 381000"/>
              <a:gd name="connsiteY53" fmla="*/ 2383459 h 2891459"/>
              <a:gd name="connsiteX54" fmla="*/ 317500 w 381000"/>
              <a:gd name="connsiteY54" fmla="*/ 2455425 h 2891459"/>
              <a:gd name="connsiteX55" fmla="*/ 355600 w 381000"/>
              <a:gd name="connsiteY55" fmla="*/ 2569725 h 2891459"/>
              <a:gd name="connsiteX56" fmla="*/ 300567 w 381000"/>
              <a:gd name="connsiteY56" fmla="*/ 2654392 h 2891459"/>
              <a:gd name="connsiteX57" fmla="*/ 355600 w 381000"/>
              <a:gd name="connsiteY57" fmla="*/ 2785625 h 2891459"/>
              <a:gd name="connsiteX58" fmla="*/ 338667 w 381000"/>
              <a:gd name="connsiteY58" fmla="*/ 2882992 h 2891459"/>
              <a:gd name="connsiteX59" fmla="*/ 33867 w 381000"/>
              <a:gd name="connsiteY59" fmla="*/ 2891459 h 2891459"/>
              <a:gd name="connsiteX0" fmla="*/ 33867 w 381000"/>
              <a:gd name="connsiteY0" fmla="*/ 2891459 h 2891459"/>
              <a:gd name="connsiteX1" fmla="*/ 4233 w 381000"/>
              <a:gd name="connsiteY1" fmla="*/ 2772925 h 2891459"/>
              <a:gd name="connsiteX2" fmla="*/ 88900 w 381000"/>
              <a:gd name="connsiteY2" fmla="*/ 2667092 h 2891459"/>
              <a:gd name="connsiteX3" fmla="*/ 16933 w 381000"/>
              <a:gd name="connsiteY3" fmla="*/ 2573959 h 2891459"/>
              <a:gd name="connsiteX4" fmla="*/ 76200 w 381000"/>
              <a:gd name="connsiteY4" fmla="*/ 2472359 h 2891459"/>
              <a:gd name="connsiteX5" fmla="*/ 21167 w 381000"/>
              <a:gd name="connsiteY5" fmla="*/ 2391925 h 2891459"/>
              <a:gd name="connsiteX6" fmla="*/ 97367 w 381000"/>
              <a:gd name="connsiteY6" fmla="*/ 2286092 h 2891459"/>
              <a:gd name="connsiteX7" fmla="*/ 12700 w 381000"/>
              <a:gd name="connsiteY7" fmla="*/ 2205659 h 2891459"/>
              <a:gd name="connsiteX8" fmla="*/ 93133 w 381000"/>
              <a:gd name="connsiteY8" fmla="*/ 2108292 h 2891459"/>
              <a:gd name="connsiteX9" fmla="*/ 16933 w 381000"/>
              <a:gd name="connsiteY9" fmla="*/ 2010925 h 2891459"/>
              <a:gd name="connsiteX10" fmla="*/ 88900 w 381000"/>
              <a:gd name="connsiteY10" fmla="*/ 1934725 h 2891459"/>
              <a:gd name="connsiteX11" fmla="*/ 29633 w 381000"/>
              <a:gd name="connsiteY11" fmla="*/ 1828892 h 2891459"/>
              <a:gd name="connsiteX12" fmla="*/ 84667 w 381000"/>
              <a:gd name="connsiteY12" fmla="*/ 1782325 h 2891459"/>
              <a:gd name="connsiteX13" fmla="*/ 4233 w 381000"/>
              <a:gd name="connsiteY13" fmla="*/ 1706125 h 2891459"/>
              <a:gd name="connsiteX14" fmla="*/ 76200 w 381000"/>
              <a:gd name="connsiteY14" fmla="*/ 1608759 h 2891459"/>
              <a:gd name="connsiteX15" fmla="*/ 0 w 381000"/>
              <a:gd name="connsiteY15" fmla="*/ 1541025 h 2891459"/>
              <a:gd name="connsiteX16" fmla="*/ 97367 w 381000"/>
              <a:gd name="connsiteY16" fmla="*/ 1464825 h 2891459"/>
              <a:gd name="connsiteX17" fmla="*/ 16933 w 381000"/>
              <a:gd name="connsiteY17" fmla="*/ 1418259 h 2891459"/>
              <a:gd name="connsiteX18" fmla="*/ 12700 w 381000"/>
              <a:gd name="connsiteY18" fmla="*/ 1325125 h 2891459"/>
              <a:gd name="connsiteX19" fmla="*/ 80433 w 381000"/>
              <a:gd name="connsiteY19" fmla="*/ 1257392 h 2891459"/>
              <a:gd name="connsiteX20" fmla="*/ 16933 w 381000"/>
              <a:gd name="connsiteY20" fmla="*/ 1206592 h 2891459"/>
              <a:gd name="connsiteX21" fmla="*/ 16933 w 381000"/>
              <a:gd name="connsiteY21" fmla="*/ 1117692 h 2891459"/>
              <a:gd name="connsiteX22" fmla="*/ 76200 w 381000"/>
              <a:gd name="connsiteY22" fmla="*/ 1041492 h 2891459"/>
              <a:gd name="connsiteX23" fmla="*/ 33867 w 381000"/>
              <a:gd name="connsiteY23" fmla="*/ 965292 h 2891459"/>
              <a:gd name="connsiteX24" fmla="*/ 33867 w 381000"/>
              <a:gd name="connsiteY24" fmla="*/ 901792 h 2891459"/>
              <a:gd name="connsiteX25" fmla="*/ 105833 w 381000"/>
              <a:gd name="connsiteY25" fmla="*/ 817125 h 2891459"/>
              <a:gd name="connsiteX26" fmla="*/ 59267 w 381000"/>
              <a:gd name="connsiteY26" fmla="*/ 643559 h 2891459"/>
              <a:gd name="connsiteX27" fmla="*/ 25400 w 381000"/>
              <a:gd name="connsiteY27" fmla="*/ 410725 h 2891459"/>
              <a:gd name="connsiteX28" fmla="*/ 71967 w 381000"/>
              <a:gd name="connsiteY28" fmla="*/ 135559 h 2891459"/>
              <a:gd name="connsiteX29" fmla="*/ 186267 w 381000"/>
              <a:gd name="connsiteY29" fmla="*/ 92 h 2891459"/>
              <a:gd name="connsiteX30" fmla="*/ 279400 w 381000"/>
              <a:gd name="connsiteY30" fmla="*/ 118625 h 2891459"/>
              <a:gd name="connsiteX31" fmla="*/ 330200 w 381000"/>
              <a:gd name="connsiteY31" fmla="*/ 355692 h 2891459"/>
              <a:gd name="connsiteX32" fmla="*/ 321734 w 381000"/>
              <a:gd name="connsiteY32" fmla="*/ 635092 h 2891459"/>
              <a:gd name="connsiteX33" fmla="*/ 275167 w 381000"/>
              <a:gd name="connsiteY33" fmla="*/ 808659 h 2891459"/>
              <a:gd name="connsiteX34" fmla="*/ 325967 w 381000"/>
              <a:gd name="connsiteY34" fmla="*/ 876392 h 2891459"/>
              <a:gd name="connsiteX35" fmla="*/ 325967 w 381000"/>
              <a:gd name="connsiteY35" fmla="*/ 956825 h 2891459"/>
              <a:gd name="connsiteX36" fmla="*/ 287867 w 381000"/>
              <a:gd name="connsiteY36" fmla="*/ 1033025 h 2891459"/>
              <a:gd name="connsiteX37" fmla="*/ 359833 w 381000"/>
              <a:gd name="connsiteY37" fmla="*/ 1100759 h 2891459"/>
              <a:gd name="connsiteX38" fmla="*/ 355600 w 381000"/>
              <a:gd name="connsiteY38" fmla="*/ 1176959 h 2891459"/>
              <a:gd name="connsiteX39" fmla="*/ 304800 w 381000"/>
              <a:gd name="connsiteY39" fmla="*/ 1248925 h 2891459"/>
              <a:gd name="connsiteX40" fmla="*/ 342900 w 381000"/>
              <a:gd name="connsiteY40" fmla="*/ 1308192 h 2891459"/>
              <a:gd name="connsiteX41" fmla="*/ 342900 w 381000"/>
              <a:gd name="connsiteY41" fmla="*/ 1380159 h 2891459"/>
              <a:gd name="connsiteX42" fmla="*/ 300567 w 381000"/>
              <a:gd name="connsiteY42" fmla="*/ 1447892 h 2891459"/>
              <a:gd name="connsiteX43" fmla="*/ 368300 w 381000"/>
              <a:gd name="connsiteY43" fmla="*/ 1536792 h 2891459"/>
              <a:gd name="connsiteX44" fmla="*/ 304800 w 381000"/>
              <a:gd name="connsiteY44" fmla="*/ 1591825 h 2891459"/>
              <a:gd name="connsiteX45" fmla="*/ 381000 w 381000"/>
              <a:gd name="connsiteY45" fmla="*/ 1693425 h 2891459"/>
              <a:gd name="connsiteX46" fmla="*/ 317500 w 381000"/>
              <a:gd name="connsiteY46" fmla="*/ 1761159 h 2891459"/>
              <a:gd name="connsiteX47" fmla="*/ 368300 w 381000"/>
              <a:gd name="connsiteY47" fmla="*/ 1833125 h 2891459"/>
              <a:gd name="connsiteX48" fmla="*/ 313267 w 381000"/>
              <a:gd name="connsiteY48" fmla="*/ 1917792 h 2891459"/>
              <a:gd name="connsiteX49" fmla="*/ 364067 w 381000"/>
              <a:gd name="connsiteY49" fmla="*/ 2015159 h 2891459"/>
              <a:gd name="connsiteX50" fmla="*/ 309033 w 381000"/>
              <a:gd name="connsiteY50" fmla="*/ 2108292 h 2891459"/>
              <a:gd name="connsiteX51" fmla="*/ 364067 w 381000"/>
              <a:gd name="connsiteY51" fmla="*/ 2201425 h 2891459"/>
              <a:gd name="connsiteX52" fmla="*/ 304800 w 381000"/>
              <a:gd name="connsiteY52" fmla="*/ 2277625 h 2891459"/>
              <a:gd name="connsiteX53" fmla="*/ 364067 w 381000"/>
              <a:gd name="connsiteY53" fmla="*/ 2383459 h 2891459"/>
              <a:gd name="connsiteX54" fmla="*/ 317500 w 381000"/>
              <a:gd name="connsiteY54" fmla="*/ 2455425 h 2891459"/>
              <a:gd name="connsiteX55" fmla="*/ 355600 w 381000"/>
              <a:gd name="connsiteY55" fmla="*/ 2569725 h 2891459"/>
              <a:gd name="connsiteX56" fmla="*/ 300567 w 381000"/>
              <a:gd name="connsiteY56" fmla="*/ 2654392 h 2891459"/>
              <a:gd name="connsiteX57" fmla="*/ 355600 w 381000"/>
              <a:gd name="connsiteY57" fmla="*/ 2785625 h 2891459"/>
              <a:gd name="connsiteX58" fmla="*/ 338667 w 381000"/>
              <a:gd name="connsiteY58" fmla="*/ 2882992 h 2891459"/>
              <a:gd name="connsiteX59" fmla="*/ 33867 w 381000"/>
              <a:gd name="connsiteY59" fmla="*/ 2891459 h 2891459"/>
              <a:gd name="connsiteX0" fmla="*/ 33867 w 381000"/>
              <a:gd name="connsiteY0" fmla="*/ 2891472 h 2891472"/>
              <a:gd name="connsiteX1" fmla="*/ 4233 w 381000"/>
              <a:gd name="connsiteY1" fmla="*/ 2772938 h 2891472"/>
              <a:gd name="connsiteX2" fmla="*/ 88900 w 381000"/>
              <a:gd name="connsiteY2" fmla="*/ 2667105 h 2891472"/>
              <a:gd name="connsiteX3" fmla="*/ 16933 w 381000"/>
              <a:gd name="connsiteY3" fmla="*/ 2573972 h 2891472"/>
              <a:gd name="connsiteX4" fmla="*/ 76200 w 381000"/>
              <a:gd name="connsiteY4" fmla="*/ 2472372 h 2891472"/>
              <a:gd name="connsiteX5" fmla="*/ 21167 w 381000"/>
              <a:gd name="connsiteY5" fmla="*/ 2391938 h 2891472"/>
              <a:gd name="connsiteX6" fmla="*/ 97367 w 381000"/>
              <a:gd name="connsiteY6" fmla="*/ 2286105 h 2891472"/>
              <a:gd name="connsiteX7" fmla="*/ 12700 w 381000"/>
              <a:gd name="connsiteY7" fmla="*/ 2205672 h 2891472"/>
              <a:gd name="connsiteX8" fmla="*/ 93133 w 381000"/>
              <a:gd name="connsiteY8" fmla="*/ 2108305 h 2891472"/>
              <a:gd name="connsiteX9" fmla="*/ 16933 w 381000"/>
              <a:gd name="connsiteY9" fmla="*/ 2010938 h 2891472"/>
              <a:gd name="connsiteX10" fmla="*/ 88900 w 381000"/>
              <a:gd name="connsiteY10" fmla="*/ 1934738 h 2891472"/>
              <a:gd name="connsiteX11" fmla="*/ 29633 w 381000"/>
              <a:gd name="connsiteY11" fmla="*/ 1828905 h 2891472"/>
              <a:gd name="connsiteX12" fmla="*/ 84667 w 381000"/>
              <a:gd name="connsiteY12" fmla="*/ 1782338 h 2891472"/>
              <a:gd name="connsiteX13" fmla="*/ 4233 w 381000"/>
              <a:gd name="connsiteY13" fmla="*/ 1706138 h 2891472"/>
              <a:gd name="connsiteX14" fmla="*/ 76200 w 381000"/>
              <a:gd name="connsiteY14" fmla="*/ 1608772 h 2891472"/>
              <a:gd name="connsiteX15" fmla="*/ 0 w 381000"/>
              <a:gd name="connsiteY15" fmla="*/ 1541038 h 2891472"/>
              <a:gd name="connsiteX16" fmla="*/ 97367 w 381000"/>
              <a:gd name="connsiteY16" fmla="*/ 1464838 h 2891472"/>
              <a:gd name="connsiteX17" fmla="*/ 16933 w 381000"/>
              <a:gd name="connsiteY17" fmla="*/ 1418272 h 2891472"/>
              <a:gd name="connsiteX18" fmla="*/ 12700 w 381000"/>
              <a:gd name="connsiteY18" fmla="*/ 1325138 h 2891472"/>
              <a:gd name="connsiteX19" fmla="*/ 80433 w 381000"/>
              <a:gd name="connsiteY19" fmla="*/ 1257405 h 2891472"/>
              <a:gd name="connsiteX20" fmla="*/ 16933 w 381000"/>
              <a:gd name="connsiteY20" fmla="*/ 1206605 h 2891472"/>
              <a:gd name="connsiteX21" fmla="*/ 16933 w 381000"/>
              <a:gd name="connsiteY21" fmla="*/ 1117705 h 2891472"/>
              <a:gd name="connsiteX22" fmla="*/ 76200 w 381000"/>
              <a:gd name="connsiteY22" fmla="*/ 1041505 h 2891472"/>
              <a:gd name="connsiteX23" fmla="*/ 33867 w 381000"/>
              <a:gd name="connsiteY23" fmla="*/ 965305 h 2891472"/>
              <a:gd name="connsiteX24" fmla="*/ 33867 w 381000"/>
              <a:gd name="connsiteY24" fmla="*/ 901805 h 2891472"/>
              <a:gd name="connsiteX25" fmla="*/ 105833 w 381000"/>
              <a:gd name="connsiteY25" fmla="*/ 817138 h 2891472"/>
              <a:gd name="connsiteX26" fmla="*/ 59267 w 381000"/>
              <a:gd name="connsiteY26" fmla="*/ 643572 h 2891472"/>
              <a:gd name="connsiteX27" fmla="*/ 25400 w 381000"/>
              <a:gd name="connsiteY27" fmla="*/ 410738 h 2891472"/>
              <a:gd name="connsiteX28" fmla="*/ 71967 w 381000"/>
              <a:gd name="connsiteY28" fmla="*/ 135572 h 2891472"/>
              <a:gd name="connsiteX29" fmla="*/ 186267 w 381000"/>
              <a:gd name="connsiteY29" fmla="*/ 105 h 2891472"/>
              <a:gd name="connsiteX30" fmla="*/ 279400 w 381000"/>
              <a:gd name="connsiteY30" fmla="*/ 118638 h 2891472"/>
              <a:gd name="connsiteX31" fmla="*/ 325967 w 381000"/>
              <a:gd name="connsiteY31" fmla="*/ 402272 h 2891472"/>
              <a:gd name="connsiteX32" fmla="*/ 321734 w 381000"/>
              <a:gd name="connsiteY32" fmla="*/ 635105 h 2891472"/>
              <a:gd name="connsiteX33" fmla="*/ 275167 w 381000"/>
              <a:gd name="connsiteY33" fmla="*/ 808672 h 2891472"/>
              <a:gd name="connsiteX34" fmla="*/ 325967 w 381000"/>
              <a:gd name="connsiteY34" fmla="*/ 876405 h 2891472"/>
              <a:gd name="connsiteX35" fmla="*/ 325967 w 381000"/>
              <a:gd name="connsiteY35" fmla="*/ 956838 h 2891472"/>
              <a:gd name="connsiteX36" fmla="*/ 287867 w 381000"/>
              <a:gd name="connsiteY36" fmla="*/ 1033038 h 2891472"/>
              <a:gd name="connsiteX37" fmla="*/ 359833 w 381000"/>
              <a:gd name="connsiteY37" fmla="*/ 1100772 h 2891472"/>
              <a:gd name="connsiteX38" fmla="*/ 355600 w 381000"/>
              <a:gd name="connsiteY38" fmla="*/ 1176972 h 2891472"/>
              <a:gd name="connsiteX39" fmla="*/ 304800 w 381000"/>
              <a:gd name="connsiteY39" fmla="*/ 1248938 h 2891472"/>
              <a:gd name="connsiteX40" fmla="*/ 342900 w 381000"/>
              <a:gd name="connsiteY40" fmla="*/ 1308205 h 2891472"/>
              <a:gd name="connsiteX41" fmla="*/ 342900 w 381000"/>
              <a:gd name="connsiteY41" fmla="*/ 1380172 h 2891472"/>
              <a:gd name="connsiteX42" fmla="*/ 300567 w 381000"/>
              <a:gd name="connsiteY42" fmla="*/ 1447905 h 2891472"/>
              <a:gd name="connsiteX43" fmla="*/ 368300 w 381000"/>
              <a:gd name="connsiteY43" fmla="*/ 1536805 h 2891472"/>
              <a:gd name="connsiteX44" fmla="*/ 304800 w 381000"/>
              <a:gd name="connsiteY44" fmla="*/ 1591838 h 2891472"/>
              <a:gd name="connsiteX45" fmla="*/ 381000 w 381000"/>
              <a:gd name="connsiteY45" fmla="*/ 1693438 h 2891472"/>
              <a:gd name="connsiteX46" fmla="*/ 317500 w 381000"/>
              <a:gd name="connsiteY46" fmla="*/ 1761172 h 2891472"/>
              <a:gd name="connsiteX47" fmla="*/ 368300 w 381000"/>
              <a:gd name="connsiteY47" fmla="*/ 1833138 h 2891472"/>
              <a:gd name="connsiteX48" fmla="*/ 313267 w 381000"/>
              <a:gd name="connsiteY48" fmla="*/ 1917805 h 2891472"/>
              <a:gd name="connsiteX49" fmla="*/ 364067 w 381000"/>
              <a:gd name="connsiteY49" fmla="*/ 2015172 h 2891472"/>
              <a:gd name="connsiteX50" fmla="*/ 309033 w 381000"/>
              <a:gd name="connsiteY50" fmla="*/ 2108305 h 2891472"/>
              <a:gd name="connsiteX51" fmla="*/ 364067 w 381000"/>
              <a:gd name="connsiteY51" fmla="*/ 2201438 h 2891472"/>
              <a:gd name="connsiteX52" fmla="*/ 304800 w 381000"/>
              <a:gd name="connsiteY52" fmla="*/ 2277638 h 2891472"/>
              <a:gd name="connsiteX53" fmla="*/ 364067 w 381000"/>
              <a:gd name="connsiteY53" fmla="*/ 2383472 h 2891472"/>
              <a:gd name="connsiteX54" fmla="*/ 317500 w 381000"/>
              <a:gd name="connsiteY54" fmla="*/ 2455438 h 2891472"/>
              <a:gd name="connsiteX55" fmla="*/ 355600 w 381000"/>
              <a:gd name="connsiteY55" fmla="*/ 2569738 h 2891472"/>
              <a:gd name="connsiteX56" fmla="*/ 300567 w 381000"/>
              <a:gd name="connsiteY56" fmla="*/ 2654405 h 2891472"/>
              <a:gd name="connsiteX57" fmla="*/ 355600 w 381000"/>
              <a:gd name="connsiteY57" fmla="*/ 2785638 h 2891472"/>
              <a:gd name="connsiteX58" fmla="*/ 338667 w 381000"/>
              <a:gd name="connsiteY58" fmla="*/ 2883005 h 2891472"/>
              <a:gd name="connsiteX59" fmla="*/ 33867 w 381000"/>
              <a:gd name="connsiteY59" fmla="*/ 2891472 h 2891472"/>
              <a:gd name="connsiteX0" fmla="*/ 33867 w 381000"/>
              <a:gd name="connsiteY0" fmla="*/ 2891472 h 2891472"/>
              <a:gd name="connsiteX1" fmla="*/ 4233 w 381000"/>
              <a:gd name="connsiteY1" fmla="*/ 2772938 h 2891472"/>
              <a:gd name="connsiteX2" fmla="*/ 88900 w 381000"/>
              <a:gd name="connsiteY2" fmla="*/ 2667105 h 2891472"/>
              <a:gd name="connsiteX3" fmla="*/ 16933 w 381000"/>
              <a:gd name="connsiteY3" fmla="*/ 2573972 h 2891472"/>
              <a:gd name="connsiteX4" fmla="*/ 76200 w 381000"/>
              <a:gd name="connsiteY4" fmla="*/ 2472372 h 2891472"/>
              <a:gd name="connsiteX5" fmla="*/ 21167 w 381000"/>
              <a:gd name="connsiteY5" fmla="*/ 2391938 h 2891472"/>
              <a:gd name="connsiteX6" fmla="*/ 97367 w 381000"/>
              <a:gd name="connsiteY6" fmla="*/ 2286105 h 2891472"/>
              <a:gd name="connsiteX7" fmla="*/ 12700 w 381000"/>
              <a:gd name="connsiteY7" fmla="*/ 2205672 h 2891472"/>
              <a:gd name="connsiteX8" fmla="*/ 93133 w 381000"/>
              <a:gd name="connsiteY8" fmla="*/ 2108305 h 2891472"/>
              <a:gd name="connsiteX9" fmla="*/ 16933 w 381000"/>
              <a:gd name="connsiteY9" fmla="*/ 2010938 h 2891472"/>
              <a:gd name="connsiteX10" fmla="*/ 88900 w 381000"/>
              <a:gd name="connsiteY10" fmla="*/ 1934738 h 2891472"/>
              <a:gd name="connsiteX11" fmla="*/ 29633 w 381000"/>
              <a:gd name="connsiteY11" fmla="*/ 1828905 h 2891472"/>
              <a:gd name="connsiteX12" fmla="*/ 84667 w 381000"/>
              <a:gd name="connsiteY12" fmla="*/ 1782338 h 2891472"/>
              <a:gd name="connsiteX13" fmla="*/ 4233 w 381000"/>
              <a:gd name="connsiteY13" fmla="*/ 1706138 h 2891472"/>
              <a:gd name="connsiteX14" fmla="*/ 76200 w 381000"/>
              <a:gd name="connsiteY14" fmla="*/ 1608772 h 2891472"/>
              <a:gd name="connsiteX15" fmla="*/ 0 w 381000"/>
              <a:gd name="connsiteY15" fmla="*/ 1541038 h 2891472"/>
              <a:gd name="connsiteX16" fmla="*/ 97367 w 381000"/>
              <a:gd name="connsiteY16" fmla="*/ 1464838 h 2891472"/>
              <a:gd name="connsiteX17" fmla="*/ 16933 w 381000"/>
              <a:gd name="connsiteY17" fmla="*/ 1418272 h 2891472"/>
              <a:gd name="connsiteX18" fmla="*/ 12700 w 381000"/>
              <a:gd name="connsiteY18" fmla="*/ 1325138 h 2891472"/>
              <a:gd name="connsiteX19" fmla="*/ 80433 w 381000"/>
              <a:gd name="connsiteY19" fmla="*/ 1257405 h 2891472"/>
              <a:gd name="connsiteX20" fmla="*/ 16933 w 381000"/>
              <a:gd name="connsiteY20" fmla="*/ 1206605 h 2891472"/>
              <a:gd name="connsiteX21" fmla="*/ 16933 w 381000"/>
              <a:gd name="connsiteY21" fmla="*/ 1117705 h 2891472"/>
              <a:gd name="connsiteX22" fmla="*/ 76200 w 381000"/>
              <a:gd name="connsiteY22" fmla="*/ 1041505 h 2891472"/>
              <a:gd name="connsiteX23" fmla="*/ 33867 w 381000"/>
              <a:gd name="connsiteY23" fmla="*/ 965305 h 2891472"/>
              <a:gd name="connsiteX24" fmla="*/ 33867 w 381000"/>
              <a:gd name="connsiteY24" fmla="*/ 901805 h 2891472"/>
              <a:gd name="connsiteX25" fmla="*/ 105833 w 381000"/>
              <a:gd name="connsiteY25" fmla="*/ 817138 h 2891472"/>
              <a:gd name="connsiteX26" fmla="*/ 59267 w 381000"/>
              <a:gd name="connsiteY26" fmla="*/ 643572 h 2891472"/>
              <a:gd name="connsiteX27" fmla="*/ 25400 w 381000"/>
              <a:gd name="connsiteY27" fmla="*/ 410738 h 2891472"/>
              <a:gd name="connsiteX28" fmla="*/ 71967 w 381000"/>
              <a:gd name="connsiteY28" fmla="*/ 135572 h 2891472"/>
              <a:gd name="connsiteX29" fmla="*/ 186267 w 381000"/>
              <a:gd name="connsiteY29" fmla="*/ 105 h 2891472"/>
              <a:gd name="connsiteX30" fmla="*/ 279400 w 381000"/>
              <a:gd name="connsiteY30" fmla="*/ 118638 h 2891472"/>
              <a:gd name="connsiteX31" fmla="*/ 325967 w 381000"/>
              <a:gd name="connsiteY31" fmla="*/ 402272 h 2891472"/>
              <a:gd name="connsiteX32" fmla="*/ 321734 w 381000"/>
              <a:gd name="connsiteY32" fmla="*/ 635105 h 2891472"/>
              <a:gd name="connsiteX33" fmla="*/ 275167 w 381000"/>
              <a:gd name="connsiteY33" fmla="*/ 808672 h 2891472"/>
              <a:gd name="connsiteX34" fmla="*/ 325967 w 381000"/>
              <a:gd name="connsiteY34" fmla="*/ 876405 h 2891472"/>
              <a:gd name="connsiteX35" fmla="*/ 325967 w 381000"/>
              <a:gd name="connsiteY35" fmla="*/ 956838 h 2891472"/>
              <a:gd name="connsiteX36" fmla="*/ 287867 w 381000"/>
              <a:gd name="connsiteY36" fmla="*/ 1033038 h 2891472"/>
              <a:gd name="connsiteX37" fmla="*/ 359833 w 381000"/>
              <a:gd name="connsiteY37" fmla="*/ 1100772 h 2891472"/>
              <a:gd name="connsiteX38" fmla="*/ 355600 w 381000"/>
              <a:gd name="connsiteY38" fmla="*/ 1176972 h 2891472"/>
              <a:gd name="connsiteX39" fmla="*/ 304800 w 381000"/>
              <a:gd name="connsiteY39" fmla="*/ 1248938 h 2891472"/>
              <a:gd name="connsiteX40" fmla="*/ 342900 w 381000"/>
              <a:gd name="connsiteY40" fmla="*/ 1308205 h 2891472"/>
              <a:gd name="connsiteX41" fmla="*/ 342900 w 381000"/>
              <a:gd name="connsiteY41" fmla="*/ 1380172 h 2891472"/>
              <a:gd name="connsiteX42" fmla="*/ 300567 w 381000"/>
              <a:gd name="connsiteY42" fmla="*/ 1447905 h 2891472"/>
              <a:gd name="connsiteX43" fmla="*/ 368300 w 381000"/>
              <a:gd name="connsiteY43" fmla="*/ 1536805 h 2891472"/>
              <a:gd name="connsiteX44" fmla="*/ 304800 w 381000"/>
              <a:gd name="connsiteY44" fmla="*/ 1591838 h 2891472"/>
              <a:gd name="connsiteX45" fmla="*/ 381000 w 381000"/>
              <a:gd name="connsiteY45" fmla="*/ 1693438 h 2891472"/>
              <a:gd name="connsiteX46" fmla="*/ 317500 w 381000"/>
              <a:gd name="connsiteY46" fmla="*/ 1761172 h 2891472"/>
              <a:gd name="connsiteX47" fmla="*/ 368300 w 381000"/>
              <a:gd name="connsiteY47" fmla="*/ 1833138 h 2891472"/>
              <a:gd name="connsiteX48" fmla="*/ 313267 w 381000"/>
              <a:gd name="connsiteY48" fmla="*/ 1917805 h 2891472"/>
              <a:gd name="connsiteX49" fmla="*/ 364067 w 381000"/>
              <a:gd name="connsiteY49" fmla="*/ 2015172 h 2891472"/>
              <a:gd name="connsiteX50" fmla="*/ 309033 w 381000"/>
              <a:gd name="connsiteY50" fmla="*/ 2108305 h 2891472"/>
              <a:gd name="connsiteX51" fmla="*/ 364067 w 381000"/>
              <a:gd name="connsiteY51" fmla="*/ 2201438 h 2891472"/>
              <a:gd name="connsiteX52" fmla="*/ 304800 w 381000"/>
              <a:gd name="connsiteY52" fmla="*/ 2277638 h 2891472"/>
              <a:gd name="connsiteX53" fmla="*/ 364067 w 381000"/>
              <a:gd name="connsiteY53" fmla="*/ 2383472 h 2891472"/>
              <a:gd name="connsiteX54" fmla="*/ 317500 w 381000"/>
              <a:gd name="connsiteY54" fmla="*/ 2455438 h 2891472"/>
              <a:gd name="connsiteX55" fmla="*/ 355600 w 381000"/>
              <a:gd name="connsiteY55" fmla="*/ 2569738 h 2891472"/>
              <a:gd name="connsiteX56" fmla="*/ 300567 w 381000"/>
              <a:gd name="connsiteY56" fmla="*/ 2654405 h 2891472"/>
              <a:gd name="connsiteX57" fmla="*/ 355600 w 381000"/>
              <a:gd name="connsiteY57" fmla="*/ 2785638 h 2891472"/>
              <a:gd name="connsiteX58" fmla="*/ 338667 w 381000"/>
              <a:gd name="connsiteY58" fmla="*/ 2883005 h 2891472"/>
              <a:gd name="connsiteX59" fmla="*/ 33867 w 381000"/>
              <a:gd name="connsiteY59" fmla="*/ 2891472 h 2891472"/>
              <a:gd name="connsiteX0" fmla="*/ 33867 w 381000"/>
              <a:gd name="connsiteY0" fmla="*/ 2891472 h 2891472"/>
              <a:gd name="connsiteX1" fmla="*/ 4233 w 381000"/>
              <a:gd name="connsiteY1" fmla="*/ 2772938 h 2891472"/>
              <a:gd name="connsiteX2" fmla="*/ 88900 w 381000"/>
              <a:gd name="connsiteY2" fmla="*/ 2667105 h 2891472"/>
              <a:gd name="connsiteX3" fmla="*/ 16933 w 381000"/>
              <a:gd name="connsiteY3" fmla="*/ 2573972 h 2891472"/>
              <a:gd name="connsiteX4" fmla="*/ 76200 w 381000"/>
              <a:gd name="connsiteY4" fmla="*/ 2472372 h 2891472"/>
              <a:gd name="connsiteX5" fmla="*/ 21167 w 381000"/>
              <a:gd name="connsiteY5" fmla="*/ 2391938 h 2891472"/>
              <a:gd name="connsiteX6" fmla="*/ 97367 w 381000"/>
              <a:gd name="connsiteY6" fmla="*/ 2286105 h 2891472"/>
              <a:gd name="connsiteX7" fmla="*/ 12700 w 381000"/>
              <a:gd name="connsiteY7" fmla="*/ 2205672 h 2891472"/>
              <a:gd name="connsiteX8" fmla="*/ 93133 w 381000"/>
              <a:gd name="connsiteY8" fmla="*/ 2108305 h 2891472"/>
              <a:gd name="connsiteX9" fmla="*/ 16933 w 381000"/>
              <a:gd name="connsiteY9" fmla="*/ 2010938 h 2891472"/>
              <a:gd name="connsiteX10" fmla="*/ 88900 w 381000"/>
              <a:gd name="connsiteY10" fmla="*/ 1934738 h 2891472"/>
              <a:gd name="connsiteX11" fmla="*/ 29633 w 381000"/>
              <a:gd name="connsiteY11" fmla="*/ 1828905 h 2891472"/>
              <a:gd name="connsiteX12" fmla="*/ 84667 w 381000"/>
              <a:gd name="connsiteY12" fmla="*/ 1782338 h 2891472"/>
              <a:gd name="connsiteX13" fmla="*/ 4233 w 381000"/>
              <a:gd name="connsiteY13" fmla="*/ 1706138 h 2891472"/>
              <a:gd name="connsiteX14" fmla="*/ 76200 w 381000"/>
              <a:gd name="connsiteY14" fmla="*/ 1608772 h 2891472"/>
              <a:gd name="connsiteX15" fmla="*/ 0 w 381000"/>
              <a:gd name="connsiteY15" fmla="*/ 1541038 h 2891472"/>
              <a:gd name="connsiteX16" fmla="*/ 97367 w 381000"/>
              <a:gd name="connsiteY16" fmla="*/ 1464838 h 2891472"/>
              <a:gd name="connsiteX17" fmla="*/ 16933 w 381000"/>
              <a:gd name="connsiteY17" fmla="*/ 1418272 h 2891472"/>
              <a:gd name="connsiteX18" fmla="*/ 12700 w 381000"/>
              <a:gd name="connsiteY18" fmla="*/ 1325138 h 2891472"/>
              <a:gd name="connsiteX19" fmla="*/ 80433 w 381000"/>
              <a:gd name="connsiteY19" fmla="*/ 1257405 h 2891472"/>
              <a:gd name="connsiteX20" fmla="*/ 16933 w 381000"/>
              <a:gd name="connsiteY20" fmla="*/ 1206605 h 2891472"/>
              <a:gd name="connsiteX21" fmla="*/ 16933 w 381000"/>
              <a:gd name="connsiteY21" fmla="*/ 1117705 h 2891472"/>
              <a:gd name="connsiteX22" fmla="*/ 76200 w 381000"/>
              <a:gd name="connsiteY22" fmla="*/ 1041505 h 2891472"/>
              <a:gd name="connsiteX23" fmla="*/ 33867 w 381000"/>
              <a:gd name="connsiteY23" fmla="*/ 965305 h 2891472"/>
              <a:gd name="connsiteX24" fmla="*/ 33867 w 381000"/>
              <a:gd name="connsiteY24" fmla="*/ 901805 h 2891472"/>
              <a:gd name="connsiteX25" fmla="*/ 105833 w 381000"/>
              <a:gd name="connsiteY25" fmla="*/ 817138 h 2891472"/>
              <a:gd name="connsiteX26" fmla="*/ 59267 w 381000"/>
              <a:gd name="connsiteY26" fmla="*/ 643572 h 2891472"/>
              <a:gd name="connsiteX27" fmla="*/ 25400 w 381000"/>
              <a:gd name="connsiteY27" fmla="*/ 410738 h 2891472"/>
              <a:gd name="connsiteX28" fmla="*/ 71967 w 381000"/>
              <a:gd name="connsiteY28" fmla="*/ 135572 h 2891472"/>
              <a:gd name="connsiteX29" fmla="*/ 186267 w 381000"/>
              <a:gd name="connsiteY29" fmla="*/ 105 h 2891472"/>
              <a:gd name="connsiteX30" fmla="*/ 279400 w 381000"/>
              <a:gd name="connsiteY30" fmla="*/ 118638 h 2891472"/>
              <a:gd name="connsiteX31" fmla="*/ 325967 w 381000"/>
              <a:gd name="connsiteY31" fmla="*/ 402272 h 2891472"/>
              <a:gd name="connsiteX32" fmla="*/ 321734 w 381000"/>
              <a:gd name="connsiteY32" fmla="*/ 635105 h 2891472"/>
              <a:gd name="connsiteX33" fmla="*/ 275167 w 381000"/>
              <a:gd name="connsiteY33" fmla="*/ 808672 h 2891472"/>
              <a:gd name="connsiteX34" fmla="*/ 325967 w 381000"/>
              <a:gd name="connsiteY34" fmla="*/ 876405 h 2891472"/>
              <a:gd name="connsiteX35" fmla="*/ 325967 w 381000"/>
              <a:gd name="connsiteY35" fmla="*/ 956838 h 2891472"/>
              <a:gd name="connsiteX36" fmla="*/ 287867 w 381000"/>
              <a:gd name="connsiteY36" fmla="*/ 1033038 h 2891472"/>
              <a:gd name="connsiteX37" fmla="*/ 359833 w 381000"/>
              <a:gd name="connsiteY37" fmla="*/ 1100772 h 2891472"/>
              <a:gd name="connsiteX38" fmla="*/ 355600 w 381000"/>
              <a:gd name="connsiteY38" fmla="*/ 1176972 h 2891472"/>
              <a:gd name="connsiteX39" fmla="*/ 304800 w 381000"/>
              <a:gd name="connsiteY39" fmla="*/ 1248938 h 2891472"/>
              <a:gd name="connsiteX40" fmla="*/ 342900 w 381000"/>
              <a:gd name="connsiteY40" fmla="*/ 1308205 h 2891472"/>
              <a:gd name="connsiteX41" fmla="*/ 342900 w 381000"/>
              <a:gd name="connsiteY41" fmla="*/ 1380172 h 2891472"/>
              <a:gd name="connsiteX42" fmla="*/ 300567 w 381000"/>
              <a:gd name="connsiteY42" fmla="*/ 1447905 h 2891472"/>
              <a:gd name="connsiteX43" fmla="*/ 368300 w 381000"/>
              <a:gd name="connsiteY43" fmla="*/ 1536805 h 2891472"/>
              <a:gd name="connsiteX44" fmla="*/ 304800 w 381000"/>
              <a:gd name="connsiteY44" fmla="*/ 1591838 h 2891472"/>
              <a:gd name="connsiteX45" fmla="*/ 381000 w 381000"/>
              <a:gd name="connsiteY45" fmla="*/ 1693438 h 2891472"/>
              <a:gd name="connsiteX46" fmla="*/ 317500 w 381000"/>
              <a:gd name="connsiteY46" fmla="*/ 1761172 h 2891472"/>
              <a:gd name="connsiteX47" fmla="*/ 368300 w 381000"/>
              <a:gd name="connsiteY47" fmla="*/ 1833138 h 2891472"/>
              <a:gd name="connsiteX48" fmla="*/ 313267 w 381000"/>
              <a:gd name="connsiteY48" fmla="*/ 1917805 h 2891472"/>
              <a:gd name="connsiteX49" fmla="*/ 364067 w 381000"/>
              <a:gd name="connsiteY49" fmla="*/ 2015172 h 2891472"/>
              <a:gd name="connsiteX50" fmla="*/ 309033 w 381000"/>
              <a:gd name="connsiteY50" fmla="*/ 2108305 h 2891472"/>
              <a:gd name="connsiteX51" fmla="*/ 364067 w 381000"/>
              <a:gd name="connsiteY51" fmla="*/ 2201438 h 2891472"/>
              <a:gd name="connsiteX52" fmla="*/ 304800 w 381000"/>
              <a:gd name="connsiteY52" fmla="*/ 2277638 h 2891472"/>
              <a:gd name="connsiteX53" fmla="*/ 364067 w 381000"/>
              <a:gd name="connsiteY53" fmla="*/ 2383472 h 2891472"/>
              <a:gd name="connsiteX54" fmla="*/ 317500 w 381000"/>
              <a:gd name="connsiteY54" fmla="*/ 2455438 h 2891472"/>
              <a:gd name="connsiteX55" fmla="*/ 355600 w 381000"/>
              <a:gd name="connsiteY55" fmla="*/ 2569738 h 2891472"/>
              <a:gd name="connsiteX56" fmla="*/ 300567 w 381000"/>
              <a:gd name="connsiteY56" fmla="*/ 2654405 h 2891472"/>
              <a:gd name="connsiteX57" fmla="*/ 355600 w 381000"/>
              <a:gd name="connsiteY57" fmla="*/ 2785638 h 2891472"/>
              <a:gd name="connsiteX58" fmla="*/ 338667 w 381000"/>
              <a:gd name="connsiteY58" fmla="*/ 2883005 h 2891472"/>
              <a:gd name="connsiteX59" fmla="*/ 33867 w 381000"/>
              <a:gd name="connsiteY59" fmla="*/ 2891472 h 2891472"/>
              <a:gd name="connsiteX0" fmla="*/ 33867 w 381000"/>
              <a:gd name="connsiteY0" fmla="*/ 2891472 h 2891472"/>
              <a:gd name="connsiteX1" fmla="*/ 4233 w 381000"/>
              <a:gd name="connsiteY1" fmla="*/ 2772938 h 2891472"/>
              <a:gd name="connsiteX2" fmla="*/ 88900 w 381000"/>
              <a:gd name="connsiteY2" fmla="*/ 2667105 h 2891472"/>
              <a:gd name="connsiteX3" fmla="*/ 16933 w 381000"/>
              <a:gd name="connsiteY3" fmla="*/ 2573972 h 2891472"/>
              <a:gd name="connsiteX4" fmla="*/ 76200 w 381000"/>
              <a:gd name="connsiteY4" fmla="*/ 2472372 h 2891472"/>
              <a:gd name="connsiteX5" fmla="*/ 21167 w 381000"/>
              <a:gd name="connsiteY5" fmla="*/ 2391938 h 2891472"/>
              <a:gd name="connsiteX6" fmla="*/ 97367 w 381000"/>
              <a:gd name="connsiteY6" fmla="*/ 2286105 h 2891472"/>
              <a:gd name="connsiteX7" fmla="*/ 12700 w 381000"/>
              <a:gd name="connsiteY7" fmla="*/ 2205672 h 2891472"/>
              <a:gd name="connsiteX8" fmla="*/ 93133 w 381000"/>
              <a:gd name="connsiteY8" fmla="*/ 2108305 h 2891472"/>
              <a:gd name="connsiteX9" fmla="*/ 16933 w 381000"/>
              <a:gd name="connsiteY9" fmla="*/ 2010938 h 2891472"/>
              <a:gd name="connsiteX10" fmla="*/ 88900 w 381000"/>
              <a:gd name="connsiteY10" fmla="*/ 1934738 h 2891472"/>
              <a:gd name="connsiteX11" fmla="*/ 29633 w 381000"/>
              <a:gd name="connsiteY11" fmla="*/ 1828905 h 2891472"/>
              <a:gd name="connsiteX12" fmla="*/ 84667 w 381000"/>
              <a:gd name="connsiteY12" fmla="*/ 1782338 h 2891472"/>
              <a:gd name="connsiteX13" fmla="*/ 4233 w 381000"/>
              <a:gd name="connsiteY13" fmla="*/ 1706138 h 2891472"/>
              <a:gd name="connsiteX14" fmla="*/ 76200 w 381000"/>
              <a:gd name="connsiteY14" fmla="*/ 1608772 h 2891472"/>
              <a:gd name="connsiteX15" fmla="*/ 0 w 381000"/>
              <a:gd name="connsiteY15" fmla="*/ 1541038 h 2891472"/>
              <a:gd name="connsiteX16" fmla="*/ 97367 w 381000"/>
              <a:gd name="connsiteY16" fmla="*/ 1464838 h 2891472"/>
              <a:gd name="connsiteX17" fmla="*/ 16933 w 381000"/>
              <a:gd name="connsiteY17" fmla="*/ 1418272 h 2891472"/>
              <a:gd name="connsiteX18" fmla="*/ 12700 w 381000"/>
              <a:gd name="connsiteY18" fmla="*/ 1325138 h 2891472"/>
              <a:gd name="connsiteX19" fmla="*/ 80433 w 381000"/>
              <a:gd name="connsiteY19" fmla="*/ 1257405 h 2891472"/>
              <a:gd name="connsiteX20" fmla="*/ 16933 w 381000"/>
              <a:gd name="connsiteY20" fmla="*/ 1206605 h 2891472"/>
              <a:gd name="connsiteX21" fmla="*/ 16933 w 381000"/>
              <a:gd name="connsiteY21" fmla="*/ 1117705 h 2891472"/>
              <a:gd name="connsiteX22" fmla="*/ 76200 w 381000"/>
              <a:gd name="connsiteY22" fmla="*/ 1041505 h 2891472"/>
              <a:gd name="connsiteX23" fmla="*/ 33867 w 381000"/>
              <a:gd name="connsiteY23" fmla="*/ 965305 h 2891472"/>
              <a:gd name="connsiteX24" fmla="*/ 33867 w 381000"/>
              <a:gd name="connsiteY24" fmla="*/ 901805 h 2891472"/>
              <a:gd name="connsiteX25" fmla="*/ 105833 w 381000"/>
              <a:gd name="connsiteY25" fmla="*/ 817138 h 2891472"/>
              <a:gd name="connsiteX26" fmla="*/ 59267 w 381000"/>
              <a:gd name="connsiteY26" fmla="*/ 643572 h 2891472"/>
              <a:gd name="connsiteX27" fmla="*/ 25400 w 381000"/>
              <a:gd name="connsiteY27" fmla="*/ 410738 h 2891472"/>
              <a:gd name="connsiteX28" fmla="*/ 71967 w 381000"/>
              <a:gd name="connsiteY28" fmla="*/ 135572 h 2891472"/>
              <a:gd name="connsiteX29" fmla="*/ 186267 w 381000"/>
              <a:gd name="connsiteY29" fmla="*/ 105 h 2891472"/>
              <a:gd name="connsiteX30" fmla="*/ 279400 w 381000"/>
              <a:gd name="connsiteY30" fmla="*/ 118638 h 2891472"/>
              <a:gd name="connsiteX31" fmla="*/ 325967 w 381000"/>
              <a:gd name="connsiteY31" fmla="*/ 402272 h 2891472"/>
              <a:gd name="connsiteX32" fmla="*/ 321734 w 381000"/>
              <a:gd name="connsiteY32" fmla="*/ 635105 h 2891472"/>
              <a:gd name="connsiteX33" fmla="*/ 275167 w 381000"/>
              <a:gd name="connsiteY33" fmla="*/ 808672 h 2891472"/>
              <a:gd name="connsiteX34" fmla="*/ 325967 w 381000"/>
              <a:gd name="connsiteY34" fmla="*/ 876405 h 2891472"/>
              <a:gd name="connsiteX35" fmla="*/ 325967 w 381000"/>
              <a:gd name="connsiteY35" fmla="*/ 956838 h 2891472"/>
              <a:gd name="connsiteX36" fmla="*/ 287867 w 381000"/>
              <a:gd name="connsiteY36" fmla="*/ 1033038 h 2891472"/>
              <a:gd name="connsiteX37" fmla="*/ 359833 w 381000"/>
              <a:gd name="connsiteY37" fmla="*/ 1100772 h 2891472"/>
              <a:gd name="connsiteX38" fmla="*/ 355600 w 381000"/>
              <a:gd name="connsiteY38" fmla="*/ 1176972 h 2891472"/>
              <a:gd name="connsiteX39" fmla="*/ 304800 w 381000"/>
              <a:gd name="connsiteY39" fmla="*/ 1248938 h 2891472"/>
              <a:gd name="connsiteX40" fmla="*/ 342900 w 381000"/>
              <a:gd name="connsiteY40" fmla="*/ 1308205 h 2891472"/>
              <a:gd name="connsiteX41" fmla="*/ 342900 w 381000"/>
              <a:gd name="connsiteY41" fmla="*/ 1380172 h 2891472"/>
              <a:gd name="connsiteX42" fmla="*/ 300567 w 381000"/>
              <a:gd name="connsiteY42" fmla="*/ 1447905 h 2891472"/>
              <a:gd name="connsiteX43" fmla="*/ 368300 w 381000"/>
              <a:gd name="connsiteY43" fmla="*/ 1536805 h 2891472"/>
              <a:gd name="connsiteX44" fmla="*/ 304800 w 381000"/>
              <a:gd name="connsiteY44" fmla="*/ 1591838 h 2891472"/>
              <a:gd name="connsiteX45" fmla="*/ 381000 w 381000"/>
              <a:gd name="connsiteY45" fmla="*/ 1693438 h 2891472"/>
              <a:gd name="connsiteX46" fmla="*/ 317500 w 381000"/>
              <a:gd name="connsiteY46" fmla="*/ 1761172 h 2891472"/>
              <a:gd name="connsiteX47" fmla="*/ 368300 w 381000"/>
              <a:gd name="connsiteY47" fmla="*/ 1833138 h 2891472"/>
              <a:gd name="connsiteX48" fmla="*/ 313267 w 381000"/>
              <a:gd name="connsiteY48" fmla="*/ 1917805 h 2891472"/>
              <a:gd name="connsiteX49" fmla="*/ 364067 w 381000"/>
              <a:gd name="connsiteY49" fmla="*/ 2015172 h 2891472"/>
              <a:gd name="connsiteX50" fmla="*/ 309033 w 381000"/>
              <a:gd name="connsiteY50" fmla="*/ 2108305 h 2891472"/>
              <a:gd name="connsiteX51" fmla="*/ 364067 w 381000"/>
              <a:gd name="connsiteY51" fmla="*/ 2201438 h 2891472"/>
              <a:gd name="connsiteX52" fmla="*/ 304800 w 381000"/>
              <a:gd name="connsiteY52" fmla="*/ 2277638 h 2891472"/>
              <a:gd name="connsiteX53" fmla="*/ 364067 w 381000"/>
              <a:gd name="connsiteY53" fmla="*/ 2383472 h 2891472"/>
              <a:gd name="connsiteX54" fmla="*/ 317500 w 381000"/>
              <a:gd name="connsiteY54" fmla="*/ 2455438 h 2891472"/>
              <a:gd name="connsiteX55" fmla="*/ 355600 w 381000"/>
              <a:gd name="connsiteY55" fmla="*/ 2569738 h 2891472"/>
              <a:gd name="connsiteX56" fmla="*/ 300567 w 381000"/>
              <a:gd name="connsiteY56" fmla="*/ 2654405 h 2891472"/>
              <a:gd name="connsiteX57" fmla="*/ 355600 w 381000"/>
              <a:gd name="connsiteY57" fmla="*/ 2785638 h 2891472"/>
              <a:gd name="connsiteX58" fmla="*/ 338667 w 381000"/>
              <a:gd name="connsiteY58" fmla="*/ 2883005 h 2891472"/>
              <a:gd name="connsiteX59" fmla="*/ 33867 w 381000"/>
              <a:gd name="connsiteY59" fmla="*/ 2891472 h 2891472"/>
              <a:gd name="connsiteX0" fmla="*/ 33867 w 381000"/>
              <a:gd name="connsiteY0" fmla="*/ 2891472 h 2891472"/>
              <a:gd name="connsiteX1" fmla="*/ 4233 w 381000"/>
              <a:gd name="connsiteY1" fmla="*/ 2772938 h 2891472"/>
              <a:gd name="connsiteX2" fmla="*/ 88900 w 381000"/>
              <a:gd name="connsiteY2" fmla="*/ 2667105 h 2891472"/>
              <a:gd name="connsiteX3" fmla="*/ 16933 w 381000"/>
              <a:gd name="connsiteY3" fmla="*/ 2573972 h 2891472"/>
              <a:gd name="connsiteX4" fmla="*/ 76200 w 381000"/>
              <a:gd name="connsiteY4" fmla="*/ 2472372 h 2891472"/>
              <a:gd name="connsiteX5" fmla="*/ 21167 w 381000"/>
              <a:gd name="connsiteY5" fmla="*/ 2391938 h 2891472"/>
              <a:gd name="connsiteX6" fmla="*/ 97367 w 381000"/>
              <a:gd name="connsiteY6" fmla="*/ 2286105 h 2891472"/>
              <a:gd name="connsiteX7" fmla="*/ 12700 w 381000"/>
              <a:gd name="connsiteY7" fmla="*/ 2205672 h 2891472"/>
              <a:gd name="connsiteX8" fmla="*/ 93133 w 381000"/>
              <a:gd name="connsiteY8" fmla="*/ 2108305 h 2891472"/>
              <a:gd name="connsiteX9" fmla="*/ 16933 w 381000"/>
              <a:gd name="connsiteY9" fmla="*/ 2010938 h 2891472"/>
              <a:gd name="connsiteX10" fmla="*/ 88900 w 381000"/>
              <a:gd name="connsiteY10" fmla="*/ 1934738 h 2891472"/>
              <a:gd name="connsiteX11" fmla="*/ 29633 w 381000"/>
              <a:gd name="connsiteY11" fmla="*/ 1828905 h 2891472"/>
              <a:gd name="connsiteX12" fmla="*/ 84667 w 381000"/>
              <a:gd name="connsiteY12" fmla="*/ 1782338 h 2891472"/>
              <a:gd name="connsiteX13" fmla="*/ 4233 w 381000"/>
              <a:gd name="connsiteY13" fmla="*/ 1706138 h 2891472"/>
              <a:gd name="connsiteX14" fmla="*/ 76200 w 381000"/>
              <a:gd name="connsiteY14" fmla="*/ 1608772 h 2891472"/>
              <a:gd name="connsiteX15" fmla="*/ 0 w 381000"/>
              <a:gd name="connsiteY15" fmla="*/ 1541038 h 2891472"/>
              <a:gd name="connsiteX16" fmla="*/ 97367 w 381000"/>
              <a:gd name="connsiteY16" fmla="*/ 1464838 h 2891472"/>
              <a:gd name="connsiteX17" fmla="*/ 16933 w 381000"/>
              <a:gd name="connsiteY17" fmla="*/ 1418272 h 2891472"/>
              <a:gd name="connsiteX18" fmla="*/ 12700 w 381000"/>
              <a:gd name="connsiteY18" fmla="*/ 1325138 h 2891472"/>
              <a:gd name="connsiteX19" fmla="*/ 80433 w 381000"/>
              <a:gd name="connsiteY19" fmla="*/ 1257405 h 2891472"/>
              <a:gd name="connsiteX20" fmla="*/ 16933 w 381000"/>
              <a:gd name="connsiteY20" fmla="*/ 1206605 h 2891472"/>
              <a:gd name="connsiteX21" fmla="*/ 16933 w 381000"/>
              <a:gd name="connsiteY21" fmla="*/ 1117705 h 2891472"/>
              <a:gd name="connsiteX22" fmla="*/ 76200 w 381000"/>
              <a:gd name="connsiteY22" fmla="*/ 1041505 h 2891472"/>
              <a:gd name="connsiteX23" fmla="*/ 33867 w 381000"/>
              <a:gd name="connsiteY23" fmla="*/ 965305 h 2891472"/>
              <a:gd name="connsiteX24" fmla="*/ 33867 w 381000"/>
              <a:gd name="connsiteY24" fmla="*/ 901805 h 2891472"/>
              <a:gd name="connsiteX25" fmla="*/ 105833 w 381000"/>
              <a:gd name="connsiteY25" fmla="*/ 817138 h 2891472"/>
              <a:gd name="connsiteX26" fmla="*/ 59267 w 381000"/>
              <a:gd name="connsiteY26" fmla="*/ 643572 h 2891472"/>
              <a:gd name="connsiteX27" fmla="*/ 25400 w 381000"/>
              <a:gd name="connsiteY27" fmla="*/ 410738 h 2891472"/>
              <a:gd name="connsiteX28" fmla="*/ 71967 w 381000"/>
              <a:gd name="connsiteY28" fmla="*/ 135572 h 2891472"/>
              <a:gd name="connsiteX29" fmla="*/ 186267 w 381000"/>
              <a:gd name="connsiteY29" fmla="*/ 105 h 2891472"/>
              <a:gd name="connsiteX30" fmla="*/ 279400 w 381000"/>
              <a:gd name="connsiteY30" fmla="*/ 118638 h 2891472"/>
              <a:gd name="connsiteX31" fmla="*/ 325967 w 381000"/>
              <a:gd name="connsiteY31" fmla="*/ 402272 h 2891472"/>
              <a:gd name="connsiteX32" fmla="*/ 321734 w 381000"/>
              <a:gd name="connsiteY32" fmla="*/ 635105 h 2891472"/>
              <a:gd name="connsiteX33" fmla="*/ 275167 w 381000"/>
              <a:gd name="connsiteY33" fmla="*/ 808672 h 2891472"/>
              <a:gd name="connsiteX34" fmla="*/ 325967 w 381000"/>
              <a:gd name="connsiteY34" fmla="*/ 876405 h 2891472"/>
              <a:gd name="connsiteX35" fmla="*/ 325967 w 381000"/>
              <a:gd name="connsiteY35" fmla="*/ 956838 h 2891472"/>
              <a:gd name="connsiteX36" fmla="*/ 287867 w 381000"/>
              <a:gd name="connsiteY36" fmla="*/ 1033038 h 2891472"/>
              <a:gd name="connsiteX37" fmla="*/ 359833 w 381000"/>
              <a:gd name="connsiteY37" fmla="*/ 1100772 h 2891472"/>
              <a:gd name="connsiteX38" fmla="*/ 355600 w 381000"/>
              <a:gd name="connsiteY38" fmla="*/ 1176972 h 2891472"/>
              <a:gd name="connsiteX39" fmla="*/ 304800 w 381000"/>
              <a:gd name="connsiteY39" fmla="*/ 1248938 h 2891472"/>
              <a:gd name="connsiteX40" fmla="*/ 342900 w 381000"/>
              <a:gd name="connsiteY40" fmla="*/ 1308205 h 2891472"/>
              <a:gd name="connsiteX41" fmla="*/ 342900 w 381000"/>
              <a:gd name="connsiteY41" fmla="*/ 1380172 h 2891472"/>
              <a:gd name="connsiteX42" fmla="*/ 300567 w 381000"/>
              <a:gd name="connsiteY42" fmla="*/ 1447905 h 2891472"/>
              <a:gd name="connsiteX43" fmla="*/ 368300 w 381000"/>
              <a:gd name="connsiteY43" fmla="*/ 1536805 h 2891472"/>
              <a:gd name="connsiteX44" fmla="*/ 304800 w 381000"/>
              <a:gd name="connsiteY44" fmla="*/ 1591838 h 2891472"/>
              <a:gd name="connsiteX45" fmla="*/ 381000 w 381000"/>
              <a:gd name="connsiteY45" fmla="*/ 1693438 h 2891472"/>
              <a:gd name="connsiteX46" fmla="*/ 317500 w 381000"/>
              <a:gd name="connsiteY46" fmla="*/ 1761172 h 2891472"/>
              <a:gd name="connsiteX47" fmla="*/ 368300 w 381000"/>
              <a:gd name="connsiteY47" fmla="*/ 1833138 h 2891472"/>
              <a:gd name="connsiteX48" fmla="*/ 313267 w 381000"/>
              <a:gd name="connsiteY48" fmla="*/ 1917805 h 2891472"/>
              <a:gd name="connsiteX49" fmla="*/ 364067 w 381000"/>
              <a:gd name="connsiteY49" fmla="*/ 2015172 h 2891472"/>
              <a:gd name="connsiteX50" fmla="*/ 309033 w 381000"/>
              <a:gd name="connsiteY50" fmla="*/ 2108305 h 2891472"/>
              <a:gd name="connsiteX51" fmla="*/ 364067 w 381000"/>
              <a:gd name="connsiteY51" fmla="*/ 2201438 h 2891472"/>
              <a:gd name="connsiteX52" fmla="*/ 304800 w 381000"/>
              <a:gd name="connsiteY52" fmla="*/ 2277638 h 2891472"/>
              <a:gd name="connsiteX53" fmla="*/ 364067 w 381000"/>
              <a:gd name="connsiteY53" fmla="*/ 2383472 h 2891472"/>
              <a:gd name="connsiteX54" fmla="*/ 317500 w 381000"/>
              <a:gd name="connsiteY54" fmla="*/ 2455438 h 2891472"/>
              <a:gd name="connsiteX55" fmla="*/ 355600 w 381000"/>
              <a:gd name="connsiteY55" fmla="*/ 2569738 h 2891472"/>
              <a:gd name="connsiteX56" fmla="*/ 300567 w 381000"/>
              <a:gd name="connsiteY56" fmla="*/ 2654405 h 2891472"/>
              <a:gd name="connsiteX57" fmla="*/ 355600 w 381000"/>
              <a:gd name="connsiteY57" fmla="*/ 2785638 h 2891472"/>
              <a:gd name="connsiteX58" fmla="*/ 338667 w 381000"/>
              <a:gd name="connsiteY58" fmla="*/ 2883005 h 2891472"/>
              <a:gd name="connsiteX59" fmla="*/ 33867 w 381000"/>
              <a:gd name="connsiteY59" fmla="*/ 2891472 h 2891472"/>
              <a:gd name="connsiteX0" fmla="*/ 33867 w 381000"/>
              <a:gd name="connsiteY0" fmla="*/ 2891472 h 2891472"/>
              <a:gd name="connsiteX1" fmla="*/ 4233 w 381000"/>
              <a:gd name="connsiteY1" fmla="*/ 2772938 h 2891472"/>
              <a:gd name="connsiteX2" fmla="*/ 88900 w 381000"/>
              <a:gd name="connsiteY2" fmla="*/ 2667105 h 2891472"/>
              <a:gd name="connsiteX3" fmla="*/ 16933 w 381000"/>
              <a:gd name="connsiteY3" fmla="*/ 2573972 h 2891472"/>
              <a:gd name="connsiteX4" fmla="*/ 76200 w 381000"/>
              <a:gd name="connsiteY4" fmla="*/ 2472372 h 2891472"/>
              <a:gd name="connsiteX5" fmla="*/ 21167 w 381000"/>
              <a:gd name="connsiteY5" fmla="*/ 2391938 h 2891472"/>
              <a:gd name="connsiteX6" fmla="*/ 97367 w 381000"/>
              <a:gd name="connsiteY6" fmla="*/ 2286105 h 2891472"/>
              <a:gd name="connsiteX7" fmla="*/ 12700 w 381000"/>
              <a:gd name="connsiteY7" fmla="*/ 2205672 h 2891472"/>
              <a:gd name="connsiteX8" fmla="*/ 93133 w 381000"/>
              <a:gd name="connsiteY8" fmla="*/ 2108305 h 2891472"/>
              <a:gd name="connsiteX9" fmla="*/ 16933 w 381000"/>
              <a:gd name="connsiteY9" fmla="*/ 2010938 h 2891472"/>
              <a:gd name="connsiteX10" fmla="*/ 88900 w 381000"/>
              <a:gd name="connsiteY10" fmla="*/ 1934738 h 2891472"/>
              <a:gd name="connsiteX11" fmla="*/ 29633 w 381000"/>
              <a:gd name="connsiteY11" fmla="*/ 1828905 h 2891472"/>
              <a:gd name="connsiteX12" fmla="*/ 84667 w 381000"/>
              <a:gd name="connsiteY12" fmla="*/ 1782338 h 2891472"/>
              <a:gd name="connsiteX13" fmla="*/ 4233 w 381000"/>
              <a:gd name="connsiteY13" fmla="*/ 1706138 h 2891472"/>
              <a:gd name="connsiteX14" fmla="*/ 76200 w 381000"/>
              <a:gd name="connsiteY14" fmla="*/ 1608772 h 2891472"/>
              <a:gd name="connsiteX15" fmla="*/ 0 w 381000"/>
              <a:gd name="connsiteY15" fmla="*/ 1541038 h 2891472"/>
              <a:gd name="connsiteX16" fmla="*/ 97367 w 381000"/>
              <a:gd name="connsiteY16" fmla="*/ 1464838 h 2891472"/>
              <a:gd name="connsiteX17" fmla="*/ 16933 w 381000"/>
              <a:gd name="connsiteY17" fmla="*/ 1418272 h 2891472"/>
              <a:gd name="connsiteX18" fmla="*/ 12700 w 381000"/>
              <a:gd name="connsiteY18" fmla="*/ 1325138 h 2891472"/>
              <a:gd name="connsiteX19" fmla="*/ 80433 w 381000"/>
              <a:gd name="connsiteY19" fmla="*/ 1257405 h 2891472"/>
              <a:gd name="connsiteX20" fmla="*/ 16933 w 381000"/>
              <a:gd name="connsiteY20" fmla="*/ 1206605 h 2891472"/>
              <a:gd name="connsiteX21" fmla="*/ 16933 w 381000"/>
              <a:gd name="connsiteY21" fmla="*/ 1117705 h 2891472"/>
              <a:gd name="connsiteX22" fmla="*/ 76200 w 381000"/>
              <a:gd name="connsiteY22" fmla="*/ 1041505 h 2891472"/>
              <a:gd name="connsiteX23" fmla="*/ 33867 w 381000"/>
              <a:gd name="connsiteY23" fmla="*/ 965305 h 2891472"/>
              <a:gd name="connsiteX24" fmla="*/ 33867 w 381000"/>
              <a:gd name="connsiteY24" fmla="*/ 901805 h 2891472"/>
              <a:gd name="connsiteX25" fmla="*/ 105833 w 381000"/>
              <a:gd name="connsiteY25" fmla="*/ 817138 h 2891472"/>
              <a:gd name="connsiteX26" fmla="*/ 59267 w 381000"/>
              <a:gd name="connsiteY26" fmla="*/ 643572 h 2891472"/>
              <a:gd name="connsiteX27" fmla="*/ 25400 w 381000"/>
              <a:gd name="connsiteY27" fmla="*/ 410738 h 2891472"/>
              <a:gd name="connsiteX28" fmla="*/ 71967 w 381000"/>
              <a:gd name="connsiteY28" fmla="*/ 135572 h 2891472"/>
              <a:gd name="connsiteX29" fmla="*/ 186267 w 381000"/>
              <a:gd name="connsiteY29" fmla="*/ 105 h 2891472"/>
              <a:gd name="connsiteX30" fmla="*/ 279400 w 381000"/>
              <a:gd name="connsiteY30" fmla="*/ 118638 h 2891472"/>
              <a:gd name="connsiteX31" fmla="*/ 325967 w 381000"/>
              <a:gd name="connsiteY31" fmla="*/ 402272 h 2891472"/>
              <a:gd name="connsiteX32" fmla="*/ 321734 w 381000"/>
              <a:gd name="connsiteY32" fmla="*/ 635105 h 2891472"/>
              <a:gd name="connsiteX33" fmla="*/ 275167 w 381000"/>
              <a:gd name="connsiteY33" fmla="*/ 808672 h 2891472"/>
              <a:gd name="connsiteX34" fmla="*/ 325967 w 381000"/>
              <a:gd name="connsiteY34" fmla="*/ 876405 h 2891472"/>
              <a:gd name="connsiteX35" fmla="*/ 325967 w 381000"/>
              <a:gd name="connsiteY35" fmla="*/ 956838 h 2891472"/>
              <a:gd name="connsiteX36" fmla="*/ 287867 w 381000"/>
              <a:gd name="connsiteY36" fmla="*/ 1033038 h 2891472"/>
              <a:gd name="connsiteX37" fmla="*/ 359833 w 381000"/>
              <a:gd name="connsiteY37" fmla="*/ 1100772 h 2891472"/>
              <a:gd name="connsiteX38" fmla="*/ 355600 w 381000"/>
              <a:gd name="connsiteY38" fmla="*/ 1176972 h 2891472"/>
              <a:gd name="connsiteX39" fmla="*/ 304800 w 381000"/>
              <a:gd name="connsiteY39" fmla="*/ 1248938 h 2891472"/>
              <a:gd name="connsiteX40" fmla="*/ 342900 w 381000"/>
              <a:gd name="connsiteY40" fmla="*/ 1308205 h 2891472"/>
              <a:gd name="connsiteX41" fmla="*/ 342900 w 381000"/>
              <a:gd name="connsiteY41" fmla="*/ 1380172 h 2891472"/>
              <a:gd name="connsiteX42" fmla="*/ 300567 w 381000"/>
              <a:gd name="connsiteY42" fmla="*/ 1447905 h 2891472"/>
              <a:gd name="connsiteX43" fmla="*/ 368300 w 381000"/>
              <a:gd name="connsiteY43" fmla="*/ 1536805 h 2891472"/>
              <a:gd name="connsiteX44" fmla="*/ 304800 w 381000"/>
              <a:gd name="connsiteY44" fmla="*/ 1591838 h 2891472"/>
              <a:gd name="connsiteX45" fmla="*/ 381000 w 381000"/>
              <a:gd name="connsiteY45" fmla="*/ 1693438 h 2891472"/>
              <a:gd name="connsiteX46" fmla="*/ 317500 w 381000"/>
              <a:gd name="connsiteY46" fmla="*/ 1761172 h 2891472"/>
              <a:gd name="connsiteX47" fmla="*/ 368300 w 381000"/>
              <a:gd name="connsiteY47" fmla="*/ 1833138 h 2891472"/>
              <a:gd name="connsiteX48" fmla="*/ 313267 w 381000"/>
              <a:gd name="connsiteY48" fmla="*/ 1917805 h 2891472"/>
              <a:gd name="connsiteX49" fmla="*/ 364067 w 381000"/>
              <a:gd name="connsiteY49" fmla="*/ 2015172 h 2891472"/>
              <a:gd name="connsiteX50" fmla="*/ 309033 w 381000"/>
              <a:gd name="connsiteY50" fmla="*/ 2108305 h 2891472"/>
              <a:gd name="connsiteX51" fmla="*/ 364067 w 381000"/>
              <a:gd name="connsiteY51" fmla="*/ 2201438 h 2891472"/>
              <a:gd name="connsiteX52" fmla="*/ 304800 w 381000"/>
              <a:gd name="connsiteY52" fmla="*/ 2277638 h 2891472"/>
              <a:gd name="connsiteX53" fmla="*/ 364067 w 381000"/>
              <a:gd name="connsiteY53" fmla="*/ 2383472 h 2891472"/>
              <a:gd name="connsiteX54" fmla="*/ 317500 w 381000"/>
              <a:gd name="connsiteY54" fmla="*/ 2455438 h 2891472"/>
              <a:gd name="connsiteX55" fmla="*/ 355600 w 381000"/>
              <a:gd name="connsiteY55" fmla="*/ 2569738 h 2891472"/>
              <a:gd name="connsiteX56" fmla="*/ 300567 w 381000"/>
              <a:gd name="connsiteY56" fmla="*/ 2654405 h 2891472"/>
              <a:gd name="connsiteX57" fmla="*/ 355600 w 381000"/>
              <a:gd name="connsiteY57" fmla="*/ 2785638 h 2891472"/>
              <a:gd name="connsiteX58" fmla="*/ 338667 w 381000"/>
              <a:gd name="connsiteY58" fmla="*/ 2883005 h 2891472"/>
              <a:gd name="connsiteX59" fmla="*/ 33867 w 381000"/>
              <a:gd name="connsiteY59" fmla="*/ 2891472 h 2891472"/>
              <a:gd name="connsiteX0" fmla="*/ 33867 w 381000"/>
              <a:gd name="connsiteY0" fmla="*/ 2891472 h 2891472"/>
              <a:gd name="connsiteX1" fmla="*/ 4233 w 381000"/>
              <a:gd name="connsiteY1" fmla="*/ 2772938 h 2891472"/>
              <a:gd name="connsiteX2" fmla="*/ 88900 w 381000"/>
              <a:gd name="connsiteY2" fmla="*/ 2667105 h 2891472"/>
              <a:gd name="connsiteX3" fmla="*/ 16933 w 381000"/>
              <a:gd name="connsiteY3" fmla="*/ 2573972 h 2891472"/>
              <a:gd name="connsiteX4" fmla="*/ 76200 w 381000"/>
              <a:gd name="connsiteY4" fmla="*/ 2472372 h 2891472"/>
              <a:gd name="connsiteX5" fmla="*/ 21167 w 381000"/>
              <a:gd name="connsiteY5" fmla="*/ 2391938 h 2891472"/>
              <a:gd name="connsiteX6" fmla="*/ 97367 w 381000"/>
              <a:gd name="connsiteY6" fmla="*/ 2286105 h 2891472"/>
              <a:gd name="connsiteX7" fmla="*/ 12700 w 381000"/>
              <a:gd name="connsiteY7" fmla="*/ 2205672 h 2891472"/>
              <a:gd name="connsiteX8" fmla="*/ 93133 w 381000"/>
              <a:gd name="connsiteY8" fmla="*/ 2108305 h 2891472"/>
              <a:gd name="connsiteX9" fmla="*/ 16933 w 381000"/>
              <a:gd name="connsiteY9" fmla="*/ 2010938 h 2891472"/>
              <a:gd name="connsiteX10" fmla="*/ 88900 w 381000"/>
              <a:gd name="connsiteY10" fmla="*/ 1934738 h 2891472"/>
              <a:gd name="connsiteX11" fmla="*/ 29633 w 381000"/>
              <a:gd name="connsiteY11" fmla="*/ 1828905 h 2891472"/>
              <a:gd name="connsiteX12" fmla="*/ 84667 w 381000"/>
              <a:gd name="connsiteY12" fmla="*/ 1782338 h 2891472"/>
              <a:gd name="connsiteX13" fmla="*/ 4233 w 381000"/>
              <a:gd name="connsiteY13" fmla="*/ 1706138 h 2891472"/>
              <a:gd name="connsiteX14" fmla="*/ 76200 w 381000"/>
              <a:gd name="connsiteY14" fmla="*/ 1608772 h 2891472"/>
              <a:gd name="connsiteX15" fmla="*/ 0 w 381000"/>
              <a:gd name="connsiteY15" fmla="*/ 1541038 h 2891472"/>
              <a:gd name="connsiteX16" fmla="*/ 97367 w 381000"/>
              <a:gd name="connsiteY16" fmla="*/ 1464838 h 2891472"/>
              <a:gd name="connsiteX17" fmla="*/ 16933 w 381000"/>
              <a:gd name="connsiteY17" fmla="*/ 1418272 h 2891472"/>
              <a:gd name="connsiteX18" fmla="*/ 12700 w 381000"/>
              <a:gd name="connsiteY18" fmla="*/ 1325138 h 2891472"/>
              <a:gd name="connsiteX19" fmla="*/ 80433 w 381000"/>
              <a:gd name="connsiteY19" fmla="*/ 1257405 h 2891472"/>
              <a:gd name="connsiteX20" fmla="*/ 16933 w 381000"/>
              <a:gd name="connsiteY20" fmla="*/ 1206605 h 2891472"/>
              <a:gd name="connsiteX21" fmla="*/ 16933 w 381000"/>
              <a:gd name="connsiteY21" fmla="*/ 1117705 h 2891472"/>
              <a:gd name="connsiteX22" fmla="*/ 76200 w 381000"/>
              <a:gd name="connsiteY22" fmla="*/ 1041505 h 2891472"/>
              <a:gd name="connsiteX23" fmla="*/ 33867 w 381000"/>
              <a:gd name="connsiteY23" fmla="*/ 965305 h 2891472"/>
              <a:gd name="connsiteX24" fmla="*/ 33867 w 381000"/>
              <a:gd name="connsiteY24" fmla="*/ 901805 h 2891472"/>
              <a:gd name="connsiteX25" fmla="*/ 105833 w 381000"/>
              <a:gd name="connsiteY25" fmla="*/ 817138 h 2891472"/>
              <a:gd name="connsiteX26" fmla="*/ 59267 w 381000"/>
              <a:gd name="connsiteY26" fmla="*/ 643572 h 2891472"/>
              <a:gd name="connsiteX27" fmla="*/ 25400 w 381000"/>
              <a:gd name="connsiteY27" fmla="*/ 410738 h 2891472"/>
              <a:gd name="connsiteX28" fmla="*/ 71967 w 381000"/>
              <a:gd name="connsiteY28" fmla="*/ 135572 h 2891472"/>
              <a:gd name="connsiteX29" fmla="*/ 186267 w 381000"/>
              <a:gd name="connsiteY29" fmla="*/ 105 h 2891472"/>
              <a:gd name="connsiteX30" fmla="*/ 279400 w 381000"/>
              <a:gd name="connsiteY30" fmla="*/ 118638 h 2891472"/>
              <a:gd name="connsiteX31" fmla="*/ 325967 w 381000"/>
              <a:gd name="connsiteY31" fmla="*/ 402272 h 2891472"/>
              <a:gd name="connsiteX32" fmla="*/ 321734 w 381000"/>
              <a:gd name="connsiteY32" fmla="*/ 635105 h 2891472"/>
              <a:gd name="connsiteX33" fmla="*/ 275167 w 381000"/>
              <a:gd name="connsiteY33" fmla="*/ 808672 h 2891472"/>
              <a:gd name="connsiteX34" fmla="*/ 325967 w 381000"/>
              <a:gd name="connsiteY34" fmla="*/ 876405 h 2891472"/>
              <a:gd name="connsiteX35" fmla="*/ 325967 w 381000"/>
              <a:gd name="connsiteY35" fmla="*/ 956838 h 2891472"/>
              <a:gd name="connsiteX36" fmla="*/ 287867 w 381000"/>
              <a:gd name="connsiteY36" fmla="*/ 1033038 h 2891472"/>
              <a:gd name="connsiteX37" fmla="*/ 359833 w 381000"/>
              <a:gd name="connsiteY37" fmla="*/ 1100772 h 2891472"/>
              <a:gd name="connsiteX38" fmla="*/ 355600 w 381000"/>
              <a:gd name="connsiteY38" fmla="*/ 1176972 h 2891472"/>
              <a:gd name="connsiteX39" fmla="*/ 304800 w 381000"/>
              <a:gd name="connsiteY39" fmla="*/ 1248938 h 2891472"/>
              <a:gd name="connsiteX40" fmla="*/ 342900 w 381000"/>
              <a:gd name="connsiteY40" fmla="*/ 1308205 h 2891472"/>
              <a:gd name="connsiteX41" fmla="*/ 342900 w 381000"/>
              <a:gd name="connsiteY41" fmla="*/ 1380172 h 2891472"/>
              <a:gd name="connsiteX42" fmla="*/ 300567 w 381000"/>
              <a:gd name="connsiteY42" fmla="*/ 1447905 h 2891472"/>
              <a:gd name="connsiteX43" fmla="*/ 368300 w 381000"/>
              <a:gd name="connsiteY43" fmla="*/ 1536805 h 2891472"/>
              <a:gd name="connsiteX44" fmla="*/ 304800 w 381000"/>
              <a:gd name="connsiteY44" fmla="*/ 1591838 h 2891472"/>
              <a:gd name="connsiteX45" fmla="*/ 381000 w 381000"/>
              <a:gd name="connsiteY45" fmla="*/ 1693438 h 2891472"/>
              <a:gd name="connsiteX46" fmla="*/ 317500 w 381000"/>
              <a:gd name="connsiteY46" fmla="*/ 1761172 h 2891472"/>
              <a:gd name="connsiteX47" fmla="*/ 368300 w 381000"/>
              <a:gd name="connsiteY47" fmla="*/ 1833138 h 2891472"/>
              <a:gd name="connsiteX48" fmla="*/ 313267 w 381000"/>
              <a:gd name="connsiteY48" fmla="*/ 1917805 h 2891472"/>
              <a:gd name="connsiteX49" fmla="*/ 364067 w 381000"/>
              <a:gd name="connsiteY49" fmla="*/ 2015172 h 2891472"/>
              <a:gd name="connsiteX50" fmla="*/ 309033 w 381000"/>
              <a:gd name="connsiteY50" fmla="*/ 2108305 h 2891472"/>
              <a:gd name="connsiteX51" fmla="*/ 364067 w 381000"/>
              <a:gd name="connsiteY51" fmla="*/ 2201438 h 2891472"/>
              <a:gd name="connsiteX52" fmla="*/ 304800 w 381000"/>
              <a:gd name="connsiteY52" fmla="*/ 2277638 h 2891472"/>
              <a:gd name="connsiteX53" fmla="*/ 364067 w 381000"/>
              <a:gd name="connsiteY53" fmla="*/ 2383472 h 2891472"/>
              <a:gd name="connsiteX54" fmla="*/ 317500 w 381000"/>
              <a:gd name="connsiteY54" fmla="*/ 2455438 h 2891472"/>
              <a:gd name="connsiteX55" fmla="*/ 355600 w 381000"/>
              <a:gd name="connsiteY55" fmla="*/ 2569738 h 2891472"/>
              <a:gd name="connsiteX56" fmla="*/ 300567 w 381000"/>
              <a:gd name="connsiteY56" fmla="*/ 2654405 h 2891472"/>
              <a:gd name="connsiteX57" fmla="*/ 355600 w 381000"/>
              <a:gd name="connsiteY57" fmla="*/ 2785638 h 2891472"/>
              <a:gd name="connsiteX58" fmla="*/ 338667 w 381000"/>
              <a:gd name="connsiteY58" fmla="*/ 2883005 h 2891472"/>
              <a:gd name="connsiteX59" fmla="*/ 33867 w 381000"/>
              <a:gd name="connsiteY59" fmla="*/ 2891472 h 2891472"/>
              <a:gd name="connsiteX0" fmla="*/ 33867 w 381000"/>
              <a:gd name="connsiteY0" fmla="*/ 2891472 h 2891472"/>
              <a:gd name="connsiteX1" fmla="*/ 4233 w 381000"/>
              <a:gd name="connsiteY1" fmla="*/ 2772938 h 2891472"/>
              <a:gd name="connsiteX2" fmla="*/ 88900 w 381000"/>
              <a:gd name="connsiteY2" fmla="*/ 2667105 h 2891472"/>
              <a:gd name="connsiteX3" fmla="*/ 16933 w 381000"/>
              <a:gd name="connsiteY3" fmla="*/ 2573972 h 2891472"/>
              <a:gd name="connsiteX4" fmla="*/ 76200 w 381000"/>
              <a:gd name="connsiteY4" fmla="*/ 2472372 h 2891472"/>
              <a:gd name="connsiteX5" fmla="*/ 21167 w 381000"/>
              <a:gd name="connsiteY5" fmla="*/ 2391938 h 2891472"/>
              <a:gd name="connsiteX6" fmla="*/ 97367 w 381000"/>
              <a:gd name="connsiteY6" fmla="*/ 2286105 h 2891472"/>
              <a:gd name="connsiteX7" fmla="*/ 12700 w 381000"/>
              <a:gd name="connsiteY7" fmla="*/ 2205672 h 2891472"/>
              <a:gd name="connsiteX8" fmla="*/ 93133 w 381000"/>
              <a:gd name="connsiteY8" fmla="*/ 2108305 h 2891472"/>
              <a:gd name="connsiteX9" fmla="*/ 16933 w 381000"/>
              <a:gd name="connsiteY9" fmla="*/ 2010938 h 2891472"/>
              <a:gd name="connsiteX10" fmla="*/ 88900 w 381000"/>
              <a:gd name="connsiteY10" fmla="*/ 1934738 h 2891472"/>
              <a:gd name="connsiteX11" fmla="*/ 29633 w 381000"/>
              <a:gd name="connsiteY11" fmla="*/ 1828905 h 2891472"/>
              <a:gd name="connsiteX12" fmla="*/ 84667 w 381000"/>
              <a:gd name="connsiteY12" fmla="*/ 1782338 h 2891472"/>
              <a:gd name="connsiteX13" fmla="*/ 4233 w 381000"/>
              <a:gd name="connsiteY13" fmla="*/ 1706138 h 2891472"/>
              <a:gd name="connsiteX14" fmla="*/ 76200 w 381000"/>
              <a:gd name="connsiteY14" fmla="*/ 1608772 h 2891472"/>
              <a:gd name="connsiteX15" fmla="*/ 0 w 381000"/>
              <a:gd name="connsiteY15" fmla="*/ 1541038 h 2891472"/>
              <a:gd name="connsiteX16" fmla="*/ 97367 w 381000"/>
              <a:gd name="connsiteY16" fmla="*/ 1464838 h 2891472"/>
              <a:gd name="connsiteX17" fmla="*/ 16933 w 381000"/>
              <a:gd name="connsiteY17" fmla="*/ 1418272 h 2891472"/>
              <a:gd name="connsiteX18" fmla="*/ 12700 w 381000"/>
              <a:gd name="connsiteY18" fmla="*/ 1325138 h 2891472"/>
              <a:gd name="connsiteX19" fmla="*/ 80433 w 381000"/>
              <a:gd name="connsiteY19" fmla="*/ 1257405 h 2891472"/>
              <a:gd name="connsiteX20" fmla="*/ 16933 w 381000"/>
              <a:gd name="connsiteY20" fmla="*/ 1206605 h 2891472"/>
              <a:gd name="connsiteX21" fmla="*/ 16933 w 381000"/>
              <a:gd name="connsiteY21" fmla="*/ 1117705 h 2891472"/>
              <a:gd name="connsiteX22" fmla="*/ 76200 w 381000"/>
              <a:gd name="connsiteY22" fmla="*/ 1041505 h 2891472"/>
              <a:gd name="connsiteX23" fmla="*/ 33867 w 381000"/>
              <a:gd name="connsiteY23" fmla="*/ 965305 h 2891472"/>
              <a:gd name="connsiteX24" fmla="*/ 33867 w 381000"/>
              <a:gd name="connsiteY24" fmla="*/ 901805 h 2891472"/>
              <a:gd name="connsiteX25" fmla="*/ 105833 w 381000"/>
              <a:gd name="connsiteY25" fmla="*/ 817138 h 2891472"/>
              <a:gd name="connsiteX26" fmla="*/ 59267 w 381000"/>
              <a:gd name="connsiteY26" fmla="*/ 643572 h 2891472"/>
              <a:gd name="connsiteX27" fmla="*/ 25400 w 381000"/>
              <a:gd name="connsiteY27" fmla="*/ 410738 h 2891472"/>
              <a:gd name="connsiteX28" fmla="*/ 71967 w 381000"/>
              <a:gd name="connsiteY28" fmla="*/ 135572 h 2891472"/>
              <a:gd name="connsiteX29" fmla="*/ 186267 w 381000"/>
              <a:gd name="connsiteY29" fmla="*/ 105 h 2891472"/>
              <a:gd name="connsiteX30" fmla="*/ 279400 w 381000"/>
              <a:gd name="connsiteY30" fmla="*/ 118638 h 2891472"/>
              <a:gd name="connsiteX31" fmla="*/ 325967 w 381000"/>
              <a:gd name="connsiteY31" fmla="*/ 402272 h 2891472"/>
              <a:gd name="connsiteX32" fmla="*/ 321734 w 381000"/>
              <a:gd name="connsiteY32" fmla="*/ 635105 h 2891472"/>
              <a:gd name="connsiteX33" fmla="*/ 275167 w 381000"/>
              <a:gd name="connsiteY33" fmla="*/ 808672 h 2891472"/>
              <a:gd name="connsiteX34" fmla="*/ 325967 w 381000"/>
              <a:gd name="connsiteY34" fmla="*/ 876405 h 2891472"/>
              <a:gd name="connsiteX35" fmla="*/ 325967 w 381000"/>
              <a:gd name="connsiteY35" fmla="*/ 956838 h 2891472"/>
              <a:gd name="connsiteX36" fmla="*/ 287867 w 381000"/>
              <a:gd name="connsiteY36" fmla="*/ 1033038 h 2891472"/>
              <a:gd name="connsiteX37" fmla="*/ 359833 w 381000"/>
              <a:gd name="connsiteY37" fmla="*/ 1100772 h 2891472"/>
              <a:gd name="connsiteX38" fmla="*/ 355600 w 381000"/>
              <a:gd name="connsiteY38" fmla="*/ 1176972 h 2891472"/>
              <a:gd name="connsiteX39" fmla="*/ 304800 w 381000"/>
              <a:gd name="connsiteY39" fmla="*/ 1248938 h 2891472"/>
              <a:gd name="connsiteX40" fmla="*/ 342900 w 381000"/>
              <a:gd name="connsiteY40" fmla="*/ 1308205 h 2891472"/>
              <a:gd name="connsiteX41" fmla="*/ 342900 w 381000"/>
              <a:gd name="connsiteY41" fmla="*/ 1380172 h 2891472"/>
              <a:gd name="connsiteX42" fmla="*/ 300567 w 381000"/>
              <a:gd name="connsiteY42" fmla="*/ 1447905 h 2891472"/>
              <a:gd name="connsiteX43" fmla="*/ 368300 w 381000"/>
              <a:gd name="connsiteY43" fmla="*/ 1536805 h 2891472"/>
              <a:gd name="connsiteX44" fmla="*/ 304800 w 381000"/>
              <a:gd name="connsiteY44" fmla="*/ 1591838 h 2891472"/>
              <a:gd name="connsiteX45" fmla="*/ 381000 w 381000"/>
              <a:gd name="connsiteY45" fmla="*/ 1693438 h 2891472"/>
              <a:gd name="connsiteX46" fmla="*/ 317500 w 381000"/>
              <a:gd name="connsiteY46" fmla="*/ 1761172 h 2891472"/>
              <a:gd name="connsiteX47" fmla="*/ 368300 w 381000"/>
              <a:gd name="connsiteY47" fmla="*/ 1833138 h 2891472"/>
              <a:gd name="connsiteX48" fmla="*/ 313267 w 381000"/>
              <a:gd name="connsiteY48" fmla="*/ 1917805 h 2891472"/>
              <a:gd name="connsiteX49" fmla="*/ 364067 w 381000"/>
              <a:gd name="connsiteY49" fmla="*/ 2015172 h 2891472"/>
              <a:gd name="connsiteX50" fmla="*/ 309033 w 381000"/>
              <a:gd name="connsiteY50" fmla="*/ 2108305 h 2891472"/>
              <a:gd name="connsiteX51" fmla="*/ 364067 w 381000"/>
              <a:gd name="connsiteY51" fmla="*/ 2201438 h 2891472"/>
              <a:gd name="connsiteX52" fmla="*/ 304800 w 381000"/>
              <a:gd name="connsiteY52" fmla="*/ 2277638 h 2891472"/>
              <a:gd name="connsiteX53" fmla="*/ 364067 w 381000"/>
              <a:gd name="connsiteY53" fmla="*/ 2383472 h 2891472"/>
              <a:gd name="connsiteX54" fmla="*/ 317500 w 381000"/>
              <a:gd name="connsiteY54" fmla="*/ 2455438 h 2891472"/>
              <a:gd name="connsiteX55" fmla="*/ 355600 w 381000"/>
              <a:gd name="connsiteY55" fmla="*/ 2569738 h 2891472"/>
              <a:gd name="connsiteX56" fmla="*/ 300567 w 381000"/>
              <a:gd name="connsiteY56" fmla="*/ 2654405 h 2891472"/>
              <a:gd name="connsiteX57" fmla="*/ 355600 w 381000"/>
              <a:gd name="connsiteY57" fmla="*/ 2785638 h 2891472"/>
              <a:gd name="connsiteX58" fmla="*/ 338667 w 381000"/>
              <a:gd name="connsiteY58" fmla="*/ 2883005 h 2891472"/>
              <a:gd name="connsiteX59" fmla="*/ 33867 w 381000"/>
              <a:gd name="connsiteY59" fmla="*/ 2891472 h 2891472"/>
              <a:gd name="connsiteX0" fmla="*/ 33867 w 381000"/>
              <a:gd name="connsiteY0" fmla="*/ 2891472 h 2891472"/>
              <a:gd name="connsiteX1" fmla="*/ 4233 w 381000"/>
              <a:gd name="connsiteY1" fmla="*/ 2772938 h 2891472"/>
              <a:gd name="connsiteX2" fmla="*/ 88900 w 381000"/>
              <a:gd name="connsiteY2" fmla="*/ 2667105 h 2891472"/>
              <a:gd name="connsiteX3" fmla="*/ 16933 w 381000"/>
              <a:gd name="connsiteY3" fmla="*/ 2573972 h 2891472"/>
              <a:gd name="connsiteX4" fmla="*/ 76200 w 381000"/>
              <a:gd name="connsiteY4" fmla="*/ 2472372 h 2891472"/>
              <a:gd name="connsiteX5" fmla="*/ 21167 w 381000"/>
              <a:gd name="connsiteY5" fmla="*/ 2391938 h 2891472"/>
              <a:gd name="connsiteX6" fmla="*/ 97367 w 381000"/>
              <a:gd name="connsiteY6" fmla="*/ 2286105 h 2891472"/>
              <a:gd name="connsiteX7" fmla="*/ 12700 w 381000"/>
              <a:gd name="connsiteY7" fmla="*/ 2205672 h 2891472"/>
              <a:gd name="connsiteX8" fmla="*/ 93133 w 381000"/>
              <a:gd name="connsiteY8" fmla="*/ 2108305 h 2891472"/>
              <a:gd name="connsiteX9" fmla="*/ 16933 w 381000"/>
              <a:gd name="connsiteY9" fmla="*/ 2010938 h 2891472"/>
              <a:gd name="connsiteX10" fmla="*/ 88900 w 381000"/>
              <a:gd name="connsiteY10" fmla="*/ 1934738 h 2891472"/>
              <a:gd name="connsiteX11" fmla="*/ 29633 w 381000"/>
              <a:gd name="connsiteY11" fmla="*/ 1828905 h 2891472"/>
              <a:gd name="connsiteX12" fmla="*/ 84667 w 381000"/>
              <a:gd name="connsiteY12" fmla="*/ 1782338 h 2891472"/>
              <a:gd name="connsiteX13" fmla="*/ 4233 w 381000"/>
              <a:gd name="connsiteY13" fmla="*/ 1706138 h 2891472"/>
              <a:gd name="connsiteX14" fmla="*/ 76200 w 381000"/>
              <a:gd name="connsiteY14" fmla="*/ 1608772 h 2891472"/>
              <a:gd name="connsiteX15" fmla="*/ 0 w 381000"/>
              <a:gd name="connsiteY15" fmla="*/ 1541038 h 2891472"/>
              <a:gd name="connsiteX16" fmla="*/ 97367 w 381000"/>
              <a:gd name="connsiteY16" fmla="*/ 1464838 h 2891472"/>
              <a:gd name="connsiteX17" fmla="*/ 16933 w 381000"/>
              <a:gd name="connsiteY17" fmla="*/ 1418272 h 2891472"/>
              <a:gd name="connsiteX18" fmla="*/ 12700 w 381000"/>
              <a:gd name="connsiteY18" fmla="*/ 1325138 h 2891472"/>
              <a:gd name="connsiteX19" fmla="*/ 80433 w 381000"/>
              <a:gd name="connsiteY19" fmla="*/ 1257405 h 2891472"/>
              <a:gd name="connsiteX20" fmla="*/ 16933 w 381000"/>
              <a:gd name="connsiteY20" fmla="*/ 1206605 h 2891472"/>
              <a:gd name="connsiteX21" fmla="*/ 16933 w 381000"/>
              <a:gd name="connsiteY21" fmla="*/ 1117705 h 2891472"/>
              <a:gd name="connsiteX22" fmla="*/ 76200 w 381000"/>
              <a:gd name="connsiteY22" fmla="*/ 1041505 h 2891472"/>
              <a:gd name="connsiteX23" fmla="*/ 33867 w 381000"/>
              <a:gd name="connsiteY23" fmla="*/ 965305 h 2891472"/>
              <a:gd name="connsiteX24" fmla="*/ 33867 w 381000"/>
              <a:gd name="connsiteY24" fmla="*/ 901805 h 2891472"/>
              <a:gd name="connsiteX25" fmla="*/ 105833 w 381000"/>
              <a:gd name="connsiteY25" fmla="*/ 817138 h 2891472"/>
              <a:gd name="connsiteX26" fmla="*/ 59267 w 381000"/>
              <a:gd name="connsiteY26" fmla="*/ 643572 h 2891472"/>
              <a:gd name="connsiteX27" fmla="*/ 25400 w 381000"/>
              <a:gd name="connsiteY27" fmla="*/ 410738 h 2891472"/>
              <a:gd name="connsiteX28" fmla="*/ 71967 w 381000"/>
              <a:gd name="connsiteY28" fmla="*/ 135572 h 2891472"/>
              <a:gd name="connsiteX29" fmla="*/ 186267 w 381000"/>
              <a:gd name="connsiteY29" fmla="*/ 105 h 2891472"/>
              <a:gd name="connsiteX30" fmla="*/ 279400 w 381000"/>
              <a:gd name="connsiteY30" fmla="*/ 118638 h 2891472"/>
              <a:gd name="connsiteX31" fmla="*/ 325967 w 381000"/>
              <a:gd name="connsiteY31" fmla="*/ 402272 h 2891472"/>
              <a:gd name="connsiteX32" fmla="*/ 321734 w 381000"/>
              <a:gd name="connsiteY32" fmla="*/ 635105 h 2891472"/>
              <a:gd name="connsiteX33" fmla="*/ 275167 w 381000"/>
              <a:gd name="connsiteY33" fmla="*/ 808672 h 2891472"/>
              <a:gd name="connsiteX34" fmla="*/ 325967 w 381000"/>
              <a:gd name="connsiteY34" fmla="*/ 876405 h 2891472"/>
              <a:gd name="connsiteX35" fmla="*/ 325967 w 381000"/>
              <a:gd name="connsiteY35" fmla="*/ 956838 h 2891472"/>
              <a:gd name="connsiteX36" fmla="*/ 287867 w 381000"/>
              <a:gd name="connsiteY36" fmla="*/ 1033038 h 2891472"/>
              <a:gd name="connsiteX37" fmla="*/ 359833 w 381000"/>
              <a:gd name="connsiteY37" fmla="*/ 1100772 h 2891472"/>
              <a:gd name="connsiteX38" fmla="*/ 355600 w 381000"/>
              <a:gd name="connsiteY38" fmla="*/ 1176972 h 2891472"/>
              <a:gd name="connsiteX39" fmla="*/ 304800 w 381000"/>
              <a:gd name="connsiteY39" fmla="*/ 1248938 h 2891472"/>
              <a:gd name="connsiteX40" fmla="*/ 342900 w 381000"/>
              <a:gd name="connsiteY40" fmla="*/ 1308205 h 2891472"/>
              <a:gd name="connsiteX41" fmla="*/ 342900 w 381000"/>
              <a:gd name="connsiteY41" fmla="*/ 1380172 h 2891472"/>
              <a:gd name="connsiteX42" fmla="*/ 300567 w 381000"/>
              <a:gd name="connsiteY42" fmla="*/ 1447905 h 2891472"/>
              <a:gd name="connsiteX43" fmla="*/ 368300 w 381000"/>
              <a:gd name="connsiteY43" fmla="*/ 1536805 h 2891472"/>
              <a:gd name="connsiteX44" fmla="*/ 304800 w 381000"/>
              <a:gd name="connsiteY44" fmla="*/ 1591838 h 2891472"/>
              <a:gd name="connsiteX45" fmla="*/ 381000 w 381000"/>
              <a:gd name="connsiteY45" fmla="*/ 1693438 h 2891472"/>
              <a:gd name="connsiteX46" fmla="*/ 317500 w 381000"/>
              <a:gd name="connsiteY46" fmla="*/ 1761172 h 2891472"/>
              <a:gd name="connsiteX47" fmla="*/ 368300 w 381000"/>
              <a:gd name="connsiteY47" fmla="*/ 1833138 h 2891472"/>
              <a:gd name="connsiteX48" fmla="*/ 313267 w 381000"/>
              <a:gd name="connsiteY48" fmla="*/ 1917805 h 2891472"/>
              <a:gd name="connsiteX49" fmla="*/ 364067 w 381000"/>
              <a:gd name="connsiteY49" fmla="*/ 2015172 h 2891472"/>
              <a:gd name="connsiteX50" fmla="*/ 309033 w 381000"/>
              <a:gd name="connsiteY50" fmla="*/ 2108305 h 2891472"/>
              <a:gd name="connsiteX51" fmla="*/ 364067 w 381000"/>
              <a:gd name="connsiteY51" fmla="*/ 2201438 h 2891472"/>
              <a:gd name="connsiteX52" fmla="*/ 304800 w 381000"/>
              <a:gd name="connsiteY52" fmla="*/ 2277638 h 2891472"/>
              <a:gd name="connsiteX53" fmla="*/ 364067 w 381000"/>
              <a:gd name="connsiteY53" fmla="*/ 2383472 h 2891472"/>
              <a:gd name="connsiteX54" fmla="*/ 317500 w 381000"/>
              <a:gd name="connsiteY54" fmla="*/ 2455438 h 2891472"/>
              <a:gd name="connsiteX55" fmla="*/ 355600 w 381000"/>
              <a:gd name="connsiteY55" fmla="*/ 2569738 h 2891472"/>
              <a:gd name="connsiteX56" fmla="*/ 300567 w 381000"/>
              <a:gd name="connsiteY56" fmla="*/ 2654405 h 2891472"/>
              <a:gd name="connsiteX57" fmla="*/ 355600 w 381000"/>
              <a:gd name="connsiteY57" fmla="*/ 2785638 h 2891472"/>
              <a:gd name="connsiteX58" fmla="*/ 338667 w 381000"/>
              <a:gd name="connsiteY58" fmla="*/ 2883005 h 2891472"/>
              <a:gd name="connsiteX59" fmla="*/ 33867 w 381000"/>
              <a:gd name="connsiteY59" fmla="*/ 2891472 h 2891472"/>
              <a:gd name="connsiteX0" fmla="*/ 33867 w 385652"/>
              <a:gd name="connsiteY0" fmla="*/ 2891472 h 2891472"/>
              <a:gd name="connsiteX1" fmla="*/ 4233 w 385652"/>
              <a:gd name="connsiteY1" fmla="*/ 2772938 h 2891472"/>
              <a:gd name="connsiteX2" fmla="*/ 88900 w 385652"/>
              <a:gd name="connsiteY2" fmla="*/ 2667105 h 2891472"/>
              <a:gd name="connsiteX3" fmla="*/ 16933 w 385652"/>
              <a:gd name="connsiteY3" fmla="*/ 2573972 h 2891472"/>
              <a:gd name="connsiteX4" fmla="*/ 76200 w 385652"/>
              <a:gd name="connsiteY4" fmla="*/ 2472372 h 2891472"/>
              <a:gd name="connsiteX5" fmla="*/ 21167 w 385652"/>
              <a:gd name="connsiteY5" fmla="*/ 2391938 h 2891472"/>
              <a:gd name="connsiteX6" fmla="*/ 97367 w 385652"/>
              <a:gd name="connsiteY6" fmla="*/ 2286105 h 2891472"/>
              <a:gd name="connsiteX7" fmla="*/ 12700 w 385652"/>
              <a:gd name="connsiteY7" fmla="*/ 2205672 h 2891472"/>
              <a:gd name="connsiteX8" fmla="*/ 93133 w 385652"/>
              <a:gd name="connsiteY8" fmla="*/ 2108305 h 2891472"/>
              <a:gd name="connsiteX9" fmla="*/ 16933 w 385652"/>
              <a:gd name="connsiteY9" fmla="*/ 2010938 h 2891472"/>
              <a:gd name="connsiteX10" fmla="*/ 88900 w 385652"/>
              <a:gd name="connsiteY10" fmla="*/ 1934738 h 2891472"/>
              <a:gd name="connsiteX11" fmla="*/ 29633 w 385652"/>
              <a:gd name="connsiteY11" fmla="*/ 1828905 h 2891472"/>
              <a:gd name="connsiteX12" fmla="*/ 84667 w 385652"/>
              <a:gd name="connsiteY12" fmla="*/ 1782338 h 2891472"/>
              <a:gd name="connsiteX13" fmla="*/ 4233 w 385652"/>
              <a:gd name="connsiteY13" fmla="*/ 1706138 h 2891472"/>
              <a:gd name="connsiteX14" fmla="*/ 76200 w 385652"/>
              <a:gd name="connsiteY14" fmla="*/ 1608772 h 2891472"/>
              <a:gd name="connsiteX15" fmla="*/ 0 w 385652"/>
              <a:gd name="connsiteY15" fmla="*/ 1541038 h 2891472"/>
              <a:gd name="connsiteX16" fmla="*/ 97367 w 385652"/>
              <a:gd name="connsiteY16" fmla="*/ 1464838 h 2891472"/>
              <a:gd name="connsiteX17" fmla="*/ 16933 w 385652"/>
              <a:gd name="connsiteY17" fmla="*/ 1418272 h 2891472"/>
              <a:gd name="connsiteX18" fmla="*/ 12700 w 385652"/>
              <a:gd name="connsiteY18" fmla="*/ 1325138 h 2891472"/>
              <a:gd name="connsiteX19" fmla="*/ 80433 w 385652"/>
              <a:gd name="connsiteY19" fmla="*/ 1257405 h 2891472"/>
              <a:gd name="connsiteX20" fmla="*/ 16933 w 385652"/>
              <a:gd name="connsiteY20" fmla="*/ 1206605 h 2891472"/>
              <a:gd name="connsiteX21" fmla="*/ 16933 w 385652"/>
              <a:gd name="connsiteY21" fmla="*/ 1117705 h 2891472"/>
              <a:gd name="connsiteX22" fmla="*/ 76200 w 385652"/>
              <a:gd name="connsiteY22" fmla="*/ 1041505 h 2891472"/>
              <a:gd name="connsiteX23" fmla="*/ 33867 w 385652"/>
              <a:gd name="connsiteY23" fmla="*/ 965305 h 2891472"/>
              <a:gd name="connsiteX24" fmla="*/ 33867 w 385652"/>
              <a:gd name="connsiteY24" fmla="*/ 901805 h 2891472"/>
              <a:gd name="connsiteX25" fmla="*/ 105833 w 385652"/>
              <a:gd name="connsiteY25" fmla="*/ 817138 h 2891472"/>
              <a:gd name="connsiteX26" fmla="*/ 59267 w 385652"/>
              <a:gd name="connsiteY26" fmla="*/ 643572 h 2891472"/>
              <a:gd name="connsiteX27" fmla="*/ 25400 w 385652"/>
              <a:gd name="connsiteY27" fmla="*/ 410738 h 2891472"/>
              <a:gd name="connsiteX28" fmla="*/ 71967 w 385652"/>
              <a:gd name="connsiteY28" fmla="*/ 135572 h 2891472"/>
              <a:gd name="connsiteX29" fmla="*/ 186267 w 385652"/>
              <a:gd name="connsiteY29" fmla="*/ 105 h 2891472"/>
              <a:gd name="connsiteX30" fmla="*/ 279400 w 385652"/>
              <a:gd name="connsiteY30" fmla="*/ 118638 h 2891472"/>
              <a:gd name="connsiteX31" fmla="*/ 325967 w 385652"/>
              <a:gd name="connsiteY31" fmla="*/ 402272 h 2891472"/>
              <a:gd name="connsiteX32" fmla="*/ 321734 w 385652"/>
              <a:gd name="connsiteY32" fmla="*/ 635105 h 2891472"/>
              <a:gd name="connsiteX33" fmla="*/ 275167 w 385652"/>
              <a:gd name="connsiteY33" fmla="*/ 808672 h 2891472"/>
              <a:gd name="connsiteX34" fmla="*/ 325967 w 385652"/>
              <a:gd name="connsiteY34" fmla="*/ 876405 h 2891472"/>
              <a:gd name="connsiteX35" fmla="*/ 325967 w 385652"/>
              <a:gd name="connsiteY35" fmla="*/ 956838 h 2891472"/>
              <a:gd name="connsiteX36" fmla="*/ 287867 w 385652"/>
              <a:gd name="connsiteY36" fmla="*/ 1033038 h 2891472"/>
              <a:gd name="connsiteX37" fmla="*/ 359833 w 385652"/>
              <a:gd name="connsiteY37" fmla="*/ 1100772 h 2891472"/>
              <a:gd name="connsiteX38" fmla="*/ 355600 w 385652"/>
              <a:gd name="connsiteY38" fmla="*/ 1176972 h 2891472"/>
              <a:gd name="connsiteX39" fmla="*/ 304800 w 385652"/>
              <a:gd name="connsiteY39" fmla="*/ 1248938 h 2891472"/>
              <a:gd name="connsiteX40" fmla="*/ 342900 w 385652"/>
              <a:gd name="connsiteY40" fmla="*/ 1308205 h 2891472"/>
              <a:gd name="connsiteX41" fmla="*/ 342900 w 385652"/>
              <a:gd name="connsiteY41" fmla="*/ 1380172 h 2891472"/>
              <a:gd name="connsiteX42" fmla="*/ 300567 w 385652"/>
              <a:gd name="connsiteY42" fmla="*/ 1447905 h 2891472"/>
              <a:gd name="connsiteX43" fmla="*/ 368300 w 385652"/>
              <a:gd name="connsiteY43" fmla="*/ 1536805 h 2891472"/>
              <a:gd name="connsiteX44" fmla="*/ 304800 w 385652"/>
              <a:gd name="connsiteY44" fmla="*/ 1591838 h 2891472"/>
              <a:gd name="connsiteX45" fmla="*/ 381000 w 385652"/>
              <a:gd name="connsiteY45" fmla="*/ 1693438 h 2891472"/>
              <a:gd name="connsiteX46" fmla="*/ 317500 w 385652"/>
              <a:gd name="connsiteY46" fmla="*/ 1761172 h 2891472"/>
              <a:gd name="connsiteX47" fmla="*/ 368300 w 385652"/>
              <a:gd name="connsiteY47" fmla="*/ 1833138 h 2891472"/>
              <a:gd name="connsiteX48" fmla="*/ 313267 w 385652"/>
              <a:gd name="connsiteY48" fmla="*/ 1917805 h 2891472"/>
              <a:gd name="connsiteX49" fmla="*/ 364067 w 385652"/>
              <a:gd name="connsiteY49" fmla="*/ 2015172 h 2891472"/>
              <a:gd name="connsiteX50" fmla="*/ 309033 w 385652"/>
              <a:gd name="connsiteY50" fmla="*/ 2108305 h 2891472"/>
              <a:gd name="connsiteX51" fmla="*/ 364067 w 385652"/>
              <a:gd name="connsiteY51" fmla="*/ 2201438 h 2891472"/>
              <a:gd name="connsiteX52" fmla="*/ 304800 w 385652"/>
              <a:gd name="connsiteY52" fmla="*/ 2277638 h 2891472"/>
              <a:gd name="connsiteX53" fmla="*/ 364067 w 385652"/>
              <a:gd name="connsiteY53" fmla="*/ 2383472 h 2891472"/>
              <a:gd name="connsiteX54" fmla="*/ 317500 w 385652"/>
              <a:gd name="connsiteY54" fmla="*/ 2455438 h 2891472"/>
              <a:gd name="connsiteX55" fmla="*/ 355600 w 385652"/>
              <a:gd name="connsiteY55" fmla="*/ 2569738 h 2891472"/>
              <a:gd name="connsiteX56" fmla="*/ 300567 w 385652"/>
              <a:gd name="connsiteY56" fmla="*/ 2654405 h 2891472"/>
              <a:gd name="connsiteX57" fmla="*/ 355600 w 385652"/>
              <a:gd name="connsiteY57" fmla="*/ 2785638 h 2891472"/>
              <a:gd name="connsiteX58" fmla="*/ 338667 w 385652"/>
              <a:gd name="connsiteY58" fmla="*/ 2883005 h 2891472"/>
              <a:gd name="connsiteX59" fmla="*/ 33867 w 385652"/>
              <a:gd name="connsiteY59" fmla="*/ 2891472 h 2891472"/>
              <a:gd name="connsiteX0" fmla="*/ 33867 w 385652"/>
              <a:gd name="connsiteY0" fmla="*/ 2891472 h 2891472"/>
              <a:gd name="connsiteX1" fmla="*/ 4233 w 385652"/>
              <a:gd name="connsiteY1" fmla="*/ 2772938 h 2891472"/>
              <a:gd name="connsiteX2" fmla="*/ 88900 w 385652"/>
              <a:gd name="connsiteY2" fmla="*/ 2667105 h 2891472"/>
              <a:gd name="connsiteX3" fmla="*/ 16933 w 385652"/>
              <a:gd name="connsiteY3" fmla="*/ 2573972 h 2891472"/>
              <a:gd name="connsiteX4" fmla="*/ 76200 w 385652"/>
              <a:gd name="connsiteY4" fmla="*/ 2472372 h 2891472"/>
              <a:gd name="connsiteX5" fmla="*/ 21167 w 385652"/>
              <a:gd name="connsiteY5" fmla="*/ 2391938 h 2891472"/>
              <a:gd name="connsiteX6" fmla="*/ 97367 w 385652"/>
              <a:gd name="connsiteY6" fmla="*/ 2286105 h 2891472"/>
              <a:gd name="connsiteX7" fmla="*/ 12700 w 385652"/>
              <a:gd name="connsiteY7" fmla="*/ 2205672 h 2891472"/>
              <a:gd name="connsiteX8" fmla="*/ 93133 w 385652"/>
              <a:gd name="connsiteY8" fmla="*/ 2108305 h 2891472"/>
              <a:gd name="connsiteX9" fmla="*/ 16933 w 385652"/>
              <a:gd name="connsiteY9" fmla="*/ 2010938 h 2891472"/>
              <a:gd name="connsiteX10" fmla="*/ 88900 w 385652"/>
              <a:gd name="connsiteY10" fmla="*/ 1934738 h 2891472"/>
              <a:gd name="connsiteX11" fmla="*/ 29633 w 385652"/>
              <a:gd name="connsiteY11" fmla="*/ 1828905 h 2891472"/>
              <a:gd name="connsiteX12" fmla="*/ 84667 w 385652"/>
              <a:gd name="connsiteY12" fmla="*/ 1782338 h 2891472"/>
              <a:gd name="connsiteX13" fmla="*/ 4233 w 385652"/>
              <a:gd name="connsiteY13" fmla="*/ 1706138 h 2891472"/>
              <a:gd name="connsiteX14" fmla="*/ 76200 w 385652"/>
              <a:gd name="connsiteY14" fmla="*/ 1608772 h 2891472"/>
              <a:gd name="connsiteX15" fmla="*/ 0 w 385652"/>
              <a:gd name="connsiteY15" fmla="*/ 1541038 h 2891472"/>
              <a:gd name="connsiteX16" fmla="*/ 97367 w 385652"/>
              <a:gd name="connsiteY16" fmla="*/ 1464838 h 2891472"/>
              <a:gd name="connsiteX17" fmla="*/ 16933 w 385652"/>
              <a:gd name="connsiteY17" fmla="*/ 1418272 h 2891472"/>
              <a:gd name="connsiteX18" fmla="*/ 12700 w 385652"/>
              <a:gd name="connsiteY18" fmla="*/ 1325138 h 2891472"/>
              <a:gd name="connsiteX19" fmla="*/ 80433 w 385652"/>
              <a:gd name="connsiteY19" fmla="*/ 1257405 h 2891472"/>
              <a:gd name="connsiteX20" fmla="*/ 16933 w 385652"/>
              <a:gd name="connsiteY20" fmla="*/ 1206605 h 2891472"/>
              <a:gd name="connsiteX21" fmla="*/ 16933 w 385652"/>
              <a:gd name="connsiteY21" fmla="*/ 1117705 h 2891472"/>
              <a:gd name="connsiteX22" fmla="*/ 76200 w 385652"/>
              <a:gd name="connsiteY22" fmla="*/ 1041505 h 2891472"/>
              <a:gd name="connsiteX23" fmla="*/ 33867 w 385652"/>
              <a:gd name="connsiteY23" fmla="*/ 965305 h 2891472"/>
              <a:gd name="connsiteX24" fmla="*/ 33867 w 385652"/>
              <a:gd name="connsiteY24" fmla="*/ 901805 h 2891472"/>
              <a:gd name="connsiteX25" fmla="*/ 105833 w 385652"/>
              <a:gd name="connsiteY25" fmla="*/ 817138 h 2891472"/>
              <a:gd name="connsiteX26" fmla="*/ 59267 w 385652"/>
              <a:gd name="connsiteY26" fmla="*/ 643572 h 2891472"/>
              <a:gd name="connsiteX27" fmla="*/ 25400 w 385652"/>
              <a:gd name="connsiteY27" fmla="*/ 410738 h 2891472"/>
              <a:gd name="connsiteX28" fmla="*/ 71967 w 385652"/>
              <a:gd name="connsiteY28" fmla="*/ 135572 h 2891472"/>
              <a:gd name="connsiteX29" fmla="*/ 186267 w 385652"/>
              <a:gd name="connsiteY29" fmla="*/ 105 h 2891472"/>
              <a:gd name="connsiteX30" fmla="*/ 279400 w 385652"/>
              <a:gd name="connsiteY30" fmla="*/ 118638 h 2891472"/>
              <a:gd name="connsiteX31" fmla="*/ 325967 w 385652"/>
              <a:gd name="connsiteY31" fmla="*/ 402272 h 2891472"/>
              <a:gd name="connsiteX32" fmla="*/ 321734 w 385652"/>
              <a:gd name="connsiteY32" fmla="*/ 635105 h 2891472"/>
              <a:gd name="connsiteX33" fmla="*/ 275167 w 385652"/>
              <a:gd name="connsiteY33" fmla="*/ 808672 h 2891472"/>
              <a:gd name="connsiteX34" fmla="*/ 325967 w 385652"/>
              <a:gd name="connsiteY34" fmla="*/ 876405 h 2891472"/>
              <a:gd name="connsiteX35" fmla="*/ 325967 w 385652"/>
              <a:gd name="connsiteY35" fmla="*/ 956838 h 2891472"/>
              <a:gd name="connsiteX36" fmla="*/ 287867 w 385652"/>
              <a:gd name="connsiteY36" fmla="*/ 1033038 h 2891472"/>
              <a:gd name="connsiteX37" fmla="*/ 359833 w 385652"/>
              <a:gd name="connsiteY37" fmla="*/ 1100772 h 2891472"/>
              <a:gd name="connsiteX38" fmla="*/ 355600 w 385652"/>
              <a:gd name="connsiteY38" fmla="*/ 1176972 h 2891472"/>
              <a:gd name="connsiteX39" fmla="*/ 304800 w 385652"/>
              <a:gd name="connsiteY39" fmla="*/ 1248938 h 2891472"/>
              <a:gd name="connsiteX40" fmla="*/ 342900 w 385652"/>
              <a:gd name="connsiteY40" fmla="*/ 1308205 h 2891472"/>
              <a:gd name="connsiteX41" fmla="*/ 342900 w 385652"/>
              <a:gd name="connsiteY41" fmla="*/ 1380172 h 2891472"/>
              <a:gd name="connsiteX42" fmla="*/ 300567 w 385652"/>
              <a:gd name="connsiteY42" fmla="*/ 1447905 h 2891472"/>
              <a:gd name="connsiteX43" fmla="*/ 368300 w 385652"/>
              <a:gd name="connsiteY43" fmla="*/ 1536805 h 2891472"/>
              <a:gd name="connsiteX44" fmla="*/ 304800 w 385652"/>
              <a:gd name="connsiteY44" fmla="*/ 1591838 h 2891472"/>
              <a:gd name="connsiteX45" fmla="*/ 381000 w 385652"/>
              <a:gd name="connsiteY45" fmla="*/ 1693438 h 2891472"/>
              <a:gd name="connsiteX46" fmla="*/ 317500 w 385652"/>
              <a:gd name="connsiteY46" fmla="*/ 1761172 h 2891472"/>
              <a:gd name="connsiteX47" fmla="*/ 368300 w 385652"/>
              <a:gd name="connsiteY47" fmla="*/ 1833138 h 2891472"/>
              <a:gd name="connsiteX48" fmla="*/ 313267 w 385652"/>
              <a:gd name="connsiteY48" fmla="*/ 1917805 h 2891472"/>
              <a:gd name="connsiteX49" fmla="*/ 364067 w 385652"/>
              <a:gd name="connsiteY49" fmla="*/ 2015172 h 2891472"/>
              <a:gd name="connsiteX50" fmla="*/ 309033 w 385652"/>
              <a:gd name="connsiteY50" fmla="*/ 2108305 h 2891472"/>
              <a:gd name="connsiteX51" fmla="*/ 364067 w 385652"/>
              <a:gd name="connsiteY51" fmla="*/ 2201438 h 2891472"/>
              <a:gd name="connsiteX52" fmla="*/ 304800 w 385652"/>
              <a:gd name="connsiteY52" fmla="*/ 2277638 h 2891472"/>
              <a:gd name="connsiteX53" fmla="*/ 364067 w 385652"/>
              <a:gd name="connsiteY53" fmla="*/ 2383472 h 2891472"/>
              <a:gd name="connsiteX54" fmla="*/ 317500 w 385652"/>
              <a:gd name="connsiteY54" fmla="*/ 2455438 h 2891472"/>
              <a:gd name="connsiteX55" fmla="*/ 355600 w 385652"/>
              <a:gd name="connsiteY55" fmla="*/ 2569738 h 2891472"/>
              <a:gd name="connsiteX56" fmla="*/ 300567 w 385652"/>
              <a:gd name="connsiteY56" fmla="*/ 2654405 h 2891472"/>
              <a:gd name="connsiteX57" fmla="*/ 355600 w 385652"/>
              <a:gd name="connsiteY57" fmla="*/ 2785638 h 2891472"/>
              <a:gd name="connsiteX58" fmla="*/ 338667 w 385652"/>
              <a:gd name="connsiteY58" fmla="*/ 2883005 h 2891472"/>
              <a:gd name="connsiteX59" fmla="*/ 33867 w 385652"/>
              <a:gd name="connsiteY59" fmla="*/ 2891472 h 2891472"/>
              <a:gd name="connsiteX0" fmla="*/ 33867 w 385652"/>
              <a:gd name="connsiteY0" fmla="*/ 2891472 h 2891472"/>
              <a:gd name="connsiteX1" fmla="*/ 4233 w 385652"/>
              <a:gd name="connsiteY1" fmla="*/ 2772938 h 2891472"/>
              <a:gd name="connsiteX2" fmla="*/ 88900 w 385652"/>
              <a:gd name="connsiteY2" fmla="*/ 2667105 h 2891472"/>
              <a:gd name="connsiteX3" fmla="*/ 16933 w 385652"/>
              <a:gd name="connsiteY3" fmla="*/ 2573972 h 2891472"/>
              <a:gd name="connsiteX4" fmla="*/ 76200 w 385652"/>
              <a:gd name="connsiteY4" fmla="*/ 2472372 h 2891472"/>
              <a:gd name="connsiteX5" fmla="*/ 21167 w 385652"/>
              <a:gd name="connsiteY5" fmla="*/ 2391938 h 2891472"/>
              <a:gd name="connsiteX6" fmla="*/ 97367 w 385652"/>
              <a:gd name="connsiteY6" fmla="*/ 2286105 h 2891472"/>
              <a:gd name="connsiteX7" fmla="*/ 12700 w 385652"/>
              <a:gd name="connsiteY7" fmla="*/ 2205672 h 2891472"/>
              <a:gd name="connsiteX8" fmla="*/ 93133 w 385652"/>
              <a:gd name="connsiteY8" fmla="*/ 2108305 h 2891472"/>
              <a:gd name="connsiteX9" fmla="*/ 16933 w 385652"/>
              <a:gd name="connsiteY9" fmla="*/ 2010938 h 2891472"/>
              <a:gd name="connsiteX10" fmla="*/ 88900 w 385652"/>
              <a:gd name="connsiteY10" fmla="*/ 1934738 h 2891472"/>
              <a:gd name="connsiteX11" fmla="*/ 29633 w 385652"/>
              <a:gd name="connsiteY11" fmla="*/ 1828905 h 2891472"/>
              <a:gd name="connsiteX12" fmla="*/ 84667 w 385652"/>
              <a:gd name="connsiteY12" fmla="*/ 1782338 h 2891472"/>
              <a:gd name="connsiteX13" fmla="*/ 4233 w 385652"/>
              <a:gd name="connsiteY13" fmla="*/ 1706138 h 2891472"/>
              <a:gd name="connsiteX14" fmla="*/ 76200 w 385652"/>
              <a:gd name="connsiteY14" fmla="*/ 1608772 h 2891472"/>
              <a:gd name="connsiteX15" fmla="*/ 0 w 385652"/>
              <a:gd name="connsiteY15" fmla="*/ 1541038 h 2891472"/>
              <a:gd name="connsiteX16" fmla="*/ 97367 w 385652"/>
              <a:gd name="connsiteY16" fmla="*/ 1464838 h 2891472"/>
              <a:gd name="connsiteX17" fmla="*/ 16933 w 385652"/>
              <a:gd name="connsiteY17" fmla="*/ 1418272 h 2891472"/>
              <a:gd name="connsiteX18" fmla="*/ 12700 w 385652"/>
              <a:gd name="connsiteY18" fmla="*/ 1325138 h 2891472"/>
              <a:gd name="connsiteX19" fmla="*/ 80433 w 385652"/>
              <a:gd name="connsiteY19" fmla="*/ 1257405 h 2891472"/>
              <a:gd name="connsiteX20" fmla="*/ 16933 w 385652"/>
              <a:gd name="connsiteY20" fmla="*/ 1206605 h 2891472"/>
              <a:gd name="connsiteX21" fmla="*/ 16933 w 385652"/>
              <a:gd name="connsiteY21" fmla="*/ 1117705 h 2891472"/>
              <a:gd name="connsiteX22" fmla="*/ 76200 w 385652"/>
              <a:gd name="connsiteY22" fmla="*/ 1041505 h 2891472"/>
              <a:gd name="connsiteX23" fmla="*/ 33867 w 385652"/>
              <a:gd name="connsiteY23" fmla="*/ 965305 h 2891472"/>
              <a:gd name="connsiteX24" fmla="*/ 33867 w 385652"/>
              <a:gd name="connsiteY24" fmla="*/ 901805 h 2891472"/>
              <a:gd name="connsiteX25" fmla="*/ 105833 w 385652"/>
              <a:gd name="connsiteY25" fmla="*/ 817138 h 2891472"/>
              <a:gd name="connsiteX26" fmla="*/ 59267 w 385652"/>
              <a:gd name="connsiteY26" fmla="*/ 643572 h 2891472"/>
              <a:gd name="connsiteX27" fmla="*/ 25400 w 385652"/>
              <a:gd name="connsiteY27" fmla="*/ 410738 h 2891472"/>
              <a:gd name="connsiteX28" fmla="*/ 71967 w 385652"/>
              <a:gd name="connsiteY28" fmla="*/ 135572 h 2891472"/>
              <a:gd name="connsiteX29" fmla="*/ 186267 w 385652"/>
              <a:gd name="connsiteY29" fmla="*/ 105 h 2891472"/>
              <a:gd name="connsiteX30" fmla="*/ 279400 w 385652"/>
              <a:gd name="connsiteY30" fmla="*/ 118638 h 2891472"/>
              <a:gd name="connsiteX31" fmla="*/ 325967 w 385652"/>
              <a:gd name="connsiteY31" fmla="*/ 402272 h 2891472"/>
              <a:gd name="connsiteX32" fmla="*/ 321734 w 385652"/>
              <a:gd name="connsiteY32" fmla="*/ 635105 h 2891472"/>
              <a:gd name="connsiteX33" fmla="*/ 275167 w 385652"/>
              <a:gd name="connsiteY33" fmla="*/ 808672 h 2891472"/>
              <a:gd name="connsiteX34" fmla="*/ 325967 w 385652"/>
              <a:gd name="connsiteY34" fmla="*/ 876405 h 2891472"/>
              <a:gd name="connsiteX35" fmla="*/ 325967 w 385652"/>
              <a:gd name="connsiteY35" fmla="*/ 956838 h 2891472"/>
              <a:gd name="connsiteX36" fmla="*/ 287867 w 385652"/>
              <a:gd name="connsiteY36" fmla="*/ 1033038 h 2891472"/>
              <a:gd name="connsiteX37" fmla="*/ 359833 w 385652"/>
              <a:gd name="connsiteY37" fmla="*/ 1100772 h 2891472"/>
              <a:gd name="connsiteX38" fmla="*/ 355600 w 385652"/>
              <a:gd name="connsiteY38" fmla="*/ 1176972 h 2891472"/>
              <a:gd name="connsiteX39" fmla="*/ 304800 w 385652"/>
              <a:gd name="connsiteY39" fmla="*/ 1248938 h 2891472"/>
              <a:gd name="connsiteX40" fmla="*/ 342900 w 385652"/>
              <a:gd name="connsiteY40" fmla="*/ 1308205 h 2891472"/>
              <a:gd name="connsiteX41" fmla="*/ 342900 w 385652"/>
              <a:gd name="connsiteY41" fmla="*/ 1380172 h 2891472"/>
              <a:gd name="connsiteX42" fmla="*/ 300567 w 385652"/>
              <a:gd name="connsiteY42" fmla="*/ 1447905 h 2891472"/>
              <a:gd name="connsiteX43" fmla="*/ 368300 w 385652"/>
              <a:gd name="connsiteY43" fmla="*/ 1536805 h 2891472"/>
              <a:gd name="connsiteX44" fmla="*/ 304800 w 385652"/>
              <a:gd name="connsiteY44" fmla="*/ 1591838 h 2891472"/>
              <a:gd name="connsiteX45" fmla="*/ 381000 w 385652"/>
              <a:gd name="connsiteY45" fmla="*/ 1693438 h 2891472"/>
              <a:gd name="connsiteX46" fmla="*/ 317500 w 385652"/>
              <a:gd name="connsiteY46" fmla="*/ 1761172 h 2891472"/>
              <a:gd name="connsiteX47" fmla="*/ 368300 w 385652"/>
              <a:gd name="connsiteY47" fmla="*/ 1833138 h 2891472"/>
              <a:gd name="connsiteX48" fmla="*/ 313267 w 385652"/>
              <a:gd name="connsiteY48" fmla="*/ 1917805 h 2891472"/>
              <a:gd name="connsiteX49" fmla="*/ 364067 w 385652"/>
              <a:gd name="connsiteY49" fmla="*/ 2015172 h 2891472"/>
              <a:gd name="connsiteX50" fmla="*/ 309033 w 385652"/>
              <a:gd name="connsiteY50" fmla="*/ 2108305 h 2891472"/>
              <a:gd name="connsiteX51" fmla="*/ 364067 w 385652"/>
              <a:gd name="connsiteY51" fmla="*/ 2201438 h 2891472"/>
              <a:gd name="connsiteX52" fmla="*/ 304800 w 385652"/>
              <a:gd name="connsiteY52" fmla="*/ 2277638 h 2891472"/>
              <a:gd name="connsiteX53" fmla="*/ 364067 w 385652"/>
              <a:gd name="connsiteY53" fmla="*/ 2383472 h 2891472"/>
              <a:gd name="connsiteX54" fmla="*/ 317500 w 385652"/>
              <a:gd name="connsiteY54" fmla="*/ 2455438 h 2891472"/>
              <a:gd name="connsiteX55" fmla="*/ 355600 w 385652"/>
              <a:gd name="connsiteY55" fmla="*/ 2569738 h 2891472"/>
              <a:gd name="connsiteX56" fmla="*/ 300567 w 385652"/>
              <a:gd name="connsiteY56" fmla="*/ 2654405 h 2891472"/>
              <a:gd name="connsiteX57" fmla="*/ 355600 w 385652"/>
              <a:gd name="connsiteY57" fmla="*/ 2785638 h 2891472"/>
              <a:gd name="connsiteX58" fmla="*/ 338667 w 385652"/>
              <a:gd name="connsiteY58" fmla="*/ 2883005 h 2891472"/>
              <a:gd name="connsiteX59" fmla="*/ 33867 w 385652"/>
              <a:gd name="connsiteY59" fmla="*/ 2891472 h 2891472"/>
              <a:gd name="connsiteX0" fmla="*/ 33867 w 385652"/>
              <a:gd name="connsiteY0" fmla="*/ 2891472 h 2891472"/>
              <a:gd name="connsiteX1" fmla="*/ 4233 w 385652"/>
              <a:gd name="connsiteY1" fmla="*/ 2772938 h 2891472"/>
              <a:gd name="connsiteX2" fmla="*/ 88900 w 385652"/>
              <a:gd name="connsiteY2" fmla="*/ 2667105 h 2891472"/>
              <a:gd name="connsiteX3" fmla="*/ 16933 w 385652"/>
              <a:gd name="connsiteY3" fmla="*/ 2573972 h 2891472"/>
              <a:gd name="connsiteX4" fmla="*/ 76200 w 385652"/>
              <a:gd name="connsiteY4" fmla="*/ 2472372 h 2891472"/>
              <a:gd name="connsiteX5" fmla="*/ 21167 w 385652"/>
              <a:gd name="connsiteY5" fmla="*/ 2391938 h 2891472"/>
              <a:gd name="connsiteX6" fmla="*/ 97367 w 385652"/>
              <a:gd name="connsiteY6" fmla="*/ 2286105 h 2891472"/>
              <a:gd name="connsiteX7" fmla="*/ 12700 w 385652"/>
              <a:gd name="connsiteY7" fmla="*/ 2205672 h 2891472"/>
              <a:gd name="connsiteX8" fmla="*/ 93133 w 385652"/>
              <a:gd name="connsiteY8" fmla="*/ 2108305 h 2891472"/>
              <a:gd name="connsiteX9" fmla="*/ 16933 w 385652"/>
              <a:gd name="connsiteY9" fmla="*/ 2010938 h 2891472"/>
              <a:gd name="connsiteX10" fmla="*/ 88900 w 385652"/>
              <a:gd name="connsiteY10" fmla="*/ 1934738 h 2891472"/>
              <a:gd name="connsiteX11" fmla="*/ 29633 w 385652"/>
              <a:gd name="connsiteY11" fmla="*/ 1828905 h 2891472"/>
              <a:gd name="connsiteX12" fmla="*/ 84667 w 385652"/>
              <a:gd name="connsiteY12" fmla="*/ 1782338 h 2891472"/>
              <a:gd name="connsiteX13" fmla="*/ 4233 w 385652"/>
              <a:gd name="connsiteY13" fmla="*/ 1706138 h 2891472"/>
              <a:gd name="connsiteX14" fmla="*/ 76200 w 385652"/>
              <a:gd name="connsiteY14" fmla="*/ 1608772 h 2891472"/>
              <a:gd name="connsiteX15" fmla="*/ 0 w 385652"/>
              <a:gd name="connsiteY15" fmla="*/ 1541038 h 2891472"/>
              <a:gd name="connsiteX16" fmla="*/ 97367 w 385652"/>
              <a:gd name="connsiteY16" fmla="*/ 1464838 h 2891472"/>
              <a:gd name="connsiteX17" fmla="*/ 16933 w 385652"/>
              <a:gd name="connsiteY17" fmla="*/ 1418272 h 2891472"/>
              <a:gd name="connsiteX18" fmla="*/ 12700 w 385652"/>
              <a:gd name="connsiteY18" fmla="*/ 1325138 h 2891472"/>
              <a:gd name="connsiteX19" fmla="*/ 80433 w 385652"/>
              <a:gd name="connsiteY19" fmla="*/ 1257405 h 2891472"/>
              <a:gd name="connsiteX20" fmla="*/ 16933 w 385652"/>
              <a:gd name="connsiteY20" fmla="*/ 1206605 h 2891472"/>
              <a:gd name="connsiteX21" fmla="*/ 16933 w 385652"/>
              <a:gd name="connsiteY21" fmla="*/ 1117705 h 2891472"/>
              <a:gd name="connsiteX22" fmla="*/ 76200 w 385652"/>
              <a:gd name="connsiteY22" fmla="*/ 1041505 h 2891472"/>
              <a:gd name="connsiteX23" fmla="*/ 33867 w 385652"/>
              <a:gd name="connsiteY23" fmla="*/ 965305 h 2891472"/>
              <a:gd name="connsiteX24" fmla="*/ 33867 w 385652"/>
              <a:gd name="connsiteY24" fmla="*/ 901805 h 2891472"/>
              <a:gd name="connsiteX25" fmla="*/ 105833 w 385652"/>
              <a:gd name="connsiteY25" fmla="*/ 817138 h 2891472"/>
              <a:gd name="connsiteX26" fmla="*/ 59267 w 385652"/>
              <a:gd name="connsiteY26" fmla="*/ 643572 h 2891472"/>
              <a:gd name="connsiteX27" fmla="*/ 25400 w 385652"/>
              <a:gd name="connsiteY27" fmla="*/ 410738 h 2891472"/>
              <a:gd name="connsiteX28" fmla="*/ 71967 w 385652"/>
              <a:gd name="connsiteY28" fmla="*/ 135572 h 2891472"/>
              <a:gd name="connsiteX29" fmla="*/ 186267 w 385652"/>
              <a:gd name="connsiteY29" fmla="*/ 105 h 2891472"/>
              <a:gd name="connsiteX30" fmla="*/ 279400 w 385652"/>
              <a:gd name="connsiteY30" fmla="*/ 118638 h 2891472"/>
              <a:gd name="connsiteX31" fmla="*/ 325967 w 385652"/>
              <a:gd name="connsiteY31" fmla="*/ 402272 h 2891472"/>
              <a:gd name="connsiteX32" fmla="*/ 321734 w 385652"/>
              <a:gd name="connsiteY32" fmla="*/ 635105 h 2891472"/>
              <a:gd name="connsiteX33" fmla="*/ 275167 w 385652"/>
              <a:gd name="connsiteY33" fmla="*/ 808672 h 2891472"/>
              <a:gd name="connsiteX34" fmla="*/ 325967 w 385652"/>
              <a:gd name="connsiteY34" fmla="*/ 876405 h 2891472"/>
              <a:gd name="connsiteX35" fmla="*/ 325967 w 385652"/>
              <a:gd name="connsiteY35" fmla="*/ 956838 h 2891472"/>
              <a:gd name="connsiteX36" fmla="*/ 287867 w 385652"/>
              <a:gd name="connsiteY36" fmla="*/ 1033038 h 2891472"/>
              <a:gd name="connsiteX37" fmla="*/ 359833 w 385652"/>
              <a:gd name="connsiteY37" fmla="*/ 1100772 h 2891472"/>
              <a:gd name="connsiteX38" fmla="*/ 355600 w 385652"/>
              <a:gd name="connsiteY38" fmla="*/ 1176972 h 2891472"/>
              <a:gd name="connsiteX39" fmla="*/ 304800 w 385652"/>
              <a:gd name="connsiteY39" fmla="*/ 1248938 h 2891472"/>
              <a:gd name="connsiteX40" fmla="*/ 342900 w 385652"/>
              <a:gd name="connsiteY40" fmla="*/ 1308205 h 2891472"/>
              <a:gd name="connsiteX41" fmla="*/ 342900 w 385652"/>
              <a:gd name="connsiteY41" fmla="*/ 1380172 h 2891472"/>
              <a:gd name="connsiteX42" fmla="*/ 300567 w 385652"/>
              <a:gd name="connsiteY42" fmla="*/ 1447905 h 2891472"/>
              <a:gd name="connsiteX43" fmla="*/ 368300 w 385652"/>
              <a:gd name="connsiteY43" fmla="*/ 1536805 h 2891472"/>
              <a:gd name="connsiteX44" fmla="*/ 304800 w 385652"/>
              <a:gd name="connsiteY44" fmla="*/ 1591838 h 2891472"/>
              <a:gd name="connsiteX45" fmla="*/ 381000 w 385652"/>
              <a:gd name="connsiteY45" fmla="*/ 1693438 h 2891472"/>
              <a:gd name="connsiteX46" fmla="*/ 317500 w 385652"/>
              <a:gd name="connsiteY46" fmla="*/ 1761172 h 2891472"/>
              <a:gd name="connsiteX47" fmla="*/ 368300 w 385652"/>
              <a:gd name="connsiteY47" fmla="*/ 1833138 h 2891472"/>
              <a:gd name="connsiteX48" fmla="*/ 313267 w 385652"/>
              <a:gd name="connsiteY48" fmla="*/ 1917805 h 2891472"/>
              <a:gd name="connsiteX49" fmla="*/ 364067 w 385652"/>
              <a:gd name="connsiteY49" fmla="*/ 2015172 h 2891472"/>
              <a:gd name="connsiteX50" fmla="*/ 309033 w 385652"/>
              <a:gd name="connsiteY50" fmla="*/ 2108305 h 2891472"/>
              <a:gd name="connsiteX51" fmla="*/ 364067 w 385652"/>
              <a:gd name="connsiteY51" fmla="*/ 2201438 h 2891472"/>
              <a:gd name="connsiteX52" fmla="*/ 304800 w 385652"/>
              <a:gd name="connsiteY52" fmla="*/ 2277638 h 2891472"/>
              <a:gd name="connsiteX53" fmla="*/ 364067 w 385652"/>
              <a:gd name="connsiteY53" fmla="*/ 2383472 h 2891472"/>
              <a:gd name="connsiteX54" fmla="*/ 317500 w 385652"/>
              <a:gd name="connsiteY54" fmla="*/ 2455438 h 2891472"/>
              <a:gd name="connsiteX55" fmla="*/ 355600 w 385652"/>
              <a:gd name="connsiteY55" fmla="*/ 2569738 h 2891472"/>
              <a:gd name="connsiteX56" fmla="*/ 300567 w 385652"/>
              <a:gd name="connsiteY56" fmla="*/ 2654405 h 2891472"/>
              <a:gd name="connsiteX57" fmla="*/ 355600 w 385652"/>
              <a:gd name="connsiteY57" fmla="*/ 2785638 h 2891472"/>
              <a:gd name="connsiteX58" fmla="*/ 338667 w 385652"/>
              <a:gd name="connsiteY58" fmla="*/ 2883005 h 2891472"/>
              <a:gd name="connsiteX59" fmla="*/ 33867 w 385652"/>
              <a:gd name="connsiteY59" fmla="*/ 2891472 h 2891472"/>
              <a:gd name="connsiteX0" fmla="*/ 33867 w 385652"/>
              <a:gd name="connsiteY0" fmla="*/ 2891472 h 2891472"/>
              <a:gd name="connsiteX1" fmla="*/ 4233 w 385652"/>
              <a:gd name="connsiteY1" fmla="*/ 2772938 h 2891472"/>
              <a:gd name="connsiteX2" fmla="*/ 88900 w 385652"/>
              <a:gd name="connsiteY2" fmla="*/ 2667105 h 2891472"/>
              <a:gd name="connsiteX3" fmla="*/ 16933 w 385652"/>
              <a:gd name="connsiteY3" fmla="*/ 2573972 h 2891472"/>
              <a:gd name="connsiteX4" fmla="*/ 76200 w 385652"/>
              <a:gd name="connsiteY4" fmla="*/ 2472372 h 2891472"/>
              <a:gd name="connsiteX5" fmla="*/ 21167 w 385652"/>
              <a:gd name="connsiteY5" fmla="*/ 2391938 h 2891472"/>
              <a:gd name="connsiteX6" fmla="*/ 97367 w 385652"/>
              <a:gd name="connsiteY6" fmla="*/ 2286105 h 2891472"/>
              <a:gd name="connsiteX7" fmla="*/ 12700 w 385652"/>
              <a:gd name="connsiteY7" fmla="*/ 2205672 h 2891472"/>
              <a:gd name="connsiteX8" fmla="*/ 93133 w 385652"/>
              <a:gd name="connsiteY8" fmla="*/ 2108305 h 2891472"/>
              <a:gd name="connsiteX9" fmla="*/ 16933 w 385652"/>
              <a:gd name="connsiteY9" fmla="*/ 2010938 h 2891472"/>
              <a:gd name="connsiteX10" fmla="*/ 88900 w 385652"/>
              <a:gd name="connsiteY10" fmla="*/ 1934738 h 2891472"/>
              <a:gd name="connsiteX11" fmla="*/ 29633 w 385652"/>
              <a:gd name="connsiteY11" fmla="*/ 1828905 h 2891472"/>
              <a:gd name="connsiteX12" fmla="*/ 84667 w 385652"/>
              <a:gd name="connsiteY12" fmla="*/ 1782338 h 2891472"/>
              <a:gd name="connsiteX13" fmla="*/ 4233 w 385652"/>
              <a:gd name="connsiteY13" fmla="*/ 1706138 h 2891472"/>
              <a:gd name="connsiteX14" fmla="*/ 76200 w 385652"/>
              <a:gd name="connsiteY14" fmla="*/ 1608772 h 2891472"/>
              <a:gd name="connsiteX15" fmla="*/ 0 w 385652"/>
              <a:gd name="connsiteY15" fmla="*/ 1541038 h 2891472"/>
              <a:gd name="connsiteX16" fmla="*/ 97367 w 385652"/>
              <a:gd name="connsiteY16" fmla="*/ 1464838 h 2891472"/>
              <a:gd name="connsiteX17" fmla="*/ 16933 w 385652"/>
              <a:gd name="connsiteY17" fmla="*/ 1418272 h 2891472"/>
              <a:gd name="connsiteX18" fmla="*/ 12700 w 385652"/>
              <a:gd name="connsiteY18" fmla="*/ 1325138 h 2891472"/>
              <a:gd name="connsiteX19" fmla="*/ 80433 w 385652"/>
              <a:gd name="connsiteY19" fmla="*/ 1257405 h 2891472"/>
              <a:gd name="connsiteX20" fmla="*/ 16933 w 385652"/>
              <a:gd name="connsiteY20" fmla="*/ 1206605 h 2891472"/>
              <a:gd name="connsiteX21" fmla="*/ 16933 w 385652"/>
              <a:gd name="connsiteY21" fmla="*/ 1117705 h 2891472"/>
              <a:gd name="connsiteX22" fmla="*/ 76200 w 385652"/>
              <a:gd name="connsiteY22" fmla="*/ 1041505 h 2891472"/>
              <a:gd name="connsiteX23" fmla="*/ 33867 w 385652"/>
              <a:gd name="connsiteY23" fmla="*/ 965305 h 2891472"/>
              <a:gd name="connsiteX24" fmla="*/ 33867 w 385652"/>
              <a:gd name="connsiteY24" fmla="*/ 901805 h 2891472"/>
              <a:gd name="connsiteX25" fmla="*/ 105833 w 385652"/>
              <a:gd name="connsiteY25" fmla="*/ 817138 h 2891472"/>
              <a:gd name="connsiteX26" fmla="*/ 59267 w 385652"/>
              <a:gd name="connsiteY26" fmla="*/ 643572 h 2891472"/>
              <a:gd name="connsiteX27" fmla="*/ 25400 w 385652"/>
              <a:gd name="connsiteY27" fmla="*/ 410738 h 2891472"/>
              <a:gd name="connsiteX28" fmla="*/ 71967 w 385652"/>
              <a:gd name="connsiteY28" fmla="*/ 135572 h 2891472"/>
              <a:gd name="connsiteX29" fmla="*/ 186267 w 385652"/>
              <a:gd name="connsiteY29" fmla="*/ 105 h 2891472"/>
              <a:gd name="connsiteX30" fmla="*/ 279400 w 385652"/>
              <a:gd name="connsiteY30" fmla="*/ 118638 h 2891472"/>
              <a:gd name="connsiteX31" fmla="*/ 325967 w 385652"/>
              <a:gd name="connsiteY31" fmla="*/ 402272 h 2891472"/>
              <a:gd name="connsiteX32" fmla="*/ 321734 w 385652"/>
              <a:gd name="connsiteY32" fmla="*/ 635105 h 2891472"/>
              <a:gd name="connsiteX33" fmla="*/ 275167 w 385652"/>
              <a:gd name="connsiteY33" fmla="*/ 808672 h 2891472"/>
              <a:gd name="connsiteX34" fmla="*/ 325967 w 385652"/>
              <a:gd name="connsiteY34" fmla="*/ 876405 h 2891472"/>
              <a:gd name="connsiteX35" fmla="*/ 325967 w 385652"/>
              <a:gd name="connsiteY35" fmla="*/ 956838 h 2891472"/>
              <a:gd name="connsiteX36" fmla="*/ 287867 w 385652"/>
              <a:gd name="connsiteY36" fmla="*/ 1033038 h 2891472"/>
              <a:gd name="connsiteX37" fmla="*/ 359833 w 385652"/>
              <a:gd name="connsiteY37" fmla="*/ 1100772 h 2891472"/>
              <a:gd name="connsiteX38" fmla="*/ 355600 w 385652"/>
              <a:gd name="connsiteY38" fmla="*/ 1176972 h 2891472"/>
              <a:gd name="connsiteX39" fmla="*/ 304800 w 385652"/>
              <a:gd name="connsiteY39" fmla="*/ 1248938 h 2891472"/>
              <a:gd name="connsiteX40" fmla="*/ 342900 w 385652"/>
              <a:gd name="connsiteY40" fmla="*/ 1308205 h 2891472"/>
              <a:gd name="connsiteX41" fmla="*/ 342900 w 385652"/>
              <a:gd name="connsiteY41" fmla="*/ 1380172 h 2891472"/>
              <a:gd name="connsiteX42" fmla="*/ 300567 w 385652"/>
              <a:gd name="connsiteY42" fmla="*/ 1447905 h 2891472"/>
              <a:gd name="connsiteX43" fmla="*/ 368300 w 385652"/>
              <a:gd name="connsiteY43" fmla="*/ 1536805 h 2891472"/>
              <a:gd name="connsiteX44" fmla="*/ 304800 w 385652"/>
              <a:gd name="connsiteY44" fmla="*/ 1591838 h 2891472"/>
              <a:gd name="connsiteX45" fmla="*/ 381000 w 385652"/>
              <a:gd name="connsiteY45" fmla="*/ 1693438 h 2891472"/>
              <a:gd name="connsiteX46" fmla="*/ 317500 w 385652"/>
              <a:gd name="connsiteY46" fmla="*/ 1761172 h 2891472"/>
              <a:gd name="connsiteX47" fmla="*/ 368300 w 385652"/>
              <a:gd name="connsiteY47" fmla="*/ 1833138 h 2891472"/>
              <a:gd name="connsiteX48" fmla="*/ 313267 w 385652"/>
              <a:gd name="connsiteY48" fmla="*/ 1917805 h 2891472"/>
              <a:gd name="connsiteX49" fmla="*/ 364067 w 385652"/>
              <a:gd name="connsiteY49" fmla="*/ 2015172 h 2891472"/>
              <a:gd name="connsiteX50" fmla="*/ 309033 w 385652"/>
              <a:gd name="connsiteY50" fmla="*/ 2108305 h 2891472"/>
              <a:gd name="connsiteX51" fmla="*/ 364067 w 385652"/>
              <a:gd name="connsiteY51" fmla="*/ 2201438 h 2891472"/>
              <a:gd name="connsiteX52" fmla="*/ 304800 w 385652"/>
              <a:gd name="connsiteY52" fmla="*/ 2277638 h 2891472"/>
              <a:gd name="connsiteX53" fmla="*/ 364067 w 385652"/>
              <a:gd name="connsiteY53" fmla="*/ 2383472 h 2891472"/>
              <a:gd name="connsiteX54" fmla="*/ 317500 w 385652"/>
              <a:gd name="connsiteY54" fmla="*/ 2455438 h 2891472"/>
              <a:gd name="connsiteX55" fmla="*/ 355600 w 385652"/>
              <a:gd name="connsiteY55" fmla="*/ 2569738 h 2891472"/>
              <a:gd name="connsiteX56" fmla="*/ 300567 w 385652"/>
              <a:gd name="connsiteY56" fmla="*/ 2654405 h 2891472"/>
              <a:gd name="connsiteX57" fmla="*/ 355600 w 385652"/>
              <a:gd name="connsiteY57" fmla="*/ 2785638 h 2891472"/>
              <a:gd name="connsiteX58" fmla="*/ 338667 w 385652"/>
              <a:gd name="connsiteY58" fmla="*/ 2883005 h 2891472"/>
              <a:gd name="connsiteX59" fmla="*/ 33867 w 385652"/>
              <a:gd name="connsiteY59" fmla="*/ 2891472 h 2891472"/>
              <a:gd name="connsiteX0" fmla="*/ 33867 w 385652"/>
              <a:gd name="connsiteY0" fmla="*/ 2891472 h 2891472"/>
              <a:gd name="connsiteX1" fmla="*/ 4233 w 385652"/>
              <a:gd name="connsiteY1" fmla="*/ 2772938 h 2891472"/>
              <a:gd name="connsiteX2" fmla="*/ 88900 w 385652"/>
              <a:gd name="connsiteY2" fmla="*/ 2667105 h 2891472"/>
              <a:gd name="connsiteX3" fmla="*/ 16933 w 385652"/>
              <a:gd name="connsiteY3" fmla="*/ 2573972 h 2891472"/>
              <a:gd name="connsiteX4" fmla="*/ 76200 w 385652"/>
              <a:gd name="connsiteY4" fmla="*/ 2472372 h 2891472"/>
              <a:gd name="connsiteX5" fmla="*/ 21167 w 385652"/>
              <a:gd name="connsiteY5" fmla="*/ 2391938 h 2891472"/>
              <a:gd name="connsiteX6" fmla="*/ 97367 w 385652"/>
              <a:gd name="connsiteY6" fmla="*/ 2286105 h 2891472"/>
              <a:gd name="connsiteX7" fmla="*/ 12700 w 385652"/>
              <a:gd name="connsiteY7" fmla="*/ 2205672 h 2891472"/>
              <a:gd name="connsiteX8" fmla="*/ 93133 w 385652"/>
              <a:gd name="connsiteY8" fmla="*/ 2108305 h 2891472"/>
              <a:gd name="connsiteX9" fmla="*/ 16933 w 385652"/>
              <a:gd name="connsiteY9" fmla="*/ 2010938 h 2891472"/>
              <a:gd name="connsiteX10" fmla="*/ 88900 w 385652"/>
              <a:gd name="connsiteY10" fmla="*/ 1934738 h 2891472"/>
              <a:gd name="connsiteX11" fmla="*/ 29633 w 385652"/>
              <a:gd name="connsiteY11" fmla="*/ 1828905 h 2891472"/>
              <a:gd name="connsiteX12" fmla="*/ 84667 w 385652"/>
              <a:gd name="connsiteY12" fmla="*/ 1782338 h 2891472"/>
              <a:gd name="connsiteX13" fmla="*/ 4233 w 385652"/>
              <a:gd name="connsiteY13" fmla="*/ 1706138 h 2891472"/>
              <a:gd name="connsiteX14" fmla="*/ 76200 w 385652"/>
              <a:gd name="connsiteY14" fmla="*/ 1608772 h 2891472"/>
              <a:gd name="connsiteX15" fmla="*/ 0 w 385652"/>
              <a:gd name="connsiteY15" fmla="*/ 1541038 h 2891472"/>
              <a:gd name="connsiteX16" fmla="*/ 97367 w 385652"/>
              <a:gd name="connsiteY16" fmla="*/ 1464838 h 2891472"/>
              <a:gd name="connsiteX17" fmla="*/ 16933 w 385652"/>
              <a:gd name="connsiteY17" fmla="*/ 1418272 h 2891472"/>
              <a:gd name="connsiteX18" fmla="*/ 12700 w 385652"/>
              <a:gd name="connsiteY18" fmla="*/ 1325138 h 2891472"/>
              <a:gd name="connsiteX19" fmla="*/ 80433 w 385652"/>
              <a:gd name="connsiteY19" fmla="*/ 1257405 h 2891472"/>
              <a:gd name="connsiteX20" fmla="*/ 16933 w 385652"/>
              <a:gd name="connsiteY20" fmla="*/ 1206605 h 2891472"/>
              <a:gd name="connsiteX21" fmla="*/ 16933 w 385652"/>
              <a:gd name="connsiteY21" fmla="*/ 1117705 h 2891472"/>
              <a:gd name="connsiteX22" fmla="*/ 76200 w 385652"/>
              <a:gd name="connsiteY22" fmla="*/ 1041505 h 2891472"/>
              <a:gd name="connsiteX23" fmla="*/ 33867 w 385652"/>
              <a:gd name="connsiteY23" fmla="*/ 965305 h 2891472"/>
              <a:gd name="connsiteX24" fmla="*/ 33867 w 385652"/>
              <a:gd name="connsiteY24" fmla="*/ 901805 h 2891472"/>
              <a:gd name="connsiteX25" fmla="*/ 105833 w 385652"/>
              <a:gd name="connsiteY25" fmla="*/ 817138 h 2891472"/>
              <a:gd name="connsiteX26" fmla="*/ 59267 w 385652"/>
              <a:gd name="connsiteY26" fmla="*/ 643572 h 2891472"/>
              <a:gd name="connsiteX27" fmla="*/ 25400 w 385652"/>
              <a:gd name="connsiteY27" fmla="*/ 410738 h 2891472"/>
              <a:gd name="connsiteX28" fmla="*/ 71967 w 385652"/>
              <a:gd name="connsiteY28" fmla="*/ 135572 h 2891472"/>
              <a:gd name="connsiteX29" fmla="*/ 186267 w 385652"/>
              <a:gd name="connsiteY29" fmla="*/ 105 h 2891472"/>
              <a:gd name="connsiteX30" fmla="*/ 279400 w 385652"/>
              <a:gd name="connsiteY30" fmla="*/ 118638 h 2891472"/>
              <a:gd name="connsiteX31" fmla="*/ 325967 w 385652"/>
              <a:gd name="connsiteY31" fmla="*/ 402272 h 2891472"/>
              <a:gd name="connsiteX32" fmla="*/ 321734 w 385652"/>
              <a:gd name="connsiteY32" fmla="*/ 635105 h 2891472"/>
              <a:gd name="connsiteX33" fmla="*/ 275167 w 385652"/>
              <a:gd name="connsiteY33" fmla="*/ 808672 h 2891472"/>
              <a:gd name="connsiteX34" fmla="*/ 325967 w 385652"/>
              <a:gd name="connsiteY34" fmla="*/ 876405 h 2891472"/>
              <a:gd name="connsiteX35" fmla="*/ 325967 w 385652"/>
              <a:gd name="connsiteY35" fmla="*/ 956838 h 2891472"/>
              <a:gd name="connsiteX36" fmla="*/ 287867 w 385652"/>
              <a:gd name="connsiteY36" fmla="*/ 1033038 h 2891472"/>
              <a:gd name="connsiteX37" fmla="*/ 359833 w 385652"/>
              <a:gd name="connsiteY37" fmla="*/ 1100772 h 2891472"/>
              <a:gd name="connsiteX38" fmla="*/ 355600 w 385652"/>
              <a:gd name="connsiteY38" fmla="*/ 1176972 h 2891472"/>
              <a:gd name="connsiteX39" fmla="*/ 304800 w 385652"/>
              <a:gd name="connsiteY39" fmla="*/ 1248938 h 2891472"/>
              <a:gd name="connsiteX40" fmla="*/ 342900 w 385652"/>
              <a:gd name="connsiteY40" fmla="*/ 1308205 h 2891472"/>
              <a:gd name="connsiteX41" fmla="*/ 342900 w 385652"/>
              <a:gd name="connsiteY41" fmla="*/ 1380172 h 2891472"/>
              <a:gd name="connsiteX42" fmla="*/ 300567 w 385652"/>
              <a:gd name="connsiteY42" fmla="*/ 1447905 h 2891472"/>
              <a:gd name="connsiteX43" fmla="*/ 368300 w 385652"/>
              <a:gd name="connsiteY43" fmla="*/ 1536805 h 2891472"/>
              <a:gd name="connsiteX44" fmla="*/ 304800 w 385652"/>
              <a:gd name="connsiteY44" fmla="*/ 1591838 h 2891472"/>
              <a:gd name="connsiteX45" fmla="*/ 381000 w 385652"/>
              <a:gd name="connsiteY45" fmla="*/ 1693438 h 2891472"/>
              <a:gd name="connsiteX46" fmla="*/ 317500 w 385652"/>
              <a:gd name="connsiteY46" fmla="*/ 1761172 h 2891472"/>
              <a:gd name="connsiteX47" fmla="*/ 368300 w 385652"/>
              <a:gd name="connsiteY47" fmla="*/ 1833138 h 2891472"/>
              <a:gd name="connsiteX48" fmla="*/ 313267 w 385652"/>
              <a:gd name="connsiteY48" fmla="*/ 1917805 h 2891472"/>
              <a:gd name="connsiteX49" fmla="*/ 364067 w 385652"/>
              <a:gd name="connsiteY49" fmla="*/ 2015172 h 2891472"/>
              <a:gd name="connsiteX50" fmla="*/ 309033 w 385652"/>
              <a:gd name="connsiteY50" fmla="*/ 2108305 h 2891472"/>
              <a:gd name="connsiteX51" fmla="*/ 364067 w 385652"/>
              <a:gd name="connsiteY51" fmla="*/ 2201438 h 2891472"/>
              <a:gd name="connsiteX52" fmla="*/ 304800 w 385652"/>
              <a:gd name="connsiteY52" fmla="*/ 2277638 h 2891472"/>
              <a:gd name="connsiteX53" fmla="*/ 364067 w 385652"/>
              <a:gd name="connsiteY53" fmla="*/ 2383472 h 2891472"/>
              <a:gd name="connsiteX54" fmla="*/ 317500 w 385652"/>
              <a:gd name="connsiteY54" fmla="*/ 2455438 h 2891472"/>
              <a:gd name="connsiteX55" fmla="*/ 355600 w 385652"/>
              <a:gd name="connsiteY55" fmla="*/ 2569738 h 2891472"/>
              <a:gd name="connsiteX56" fmla="*/ 300567 w 385652"/>
              <a:gd name="connsiteY56" fmla="*/ 2654405 h 2891472"/>
              <a:gd name="connsiteX57" fmla="*/ 355600 w 385652"/>
              <a:gd name="connsiteY57" fmla="*/ 2785638 h 2891472"/>
              <a:gd name="connsiteX58" fmla="*/ 338667 w 385652"/>
              <a:gd name="connsiteY58" fmla="*/ 2883005 h 2891472"/>
              <a:gd name="connsiteX59" fmla="*/ 33867 w 385652"/>
              <a:gd name="connsiteY59" fmla="*/ 2891472 h 2891472"/>
              <a:gd name="connsiteX0" fmla="*/ 33867 w 385652"/>
              <a:gd name="connsiteY0" fmla="*/ 2891472 h 2891472"/>
              <a:gd name="connsiteX1" fmla="*/ 4233 w 385652"/>
              <a:gd name="connsiteY1" fmla="*/ 2772938 h 2891472"/>
              <a:gd name="connsiteX2" fmla="*/ 88900 w 385652"/>
              <a:gd name="connsiteY2" fmla="*/ 2667105 h 2891472"/>
              <a:gd name="connsiteX3" fmla="*/ 16933 w 385652"/>
              <a:gd name="connsiteY3" fmla="*/ 2573972 h 2891472"/>
              <a:gd name="connsiteX4" fmla="*/ 76200 w 385652"/>
              <a:gd name="connsiteY4" fmla="*/ 2472372 h 2891472"/>
              <a:gd name="connsiteX5" fmla="*/ 21167 w 385652"/>
              <a:gd name="connsiteY5" fmla="*/ 2391938 h 2891472"/>
              <a:gd name="connsiteX6" fmla="*/ 97367 w 385652"/>
              <a:gd name="connsiteY6" fmla="*/ 2286105 h 2891472"/>
              <a:gd name="connsiteX7" fmla="*/ 12700 w 385652"/>
              <a:gd name="connsiteY7" fmla="*/ 2205672 h 2891472"/>
              <a:gd name="connsiteX8" fmla="*/ 93133 w 385652"/>
              <a:gd name="connsiteY8" fmla="*/ 2108305 h 2891472"/>
              <a:gd name="connsiteX9" fmla="*/ 16933 w 385652"/>
              <a:gd name="connsiteY9" fmla="*/ 2010938 h 2891472"/>
              <a:gd name="connsiteX10" fmla="*/ 88900 w 385652"/>
              <a:gd name="connsiteY10" fmla="*/ 1934738 h 2891472"/>
              <a:gd name="connsiteX11" fmla="*/ 29633 w 385652"/>
              <a:gd name="connsiteY11" fmla="*/ 1828905 h 2891472"/>
              <a:gd name="connsiteX12" fmla="*/ 84667 w 385652"/>
              <a:gd name="connsiteY12" fmla="*/ 1782338 h 2891472"/>
              <a:gd name="connsiteX13" fmla="*/ 4233 w 385652"/>
              <a:gd name="connsiteY13" fmla="*/ 1706138 h 2891472"/>
              <a:gd name="connsiteX14" fmla="*/ 76200 w 385652"/>
              <a:gd name="connsiteY14" fmla="*/ 1608772 h 2891472"/>
              <a:gd name="connsiteX15" fmla="*/ 0 w 385652"/>
              <a:gd name="connsiteY15" fmla="*/ 1541038 h 2891472"/>
              <a:gd name="connsiteX16" fmla="*/ 97367 w 385652"/>
              <a:gd name="connsiteY16" fmla="*/ 1464838 h 2891472"/>
              <a:gd name="connsiteX17" fmla="*/ 16933 w 385652"/>
              <a:gd name="connsiteY17" fmla="*/ 1418272 h 2891472"/>
              <a:gd name="connsiteX18" fmla="*/ 12700 w 385652"/>
              <a:gd name="connsiteY18" fmla="*/ 1325138 h 2891472"/>
              <a:gd name="connsiteX19" fmla="*/ 80433 w 385652"/>
              <a:gd name="connsiteY19" fmla="*/ 1257405 h 2891472"/>
              <a:gd name="connsiteX20" fmla="*/ 16933 w 385652"/>
              <a:gd name="connsiteY20" fmla="*/ 1206605 h 2891472"/>
              <a:gd name="connsiteX21" fmla="*/ 16933 w 385652"/>
              <a:gd name="connsiteY21" fmla="*/ 1117705 h 2891472"/>
              <a:gd name="connsiteX22" fmla="*/ 76200 w 385652"/>
              <a:gd name="connsiteY22" fmla="*/ 1041505 h 2891472"/>
              <a:gd name="connsiteX23" fmla="*/ 33867 w 385652"/>
              <a:gd name="connsiteY23" fmla="*/ 965305 h 2891472"/>
              <a:gd name="connsiteX24" fmla="*/ 33867 w 385652"/>
              <a:gd name="connsiteY24" fmla="*/ 901805 h 2891472"/>
              <a:gd name="connsiteX25" fmla="*/ 105833 w 385652"/>
              <a:gd name="connsiteY25" fmla="*/ 817138 h 2891472"/>
              <a:gd name="connsiteX26" fmla="*/ 59267 w 385652"/>
              <a:gd name="connsiteY26" fmla="*/ 643572 h 2891472"/>
              <a:gd name="connsiteX27" fmla="*/ 25400 w 385652"/>
              <a:gd name="connsiteY27" fmla="*/ 410738 h 2891472"/>
              <a:gd name="connsiteX28" fmla="*/ 71967 w 385652"/>
              <a:gd name="connsiteY28" fmla="*/ 135572 h 2891472"/>
              <a:gd name="connsiteX29" fmla="*/ 186267 w 385652"/>
              <a:gd name="connsiteY29" fmla="*/ 105 h 2891472"/>
              <a:gd name="connsiteX30" fmla="*/ 279400 w 385652"/>
              <a:gd name="connsiteY30" fmla="*/ 118638 h 2891472"/>
              <a:gd name="connsiteX31" fmla="*/ 325967 w 385652"/>
              <a:gd name="connsiteY31" fmla="*/ 402272 h 2891472"/>
              <a:gd name="connsiteX32" fmla="*/ 321734 w 385652"/>
              <a:gd name="connsiteY32" fmla="*/ 635105 h 2891472"/>
              <a:gd name="connsiteX33" fmla="*/ 275167 w 385652"/>
              <a:gd name="connsiteY33" fmla="*/ 808672 h 2891472"/>
              <a:gd name="connsiteX34" fmla="*/ 325967 w 385652"/>
              <a:gd name="connsiteY34" fmla="*/ 876405 h 2891472"/>
              <a:gd name="connsiteX35" fmla="*/ 325967 w 385652"/>
              <a:gd name="connsiteY35" fmla="*/ 956838 h 2891472"/>
              <a:gd name="connsiteX36" fmla="*/ 287867 w 385652"/>
              <a:gd name="connsiteY36" fmla="*/ 1033038 h 2891472"/>
              <a:gd name="connsiteX37" fmla="*/ 359833 w 385652"/>
              <a:gd name="connsiteY37" fmla="*/ 1100772 h 2891472"/>
              <a:gd name="connsiteX38" fmla="*/ 355600 w 385652"/>
              <a:gd name="connsiteY38" fmla="*/ 1176972 h 2891472"/>
              <a:gd name="connsiteX39" fmla="*/ 304800 w 385652"/>
              <a:gd name="connsiteY39" fmla="*/ 1248938 h 2891472"/>
              <a:gd name="connsiteX40" fmla="*/ 342900 w 385652"/>
              <a:gd name="connsiteY40" fmla="*/ 1308205 h 2891472"/>
              <a:gd name="connsiteX41" fmla="*/ 342900 w 385652"/>
              <a:gd name="connsiteY41" fmla="*/ 1380172 h 2891472"/>
              <a:gd name="connsiteX42" fmla="*/ 300567 w 385652"/>
              <a:gd name="connsiteY42" fmla="*/ 1447905 h 2891472"/>
              <a:gd name="connsiteX43" fmla="*/ 368300 w 385652"/>
              <a:gd name="connsiteY43" fmla="*/ 1536805 h 2891472"/>
              <a:gd name="connsiteX44" fmla="*/ 304800 w 385652"/>
              <a:gd name="connsiteY44" fmla="*/ 1591838 h 2891472"/>
              <a:gd name="connsiteX45" fmla="*/ 381000 w 385652"/>
              <a:gd name="connsiteY45" fmla="*/ 1693438 h 2891472"/>
              <a:gd name="connsiteX46" fmla="*/ 317500 w 385652"/>
              <a:gd name="connsiteY46" fmla="*/ 1761172 h 2891472"/>
              <a:gd name="connsiteX47" fmla="*/ 368300 w 385652"/>
              <a:gd name="connsiteY47" fmla="*/ 1833138 h 2891472"/>
              <a:gd name="connsiteX48" fmla="*/ 313267 w 385652"/>
              <a:gd name="connsiteY48" fmla="*/ 1917805 h 2891472"/>
              <a:gd name="connsiteX49" fmla="*/ 364067 w 385652"/>
              <a:gd name="connsiteY49" fmla="*/ 2015172 h 2891472"/>
              <a:gd name="connsiteX50" fmla="*/ 309033 w 385652"/>
              <a:gd name="connsiteY50" fmla="*/ 2108305 h 2891472"/>
              <a:gd name="connsiteX51" fmla="*/ 364067 w 385652"/>
              <a:gd name="connsiteY51" fmla="*/ 2201438 h 2891472"/>
              <a:gd name="connsiteX52" fmla="*/ 304800 w 385652"/>
              <a:gd name="connsiteY52" fmla="*/ 2277638 h 2891472"/>
              <a:gd name="connsiteX53" fmla="*/ 364067 w 385652"/>
              <a:gd name="connsiteY53" fmla="*/ 2383472 h 2891472"/>
              <a:gd name="connsiteX54" fmla="*/ 317500 w 385652"/>
              <a:gd name="connsiteY54" fmla="*/ 2455438 h 2891472"/>
              <a:gd name="connsiteX55" fmla="*/ 355600 w 385652"/>
              <a:gd name="connsiteY55" fmla="*/ 2569738 h 2891472"/>
              <a:gd name="connsiteX56" fmla="*/ 300567 w 385652"/>
              <a:gd name="connsiteY56" fmla="*/ 2654405 h 2891472"/>
              <a:gd name="connsiteX57" fmla="*/ 359833 w 385652"/>
              <a:gd name="connsiteY57" fmla="*/ 2772938 h 2891472"/>
              <a:gd name="connsiteX58" fmla="*/ 338667 w 385652"/>
              <a:gd name="connsiteY58" fmla="*/ 2883005 h 2891472"/>
              <a:gd name="connsiteX59" fmla="*/ 33867 w 385652"/>
              <a:gd name="connsiteY59" fmla="*/ 2891472 h 2891472"/>
              <a:gd name="connsiteX0" fmla="*/ 33867 w 385652"/>
              <a:gd name="connsiteY0" fmla="*/ 2891472 h 2891472"/>
              <a:gd name="connsiteX1" fmla="*/ 4233 w 385652"/>
              <a:gd name="connsiteY1" fmla="*/ 2772938 h 2891472"/>
              <a:gd name="connsiteX2" fmla="*/ 88900 w 385652"/>
              <a:gd name="connsiteY2" fmla="*/ 2667105 h 2891472"/>
              <a:gd name="connsiteX3" fmla="*/ 16933 w 385652"/>
              <a:gd name="connsiteY3" fmla="*/ 2573972 h 2891472"/>
              <a:gd name="connsiteX4" fmla="*/ 76200 w 385652"/>
              <a:gd name="connsiteY4" fmla="*/ 2472372 h 2891472"/>
              <a:gd name="connsiteX5" fmla="*/ 21167 w 385652"/>
              <a:gd name="connsiteY5" fmla="*/ 2391938 h 2891472"/>
              <a:gd name="connsiteX6" fmla="*/ 97367 w 385652"/>
              <a:gd name="connsiteY6" fmla="*/ 2286105 h 2891472"/>
              <a:gd name="connsiteX7" fmla="*/ 12700 w 385652"/>
              <a:gd name="connsiteY7" fmla="*/ 2205672 h 2891472"/>
              <a:gd name="connsiteX8" fmla="*/ 93133 w 385652"/>
              <a:gd name="connsiteY8" fmla="*/ 2108305 h 2891472"/>
              <a:gd name="connsiteX9" fmla="*/ 16933 w 385652"/>
              <a:gd name="connsiteY9" fmla="*/ 2010938 h 2891472"/>
              <a:gd name="connsiteX10" fmla="*/ 88900 w 385652"/>
              <a:gd name="connsiteY10" fmla="*/ 1934738 h 2891472"/>
              <a:gd name="connsiteX11" fmla="*/ 29633 w 385652"/>
              <a:gd name="connsiteY11" fmla="*/ 1828905 h 2891472"/>
              <a:gd name="connsiteX12" fmla="*/ 84667 w 385652"/>
              <a:gd name="connsiteY12" fmla="*/ 1782338 h 2891472"/>
              <a:gd name="connsiteX13" fmla="*/ 4233 w 385652"/>
              <a:gd name="connsiteY13" fmla="*/ 1706138 h 2891472"/>
              <a:gd name="connsiteX14" fmla="*/ 76200 w 385652"/>
              <a:gd name="connsiteY14" fmla="*/ 1608772 h 2891472"/>
              <a:gd name="connsiteX15" fmla="*/ 0 w 385652"/>
              <a:gd name="connsiteY15" fmla="*/ 1541038 h 2891472"/>
              <a:gd name="connsiteX16" fmla="*/ 97367 w 385652"/>
              <a:gd name="connsiteY16" fmla="*/ 1464838 h 2891472"/>
              <a:gd name="connsiteX17" fmla="*/ 16933 w 385652"/>
              <a:gd name="connsiteY17" fmla="*/ 1418272 h 2891472"/>
              <a:gd name="connsiteX18" fmla="*/ 12700 w 385652"/>
              <a:gd name="connsiteY18" fmla="*/ 1325138 h 2891472"/>
              <a:gd name="connsiteX19" fmla="*/ 80433 w 385652"/>
              <a:gd name="connsiteY19" fmla="*/ 1257405 h 2891472"/>
              <a:gd name="connsiteX20" fmla="*/ 16933 w 385652"/>
              <a:gd name="connsiteY20" fmla="*/ 1206605 h 2891472"/>
              <a:gd name="connsiteX21" fmla="*/ 16933 w 385652"/>
              <a:gd name="connsiteY21" fmla="*/ 1117705 h 2891472"/>
              <a:gd name="connsiteX22" fmla="*/ 76200 w 385652"/>
              <a:gd name="connsiteY22" fmla="*/ 1041505 h 2891472"/>
              <a:gd name="connsiteX23" fmla="*/ 33867 w 385652"/>
              <a:gd name="connsiteY23" fmla="*/ 965305 h 2891472"/>
              <a:gd name="connsiteX24" fmla="*/ 33867 w 385652"/>
              <a:gd name="connsiteY24" fmla="*/ 901805 h 2891472"/>
              <a:gd name="connsiteX25" fmla="*/ 105833 w 385652"/>
              <a:gd name="connsiteY25" fmla="*/ 817138 h 2891472"/>
              <a:gd name="connsiteX26" fmla="*/ 59267 w 385652"/>
              <a:gd name="connsiteY26" fmla="*/ 643572 h 2891472"/>
              <a:gd name="connsiteX27" fmla="*/ 25400 w 385652"/>
              <a:gd name="connsiteY27" fmla="*/ 410738 h 2891472"/>
              <a:gd name="connsiteX28" fmla="*/ 71967 w 385652"/>
              <a:gd name="connsiteY28" fmla="*/ 135572 h 2891472"/>
              <a:gd name="connsiteX29" fmla="*/ 186267 w 385652"/>
              <a:gd name="connsiteY29" fmla="*/ 105 h 2891472"/>
              <a:gd name="connsiteX30" fmla="*/ 279400 w 385652"/>
              <a:gd name="connsiteY30" fmla="*/ 118638 h 2891472"/>
              <a:gd name="connsiteX31" fmla="*/ 325967 w 385652"/>
              <a:gd name="connsiteY31" fmla="*/ 402272 h 2891472"/>
              <a:gd name="connsiteX32" fmla="*/ 321734 w 385652"/>
              <a:gd name="connsiteY32" fmla="*/ 635105 h 2891472"/>
              <a:gd name="connsiteX33" fmla="*/ 275167 w 385652"/>
              <a:gd name="connsiteY33" fmla="*/ 808672 h 2891472"/>
              <a:gd name="connsiteX34" fmla="*/ 325967 w 385652"/>
              <a:gd name="connsiteY34" fmla="*/ 876405 h 2891472"/>
              <a:gd name="connsiteX35" fmla="*/ 325967 w 385652"/>
              <a:gd name="connsiteY35" fmla="*/ 956838 h 2891472"/>
              <a:gd name="connsiteX36" fmla="*/ 287867 w 385652"/>
              <a:gd name="connsiteY36" fmla="*/ 1033038 h 2891472"/>
              <a:gd name="connsiteX37" fmla="*/ 359833 w 385652"/>
              <a:gd name="connsiteY37" fmla="*/ 1100772 h 2891472"/>
              <a:gd name="connsiteX38" fmla="*/ 355600 w 385652"/>
              <a:gd name="connsiteY38" fmla="*/ 1176972 h 2891472"/>
              <a:gd name="connsiteX39" fmla="*/ 304800 w 385652"/>
              <a:gd name="connsiteY39" fmla="*/ 1248938 h 2891472"/>
              <a:gd name="connsiteX40" fmla="*/ 342900 w 385652"/>
              <a:gd name="connsiteY40" fmla="*/ 1308205 h 2891472"/>
              <a:gd name="connsiteX41" fmla="*/ 342900 w 385652"/>
              <a:gd name="connsiteY41" fmla="*/ 1380172 h 2891472"/>
              <a:gd name="connsiteX42" fmla="*/ 300567 w 385652"/>
              <a:gd name="connsiteY42" fmla="*/ 1447905 h 2891472"/>
              <a:gd name="connsiteX43" fmla="*/ 368300 w 385652"/>
              <a:gd name="connsiteY43" fmla="*/ 1536805 h 2891472"/>
              <a:gd name="connsiteX44" fmla="*/ 304800 w 385652"/>
              <a:gd name="connsiteY44" fmla="*/ 1591838 h 2891472"/>
              <a:gd name="connsiteX45" fmla="*/ 381000 w 385652"/>
              <a:gd name="connsiteY45" fmla="*/ 1693438 h 2891472"/>
              <a:gd name="connsiteX46" fmla="*/ 317500 w 385652"/>
              <a:gd name="connsiteY46" fmla="*/ 1761172 h 2891472"/>
              <a:gd name="connsiteX47" fmla="*/ 368300 w 385652"/>
              <a:gd name="connsiteY47" fmla="*/ 1833138 h 2891472"/>
              <a:gd name="connsiteX48" fmla="*/ 313267 w 385652"/>
              <a:gd name="connsiteY48" fmla="*/ 1917805 h 2891472"/>
              <a:gd name="connsiteX49" fmla="*/ 364067 w 385652"/>
              <a:gd name="connsiteY49" fmla="*/ 2015172 h 2891472"/>
              <a:gd name="connsiteX50" fmla="*/ 309033 w 385652"/>
              <a:gd name="connsiteY50" fmla="*/ 2108305 h 2891472"/>
              <a:gd name="connsiteX51" fmla="*/ 364067 w 385652"/>
              <a:gd name="connsiteY51" fmla="*/ 2201438 h 2891472"/>
              <a:gd name="connsiteX52" fmla="*/ 304800 w 385652"/>
              <a:gd name="connsiteY52" fmla="*/ 2277638 h 2891472"/>
              <a:gd name="connsiteX53" fmla="*/ 364067 w 385652"/>
              <a:gd name="connsiteY53" fmla="*/ 2383472 h 2891472"/>
              <a:gd name="connsiteX54" fmla="*/ 317500 w 385652"/>
              <a:gd name="connsiteY54" fmla="*/ 2455438 h 2891472"/>
              <a:gd name="connsiteX55" fmla="*/ 355600 w 385652"/>
              <a:gd name="connsiteY55" fmla="*/ 2569738 h 2891472"/>
              <a:gd name="connsiteX56" fmla="*/ 300567 w 385652"/>
              <a:gd name="connsiteY56" fmla="*/ 2654405 h 2891472"/>
              <a:gd name="connsiteX57" fmla="*/ 359833 w 385652"/>
              <a:gd name="connsiteY57" fmla="*/ 2772938 h 2891472"/>
              <a:gd name="connsiteX58" fmla="*/ 338667 w 385652"/>
              <a:gd name="connsiteY58" fmla="*/ 2883005 h 2891472"/>
              <a:gd name="connsiteX59" fmla="*/ 33867 w 385652"/>
              <a:gd name="connsiteY59" fmla="*/ 2891472 h 2891472"/>
              <a:gd name="connsiteX0" fmla="*/ 39402 w 391187"/>
              <a:gd name="connsiteY0" fmla="*/ 2891472 h 2891472"/>
              <a:gd name="connsiteX1" fmla="*/ 9768 w 391187"/>
              <a:gd name="connsiteY1" fmla="*/ 2772938 h 2891472"/>
              <a:gd name="connsiteX2" fmla="*/ 94435 w 391187"/>
              <a:gd name="connsiteY2" fmla="*/ 2667105 h 2891472"/>
              <a:gd name="connsiteX3" fmla="*/ 22468 w 391187"/>
              <a:gd name="connsiteY3" fmla="*/ 2573972 h 2891472"/>
              <a:gd name="connsiteX4" fmla="*/ 81735 w 391187"/>
              <a:gd name="connsiteY4" fmla="*/ 2472372 h 2891472"/>
              <a:gd name="connsiteX5" fmla="*/ 26702 w 391187"/>
              <a:gd name="connsiteY5" fmla="*/ 2391938 h 2891472"/>
              <a:gd name="connsiteX6" fmla="*/ 102902 w 391187"/>
              <a:gd name="connsiteY6" fmla="*/ 2286105 h 2891472"/>
              <a:gd name="connsiteX7" fmla="*/ 18235 w 391187"/>
              <a:gd name="connsiteY7" fmla="*/ 2205672 h 2891472"/>
              <a:gd name="connsiteX8" fmla="*/ 98668 w 391187"/>
              <a:gd name="connsiteY8" fmla="*/ 2108305 h 2891472"/>
              <a:gd name="connsiteX9" fmla="*/ 22468 w 391187"/>
              <a:gd name="connsiteY9" fmla="*/ 2010938 h 2891472"/>
              <a:gd name="connsiteX10" fmla="*/ 94435 w 391187"/>
              <a:gd name="connsiteY10" fmla="*/ 1934738 h 2891472"/>
              <a:gd name="connsiteX11" fmla="*/ 35168 w 391187"/>
              <a:gd name="connsiteY11" fmla="*/ 1828905 h 2891472"/>
              <a:gd name="connsiteX12" fmla="*/ 90202 w 391187"/>
              <a:gd name="connsiteY12" fmla="*/ 1782338 h 2891472"/>
              <a:gd name="connsiteX13" fmla="*/ 9768 w 391187"/>
              <a:gd name="connsiteY13" fmla="*/ 1706138 h 2891472"/>
              <a:gd name="connsiteX14" fmla="*/ 81735 w 391187"/>
              <a:gd name="connsiteY14" fmla="*/ 1608772 h 2891472"/>
              <a:gd name="connsiteX15" fmla="*/ 5535 w 391187"/>
              <a:gd name="connsiteY15" fmla="*/ 1541038 h 2891472"/>
              <a:gd name="connsiteX16" fmla="*/ 102902 w 391187"/>
              <a:gd name="connsiteY16" fmla="*/ 1464838 h 2891472"/>
              <a:gd name="connsiteX17" fmla="*/ 22468 w 391187"/>
              <a:gd name="connsiteY17" fmla="*/ 1418272 h 2891472"/>
              <a:gd name="connsiteX18" fmla="*/ 18235 w 391187"/>
              <a:gd name="connsiteY18" fmla="*/ 1325138 h 2891472"/>
              <a:gd name="connsiteX19" fmla="*/ 85968 w 391187"/>
              <a:gd name="connsiteY19" fmla="*/ 1257405 h 2891472"/>
              <a:gd name="connsiteX20" fmla="*/ 22468 w 391187"/>
              <a:gd name="connsiteY20" fmla="*/ 1206605 h 2891472"/>
              <a:gd name="connsiteX21" fmla="*/ 22468 w 391187"/>
              <a:gd name="connsiteY21" fmla="*/ 1117705 h 2891472"/>
              <a:gd name="connsiteX22" fmla="*/ 81735 w 391187"/>
              <a:gd name="connsiteY22" fmla="*/ 1041505 h 2891472"/>
              <a:gd name="connsiteX23" fmla="*/ 39402 w 391187"/>
              <a:gd name="connsiteY23" fmla="*/ 965305 h 2891472"/>
              <a:gd name="connsiteX24" fmla="*/ 39402 w 391187"/>
              <a:gd name="connsiteY24" fmla="*/ 901805 h 2891472"/>
              <a:gd name="connsiteX25" fmla="*/ 111368 w 391187"/>
              <a:gd name="connsiteY25" fmla="*/ 817138 h 2891472"/>
              <a:gd name="connsiteX26" fmla="*/ 64802 w 391187"/>
              <a:gd name="connsiteY26" fmla="*/ 643572 h 2891472"/>
              <a:gd name="connsiteX27" fmla="*/ 30935 w 391187"/>
              <a:gd name="connsiteY27" fmla="*/ 410738 h 2891472"/>
              <a:gd name="connsiteX28" fmla="*/ 77502 w 391187"/>
              <a:gd name="connsiteY28" fmla="*/ 135572 h 2891472"/>
              <a:gd name="connsiteX29" fmla="*/ 191802 w 391187"/>
              <a:gd name="connsiteY29" fmla="*/ 105 h 2891472"/>
              <a:gd name="connsiteX30" fmla="*/ 284935 w 391187"/>
              <a:gd name="connsiteY30" fmla="*/ 118638 h 2891472"/>
              <a:gd name="connsiteX31" fmla="*/ 331502 w 391187"/>
              <a:gd name="connsiteY31" fmla="*/ 402272 h 2891472"/>
              <a:gd name="connsiteX32" fmla="*/ 327269 w 391187"/>
              <a:gd name="connsiteY32" fmla="*/ 635105 h 2891472"/>
              <a:gd name="connsiteX33" fmla="*/ 280702 w 391187"/>
              <a:gd name="connsiteY33" fmla="*/ 808672 h 2891472"/>
              <a:gd name="connsiteX34" fmla="*/ 331502 w 391187"/>
              <a:gd name="connsiteY34" fmla="*/ 876405 h 2891472"/>
              <a:gd name="connsiteX35" fmla="*/ 331502 w 391187"/>
              <a:gd name="connsiteY35" fmla="*/ 956838 h 2891472"/>
              <a:gd name="connsiteX36" fmla="*/ 293402 w 391187"/>
              <a:gd name="connsiteY36" fmla="*/ 1033038 h 2891472"/>
              <a:gd name="connsiteX37" fmla="*/ 365368 w 391187"/>
              <a:gd name="connsiteY37" fmla="*/ 1100772 h 2891472"/>
              <a:gd name="connsiteX38" fmla="*/ 361135 w 391187"/>
              <a:gd name="connsiteY38" fmla="*/ 1176972 h 2891472"/>
              <a:gd name="connsiteX39" fmla="*/ 310335 w 391187"/>
              <a:gd name="connsiteY39" fmla="*/ 1248938 h 2891472"/>
              <a:gd name="connsiteX40" fmla="*/ 348435 w 391187"/>
              <a:gd name="connsiteY40" fmla="*/ 1308205 h 2891472"/>
              <a:gd name="connsiteX41" fmla="*/ 348435 w 391187"/>
              <a:gd name="connsiteY41" fmla="*/ 1380172 h 2891472"/>
              <a:gd name="connsiteX42" fmla="*/ 306102 w 391187"/>
              <a:gd name="connsiteY42" fmla="*/ 1447905 h 2891472"/>
              <a:gd name="connsiteX43" fmla="*/ 373835 w 391187"/>
              <a:gd name="connsiteY43" fmla="*/ 1536805 h 2891472"/>
              <a:gd name="connsiteX44" fmla="*/ 310335 w 391187"/>
              <a:gd name="connsiteY44" fmla="*/ 1591838 h 2891472"/>
              <a:gd name="connsiteX45" fmla="*/ 386535 w 391187"/>
              <a:gd name="connsiteY45" fmla="*/ 1693438 h 2891472"/>
              <a:gd name="connsiteX46" fmla="*/ 323035 w 391187"/>
              <a:gd name="connsiteY46" fmla="*/ 1761172 h 2891472"/>
              <a:gd name="connsiteX47" fmla="*/ 373835 w 391187"/>
              <a:gd name="connsiteY47" fmla="*/ 1833138 h 2891472"/>
              <a:gd name="connsiteX48" fmla="*/ 318802 w 391187"/>
              <a:gd name="connsiteY48" fmla="*/ 1917805 h 2891472"/>
              <a:gd name="connsiteX49" fmla="*/ 369602 w 391187"/>
              <a:gd name="connsiteY49" fmla="*/ 2015172 h 2891472"/>
              <a:gd name="connsiteX50" fmla="*/ 314568 w 391187"/>
              <a:gd name="connsiteY50" fmla="*/ 2108305 h 2891472"/>
              <a:gd name="connsiteX51" fmla="*/ 369602 w 391187"/>
              <a:gd name="connsiteY51" fmla="*/ 2201438 h 2891472"/>
              <a:gd name="connsiteX52" fmla="*/ 310335 w 391187"/>
              <a:gd name="connsiteY52" fmla="*/ 2277638 h 2891472"/>
              <a:gd name="connsiteX53" fmla="*/ 369602 w 391187"/>
              <a:gd name="connsiteY53" fmla="*/ 2383472 h 2891472"/>
              <a:gd name="connsiteX54" fmla="*/ 323035 w 391187"/>
              <a:gd name="connsiteY54" fmla="*/ 2455438 h 2891472"/>
              <a:gd name="connsiteX55" fmla="*/ 361135 w 391187"/>
              <a:gd name="connsiteY55" fmla="*/ 2569738 h 2891472"/>
              <a:gd name="connsiteX56" fmla="*/ 306102 w 391187"/>
              <a:gd name="connsiteY56" fmla="*/ 2654405 h 2891472"/>
              <a:gd name="connsiteX57" fmla="*/ 365368 w 391187"/>
              <a:gd name="connsiteY57" fmla="*/ 2772938 h 2891472"/>
              <a:gd name="connsiteX58" fmla="*/ 344202 w 391187"/>
              <a:gd name="connsiteY58" fmla="*/ 2883005 h 2891472"/>
              <a:gd name="connsiteX59" fmla="*/ 39402 w 391187"/>
              <a:gd name="connsiteY59" fmla="*/ 2891472 h 2891472"/>
              <a:gd name="connsiteX0" fmla="*/ 39402 w 391187"/>
              <a:gd name="connsiteY0" fmla="*/ 2891472 h 2891472"/>
              <a:gd name="connsiteX1" fmla="*/ 9768 w 391187"/>
              <a:gd name="connsiteY1" fmla="*/ 2772938 h 2891472"/>
              <a:gd name="connsiteX2" fmla="*/ 94435 w 391187"/>
              <a:gd name="connsiteY2" fmla="*/ 2667105 h 2891472"/>
              <a:gd name="connsiteX3" fmla="*/ 22468 w 391187"/>
              <a:gd name="connsiteY3" fmla="*/ 2573972 h 2891472"/>
              <a:gd name="connsiteX4" fmla="*/ 81735 w 391187"/>
              <a:gd name="connsiteY4" fmla="*/ 2472372 h 2891472"/>
              <a:gd name="connsiteX5" fmla="*/ 26702 w 391187"/>
              <a:gd name="connsiteY5" fmla="*/ 2391938 h 2891472"/>
              <a:gd name="connsiteX6" fmla="*/ 102902 w 391187"/>
              <a:gd name="connsiteY6" fmla="*/ 2286105 h 2891472"/>
              <a:gd name="connsiteX7" fmla="*/ 18235 w 391187"/>
              <a:gd name="connsiteY7" fmla="*/ 2205672 h 2891472"/>
              <a:gd name="connsiteX8" fmla="*/ 98668 w 391187"/>
              <a:gd name="connsiteY8" fmla="*/ 2108305 h 2891472"/>
              <a:gd name="connsiteX9" fmla="*/ 22468 w 391187"/>
              <a:gd name="connsiteY9" fmla="*/ 2010938 h 2891472"/>
              <a:gd name="connsiteX10" fmla="*/ 94435 w 391187"/>
              <a:gd name="connsiteY10" fmla="*/ 1934738 h 2891472"/>
              <a:gd name="connsiteX11" fmla="*/ 35168 w 391187"/>
              <a:gd name="connsiteY11" fmla="*/ 1828905 h 2891472"/>
              <a:gd name="connsiteX12" fmla="*/ 90202 w 391187"/>
              <a:gd name="connsiteY12" fmla="*/ 1782338 h 2891472"/>
              <a:gd name="connsiteX13" fmla="*/ 9768 w 391187"/>
              <a:gd name="connsiteY13" fmla="*/ 1706138 h 2891472"/>
              <a:gd name="connsiteX14" fmla="*/ 81735 w 391187"/>
              <a:gd name="connsiteY14" fmla="*/ 1608772 h 2891472"/>
              <a:gd name="connsiteX15" fmla="*/ 5535 w 391187"/>
              <a:gd name="connsiteY15" fmla="*/ 1541038 h 2891472"/>
              <a:gd name="connsiteX16" fmla="*/ 102902 w 391187"/>
              <a:gd name="connsiteY16" fmla="*/ 1464838 h 2891472"/>
              <a:gd name="connsiteX17" fmla="*/ 22468 w 391187"/>
              <a:gd name="connsiteY17" fmla="*/ 1418272 h 2891472"/>
              <a:gd name="connsiteX18" fmla="*/ 18235 w 391187"/>
              <a:gd name="connsiteY18" fmla="*/ 1325138 h 2891472"/>
              <a:gd name="connsiteX19" fmla="*/ 85968 w 391187"/>
              <a:gd name="connsiteY19" fmla="*/ 1257405 h 2891472"/>
              <a:gd name="connsiteX20" fmla="*/ 22468 w 391187"/>
              <a:gd name="connsiteY20" fmla="*/ 1206605 h 2891472"/>
              <a:gd name="connsiteX21" fmla="*/ 22468 w 391187"/>
              <a:gd name="connsiteY21" fmla="*/ 1117705 h 2891472"/>
              <a:gd name="connsiteX22" fmla="*/ 81735 w 391187"/>
              <a:gd name="connsiteY22" fmla="*/ 1041505 h 2891472"/>
              <a:gd name="connsiteX23" fmla="*/ 39402 w 391187"/>
              <a:gd name="connsiteY23" fmla="*/ 965305 h 2891472"/>
              <a:gd name="connsiteX24" fmla="*/ 39402 w 391187"/>
              <a:gd name="connsiteY24" fmla="*/ 901805 h 2891472"/>
              <a:gd name="connsiteX25" fmla="*/ 111368 w 391187"/>
              <a:gd name="connsiteY25" fmla="*/ 817138 h 2891472"/>
              <a:gd name="connsiteX26" fmla="*/ 64802 w 391187"/>
              <a:gd name="connsiteY26" fmla="*/ 643572 h 2891472"/>
              <a:gd name="connsiteX27" fmla="*/ 30935 w 391187"/>
              <a:gd name="connsiteY27" fmla="*/ 410738 h 2891472"/>
              <a:gd name="connsiteX28" fmla="*/ 77502 w 391187"/>
              <a:gd name="connsiteY28" fmla="*/ 135572 h 2891472"/>
              <a:gd name="connsiteX29" fmla="*/ 191802 w 391187"/>
              <a:gd name="connsiteY29" fmla="*/ 105 h 2891472"/>
              <a:gd name="connsiteX30" fmla="*/ 284935 w 391187"/>
              <a:gd name="connsiteY30" fmla="*/ 118638 h 2891472"/>
              <a:gd name="connsiteX31" fmla="*/ 331502 w 391187"/>
              <a:gd name="connsiteY31" fmla="*/ 402272 h 2891472"/>
              <a:gd name="connsiteX32" fmla="*/ 327269 w 391187"/>
              <a:gd name="connsiteY32" fmla="*/ 635105 h 2891472"/>
              <a:gd name="connsiteX33" fmla="*/ 280702 w 391187"/>
              <a:gd name="connsiteY33" fmla="*/ 808672 h 2891472"/>
              <a:gd name="connsiteX34" fmla="*/ 331502 w 391187"/>
              <a:gd name="connsiteY34" fmla="*/ 876405 h 2891472"/>
              <a:gd name="connsiteX35" fmla="*/ 331502 w 391187"/>
              <a:gd name="connsiteY35" fmla="*/ 956838 h 2891472"/>
              <a:gd name="connsiteX36" fmla="*/ 293402 w 391187"/>
              <a:gd name="connsiteY36" fmla="*/ 1033038 h 2891472"/>
              <a:gd name="connsiteX37" fmla="*/ 365368 w 391187"/>
              <a:gd name="connsiteY37" fmla="*/ 1100772 h 2891472"/>
              <a:gd name="connsiteX38" fmla="*/ 361135 w 391187"/>
              <a:gd name="connsiteY38" fmla="*/ 1176972 h 2891472"/>
              <a:gd name="connsiteX39" fmla="*/ 310335 w 391187"/>
              <a:gd name="connsiteY39" fmla="*/ 1248938 h 2891472"/>
              <a:gd name="connsiteX40" fmla="*/ 348435 w 391187"/>
              <a:gd name="connsiteY40" fmla="*/ 1308205 h 2891472"/>
              <a:gd name="connsiteX41" fmla="*/ 348435 w 391187"/>
              <a:gd name="connsiteY41" fmla="*/ 1380172 h 2891472"/>
              <a:gd name="connsiteX42" fmla="*/ 306102 w 391187"/>
              <a:gd name="connsiteY42" fmla="*/ 1447905 h 2891472"/>
              <a:gd name="connsiteX43" fmla="*/ 373835 w 391187"/>
              <a:gd name="connsiteY43" fmla="*/ 1536805 h 2891472"/>
              <a:gd name="connsiteX44" fmla="*/ 310335 w 391187"/>
              <a:gd name="connsiteY44" fmla="*/ 1591838 h 2891472"/>
              <a:gd name="connsiteX45" fmla="*/ 386535 w 391187"/>
              <a:gd name="connsiteY45" fmla="*/ 1693438 h 2891472"/>
              <a:gd name="connsiteX46" fmla="*/ 323035 w 391187"/>
              <a:gd name="connsiteY46" fmla="*/ 1761172 h 2891472"/>
              <a:gd name="connsiteX47" fmla="*/ 373835 w 391187"/>
              <a:gd name="connsiteY47" fmla="*/ 1833138 h 2891472"/>
              <a:gd name="connsiteX48" fmla="*/ 318802 w 391187"/>
              <a:gd name="connsiteY48" fmla="*/ 1917805 h 2891472"/>
              <a:gd name="connsiteX49" fmla="*/ 369602 w 391187"/>
              <a:gd name="connsiteY49" fmla="*/ 2015172 h 2891472"/>
              <a:gd name="connsiteX50" fmla="*/ 314568 w 391187"/>
              <a:gd name="connsiteY50" fmla="*/ 2108305 h 2891472"/>
              <a:gd name="connsiteX51" fmla="*/ 369602 w 391187"/>
              <a:gd name="connsiteY51" fmla="*/ 2201438 h 2891472"/>
              <a:gd name="connsiteX52" fmla="*/ 310335 w 391187"/>
              <a:gd name="connsiteY52" fmla="*/ 2277638 h 2891472"/>
              <a:gd name="connsiteX53" fmla="*/ 369602 w 391187"/>
              <a:gd name="connsiteY53" fmla="*/ 2383472 h 2891472"/>
              <a:gd name="connsiteX54" fmla="*/ 323035 w 391187"/>
              <a:gd name="connsiteY54" fmla="*/ 2455438 h 2891472"/>
              <a:gd name="connsiteX55" fmla="*/ 361135 w 391187"/>
              <a:gd name="connsiteY55" fmla="*/ 2569738 h 2891472"/>
              <a:gd name="connsiteX56" fmla="*/ 306102 w 391187"/>
              <a:gd name="connsiteY56" fmla="*/ 2654405 h 2891472"/>
              <a:gd name="connsiteX57" fmla="*/ 365368 w 391187"/>
              <a:gd name="connsiteY57" fmla="*/ 2772938 h 2891472"/>
              <a:gd name="connsiteX58" fmla="*/ 344202 w 391187"/>
              <a:gd name="connsiteY58" fmla="*/ 2883005 h 2891472"/>
              <a:gd name="connsiteX59" fmla="*/ 39402 w 391187"/>
              <a:gd name="connsiteY59" fmla="*/ 2891472 h 2891472"/>
              <a:gd name="connsiteX0" fmla="*/ 39402 w 391187"/>
              <a:gd name="connsiteY0" fmla="*/ 2891472 h 2891472"/>
              <a:gd name="connsiteX1" fmla="*/ 9768 w 391187"/>
              <a:gd name="connsiteY1" fmla="*/ 2772938 h 2891472"/>
              <a:gd name="connsiteX2" fmla="*/ 94435 w 391187"/>
              <a:gd name="connsiteY2" fmla="*/ 2667105 h 2891472"/>
              <a:gd name="connsiteX3" fmla="*/ 22468 w 391187"/>
              <a:gd name="connsiteY3" fmla="*/ 2573972 h 2891472"/>
              <a:gd name="connsiteX4" fmla="*/ 81735 w 391187"/>
              <a:gd name="connsiteY4" fmla="*/ 2472372 h 2891472"/>
              <a:gd name="connsiteX5" fmla="*/ 26702 w 391187"/>
              <a:gd name="connsiteY5" fmla="*/ 2391938 h 2891472"/>
              <a:gd name="connsiteX6" fmla="*/ 102902 w 391187"/>
              <a:gd name="connsiteY6" fmla="*/ 2286105 h 2891472"/>
              <a:gd name="connsiteX7" fmla="*/ 18235 w 391187"/>
              <a:gd name="connsiteY7" fmla="*/ 2205672 h 2891472"/>
              <a:gd name="connsiteX8" fmla="*/ 98668 w 391187"/>
              <a:gd name="connsiteY8" fmla="*/ 2108305 h 2891472"/>
              <a:gd name="connsiteX9" fmla="*/ 22468 w 391187"/>
              <a:gd name="connsiteY9" fmla="*/ 2010938 h 2891472"/>
              <a:gd name="connsiteX10" fmla="*/ 94435 w 391187"/>
              <a:gd name="connsiteY10" fmla="*/ 1934738 h 2891472"/>
              <a:gd name="connsiteX11" fmla="*/ 35168 w 391187"/>
              <a:gd name="connsiteY11" fmla="*/ 1828905 h 2891472"/>
              <a:gd name="connsiteX12" fmla="*/ 90202 w 391187"/>
              <a:gd name="connsiteY12" fmla="*/ 1782338 h 2891472"/>
              <a:gd name="connsiteX13" fmla="*/ 9768 w 391187"/>
              <a:gd name="connsiteY13" fmla="*/ 1706138 h 2891472"/>
              <a:gd name="connsiteX14" fmla="*/ 81735 w 391187"/>
              <a:gd name="connsiteY14" fmla="*/ 1608772 h 2891472"/>
              <a:gd name="connsiteX15" fmla="*/ 5535 w 391187"/>
              <a:gd name="connsiteY15" fmla="*/ 1541038 h 2891472"/>
              <a:gd name="connsiteX16" fmla="*/ 102902 w 391187"/>
              <a:gd name="connsiteY16" fmla="*/ 1464838 h 2891472"/>
              <a:gd name="connsiteX17" fmla="*/ 22468 w 391187"/>
              <a:gd name="connsiteY17" fmla="*/ 1418272 h 2891472"/>
              <a:gd name="connsiteX18" fmla="*/ 18235 w 391187"/>
              <a:gd name="connsiteY18" fmla="*/ 1325138 h 2891472"/>
              <a:gd name="connsiteX19" fmla="*/ 85968 w 391187"/>
              <a:gd name="connsiteY19" fmla="*/ 1257405 h 2891472"/>
              <a:gd name="connsiteX20" fmla="*/ 22468 w 391187"/>
              <a:gd name="connsiteY20" fmla="*/ 1206605 h 2891472"/>
              <a:gd name="connsiteX21" fmla="*/ 22468 w 391187"/>
              <a:gd name="connsiteY21" fmla="*/ 1117705 h 2891472"/>
              <a:gd name="connsiteX22" fmla="*/ 81735 w 391187"/>
              <a:gd name="connsiteY22" fmla="*/ 1041505 h 2891472"/>
              <a:gd name="connsiteX23" fmla="*/ 39402 w 391187"/>
              <a:gd name="connsiteY23" fmla="*/ 965305 h 2891472"/>
              <a:gd name="connsiteX24" fmla="*/ 39402 w 391187"/>
              <a:gd name="connsiteY24" fmla="*/ 901805 h 2891472"/>
              <a:gd name="connsiteX25" fmla="*/ 111368 w 391187"/>
              <a:gd name="connsiteY25" fmla="*/ 817138 h 2891472"/>
              <a:gd name="connsiteX26" fmla="*/ 64802 w 391187"/>
              <a:gd name="connsiteY26" fmla="*/ 643572 h 2891472"/>
              <a:gd name="connsiteX27" fmla="*/ 30935 w 391187"/>
              <a:gd name="connsiteY27" fmla="*/ 410738 h 2891472"/>
              <a:gd name="connsiteX28" fmla="*/ 77502 w 391187"/>
              <a:gd name="connsiteY28" fmla="*/ 135572 h 2891472"/>
              <a:gd name="connsiteX29" fmla="*/ 191802 w 391187"/>
              <a:gd name="connsiteY29" fmla="*/ 105 h 2891472"/>
              <a:gd name="connsiteX30" fmla="*/ 284935 w 391187"/>
              <a:gd name="connsiteY30" fmla="*/ 118638 h 2891472"/>
              <a:gd name="connsiteX31" fmla="*/ 331502 w 391187"/>
              <a:gd name="connsiteY31" fmla="*/ 402272 h 2891472"/>
              <a:gd name="connsiteX32" fmla="*/ 327269 w 391187"/>
              <a:gd name="connsiteY32" fmla="*/ 635105 h 2891472"/>
              <a:gd name="connsiteX33" fmla="*/ 280702 w 391187"/>
              <a:gd name="connsiteY33" fmla="*/ 808672 h 2891472"/>
              <a:gd name="connsiteX34" fmla="*/ 331502 w 391187"/>
              <a:gd name="connsiteY34" fmla="*/ 876405 h 2891472"/>
              <a:gd name="connsiteX35" fmla="*/ 331502 w 391187"/>
              <a:gd name="connsiteY35" fmla="*/ 956838 h 2891472"/>
              <a:gd name="connsiteX36" fmla="*/ 293402 w 391187"/>
              <a:gd name="connsiteY36" fmla="*/ 1033038 h 2891472"/>
              <a:gd name="connsiteX37" fmla="*/ 365368 w 391187"/>
              <a:gd name="connsiteY37" fmla="*/ 1100772 h 2891472"/>
              <a:gd name="connsiteX38" fmla="*/ 361135 w 391187"/>
              <a:gd name="connsiteY38" fmla="*/ 1176972 h 2891472"/>
              <a:gd name="connsiteX39" fmla="*/ 310335 w 391187"/>
              <a:gd name="connsiteY39" fmla="*/ 1248938 h 2891472"/>
              <a:gd name="connsiteX40" fmla="*/ 348435 w 391187"/>
              <a:gd name="connsiteY40" fmla="*/ 1308205 h 2891472"/>
              <a:gd name="connsiteX41" fmla="*/ 348435 w 391187"/>
              <a:gd name="connsiteY41" fmla="*/ 1380172 h 2891472"/>
              <a:gd name="connsiteX42" fmla="*/ 306102 w 391187"/>
              <a:gd name="connsiteY42" fmla="*/ 1447905 h 2891472"/>
              <a:gd name="connsiteX43" fmla="*/ 373835 w 391187"/>
              <a:gd name="connsiteY43" fmla="*/ 1536805 h 2891472"/>
              <a:gd name="connsiteX44" fmla="*/ 310335 w 391187"/>
              <a:gd name="connsiteY44" fmla="*/ 1591838 h 2891472"/>
              <a:gd name="connsiteX45" fmla="*/ 386535 w 391187"/>
              <a:gd name="connsiteY45" fmla="*/ 1693438 h 2891472"/>
              <a:gd name="connsiteX46" fmla="*/ 323035 w 391187"/>
              <a:gd name="connsiteY46" fmla="*/ 1761172 h 2891472"/>
              <a:gd name="connsiteX47" fmla="*/ 373835 w 391187"/>
              <a:gd name="connsiteY47" fmla="*/ 1833138 h 2891472"/>
              <a:gd name="connsiteX48" fmla="*/ 318802 w 391187"/>
              <a:gd name="connsiteY48" fmla="*/ 1917805 h 2891472"/>
              <a:gd name="connsiteX49" fmla="*/ 369602 w 391187"/>
              <a:gd name="connsiteY49" fmla="*/ 2015172 h 2891472"/>
              <a:gd name="connsiteX50" fmla="*/ 314568 w 391187"/>
              <a:gd name="connsiteY50" fmla="*/ 2108305 h 2891472"/>
              <a:gd name="connsiteX51" fmla="*/ 369602 w 391187"/>
              <a:gd name="connsiteY51" fmla="*/ 2201438 h 2891472"/>
              <a:gd name="connsiteX52" fmla="*/ 310335 w 391187"/>
              <a:gd name="connsiteY52" fmla="*/ 2277638 h 2891472"/>
              <a:gd name="connsiteX53" fmla="*/ 369602 w 391187"/>
              <a:gd name="connsiteY53" fmla="*/ 2383472 h 2891472"/>
              <a:gd name="connsiteX54" fmla="*/ 323035 w 391187"/>
              <a:gd name="connsiteY54" fmla="*/ 2455438 h 2891472"/>
              <a:gd name="connsiteX55" fmla="*/ 361135 w 391187"/>
              <a:gd name="connsiteY55" fmla="*/ 2569738 h 2891472"/>
              <a:gd name="connsiteX56" fmla="*/ 306102 w 391187"/>
              <a:gd name="connsiteY56" fmla="*/ 2654405 h 2891472"/>
              <a:gd name="connsiteX57" fmla="*/ 365368 w 391187"/>
              <a:gd name="connsiteY57" fmla="*/ 2772938 h 2891472"/>
              <a:gd name="connsiteX58" fmla="*/ 344202 w 391187"/>
              <a:gd name="connsiteY58" fmla="*/ 2883005 h 2891472"/>
              <a:gd name="connsiteX59" fmla="*/ 39402 w 391187"/>
              <a:gd name="connsiteY59" fmla="*/ 2891472 h 2891472"/>
              <a:gd name="connsiteX0" fmla="*/ 39402 w 391187"/>
              <a:gd name="connsiteY0" fmla="*/ 2891472 h 2891472"/>
              <a:gd name="connsiteX1" fmla="*/ 9768 w 391187"/>
              <a:gd name="connsiteY1" fmla="*/ 2772938 h 2891472"/>
              <a:gd name="connsiteX2" fmla="*/ 94435 w 391187"/>
              <a:gd name="connsiteY2" fmla="*/ 2667105 h 2891472"/>
              <a:gd name="connsiteX3" fmla="*/ 22468 w 391187"/>
              <a:gd name="connsiteY3" fmla="*/ 2573972 h 2891472"/>
              <a:gd name="connsiteX4" fmla="*/ 81735 w 391187"/>
              <a:gd name="connsiteY4" fmla="*/ 2472372 h 2891472"/>
              <a:gd name="connsiteX5" fmla="*/ 26702 w 391187"/>
              <a:gd name="connsiteY5" fmla="*/ 2391938 h 2891472"/>
              <a:gd name="connsiteX6" fmla="*/ 102902 w 391187"/>
              <a:gd name="connsiteY6" fmla="*/ 2286105 h 2891472"/>
              <a:gd name="connsiteX7" fmla="*/ 18235 w 391187"/>
              <a:gd name="connsiteY7" fmla="*/ 2205672 h 2891472"/>
              <a:gd name="connsiteX8" fmla="*/ 98668 w 391187"/>
              <a:gd name="connsiteY8" fmla="*/ 2108305 h 2891472"/>
              <a:gd name="connsiteX9" fmla="*/ 22468 w 391187"/>
              <a:gd name="connsiteY9" fmla="*/ 2010938 h 2891472"/>
              <a:gd name="connsiteX10" fmla="*/ 94435 w 391187"/>
              <a:gd name="connsiteY10" fmla="*/ 1934738 h 2891472"/>
              <a:gd name="connsiteX11" fmla="*/ 35168 w 391187"/>
              <a:gd name="connsiteY11" fmla="*/ 1828905 h 2891472"/>
              <a:gd name="connsiteX12" fmla="*/ 90202 w 391187"/>
              <a:gd name="connsiteY12" fmla="*/ 1782338 h 2891472"/>
              <a:gd name="connsiteX13" fmla="*/ 9768 w 391187"/>
              <a:gd name="connsiteY13" fmla="*/ 1706138 h 2891472"/>
              <a:gd name="connsiteX14" fmla="*/ 81735 w 391187"/>
              <a:gd name="connsiteY14" fmla="*/ 1608772 h 2891472"/>
              <a:gd name="connsiteX15" fmla="*/ 5535 w 391187"/>
              <a:gd name="connsiteY15" fmla="*/ 1541038 h 2891472"/>
              <a:gd name="connsiteX16" fmla="*/ 102902 w 391187"/>
              <a:gd name="connsiteY16" fmla="*/ 1464838 h 2891472"/>
              <a:gd name="connsiteX17" fmla="*/ 22468 w 391187"/>
              <a:gd name="connsiteY17" fmla="*/ 1418272 h 2891472"/>
              <a:gd name="connsiteX18" fmla="*/ 18235 w 391187"/>
              <a:gd name="connsiteY18" fmla="*/ 1325138 h 2891472"/>
              <a:gd name="connsiteX19" fmla="*/ 85968 w 391187"/>
              <a:gd name="connsiteY19" fmla="*/ 1257405 h 2891472"/>
              <a:gd name="connsiteX20" fmla="*/ 22468 w 391187"/>
              <a:gd name="connsiteY20" fmla="*/ 1206605 h 2891472"/>
              <a:gd name="connsiteX21" fmla="*/ 22468 w 391187"/>
              <a:gd name="connsiteY21" fmla="*/ 1117705 h 2891472"/>
              <a:gd name="connsiteX22" fmla="*/ 81735 w 391187"/>
              <a:gd name="connsiteY22" fmla="*/ 1041505 h 2891472"/>
              <a:gd name="connsiteX23" fmla="*/ 39402 w 391187"/>
              <a:gd name="connsiteY23" fmla="*/ 965305 h 2891472"/>
              <a:gd name="connsiteX24" fmla="*/ 39402 w 391187"/>
              <a:gd name="connsiteY24" fmla="*/ 901805 h 2891472"/>
              <a:gd name="connsiteX25" fmla="*/ 111368 w 391187"/>
              <a:gd name="connsiteY25" fmla="*/ 817138 h 2891472"/>
              <a:gd name="connsiteX26" fmla="*/ 64802 w 391187"/>
              <a:gd name="connsiteY26" fmla="*/ 643572 h 2891472"/>
              <a:gd name="connsiteX27" fmla="*/ 30935 w 391187"/>
              <a:gd name="connsiteY27" fmla="*/ 410738 h 2891472"/>
              <a:gd name="connsiteX28" fmla="*/ 77502 w 391187"/>
              <a:gd name="connsiteY28" fmla="*/ 135572 h 2891472"/>
              <a:gd name="connsiteX29" fmla="*/ 191802 w 391187"/>
              <a:gd name="connsiteY29" fmla="*/ 105 h 2891472"/>
              <a:gd name="connsiteX30" fmla="*/ 284935 w 391187"/>
              <a:gd name="connsiteY30" fmla="*/ 118638 h 2891472"/>
              <a:gd name="connsiteX31" fmla="*/ 331502 w 391187"/>
              <a:gd name="connsiteY31" fmla="*/ 402272 h 2891472"/>
              <a:gd name="connsiteX32" fmla="*/ 327269 w 391187"/>
              <a:gd name="connsiteY32" fmla="*/ 635105 h 2891472"/>
              <a:gd name="connsiteX33" fmla="*/ 280702 w 391187"/>
              <a:gd name="connsiteY33" fmla="*/ 808672 h 2891472"/>
              <a:gd name="connsiteX34" fmla="*/ 331502 w 391187"/>
              <a:gd name="connsiteY34" fmla="*/ 876405 h 2891472"/>
              <a:gd name="connsiteX35" fmla="*/ 331502 w 391187"/>
              <a:gd name="connsiteY35" fmla="*/ 956838 h 2891472"/>
              <a:gd name="connsiteX36" fmla="*/ 293402 w 391187"/>
              <a:gd name="connsiteY36" fmla="*/ 1033038 h 2891472"/>
              <a:gd name="connsiteX37" fmla="*/ 365368 w 391187"/>
              <a:gd name="connsiteY37" fmla="*/ 1100772 h 2891472"/>
              <a:gd name="connsiteX38" fmla="*/ 361135 w 391187"/>
              <a:gd name="connsiteY38" fmla="*/ 1176972 h 2891472"/>
              <a:gd name="connsiteX39" fmla="*/ 310335 w 391187"/>
              <a:gd name="connsiteY39" fmla="*/ 1248938 h 2891472"/>
              <a:gd name="connsiteX40" fmla="*/ 348435 w 391187"/>
              <a:gd name="connsiteY40" fmla="*/ 1308205 h 2891472"/>
              <a:gd name="connsiteX41" fmla="*/ 348435 w 391187"/>
              <a:gd name="connsiteY41" fmla="*/ 1380172 h 2891472"/>
              <a:gd name="connsiteX42" fmla="*/ 306102 w 391187"/>
              <a:gd name="connsiteY42" fmla="*/ 1447905 h 2891472"/>
              <a:gd name="connsiteX43" fmla="*/ 373835 w 391187"/>
              <a:gd name="connsiteY43" fmla="*/ 1536805 h 2891472"/>
              <a:gd name="connsiteX44" fmla="*/ 310335 w 391187"/>
              <a:gd name="connsiteY44" fmla="*/ 1591838 h 2891472"/>
              <a:gd name="connsiteX45" fmla="*/ 386535 w 391187"/>
              <a:gd name="connsiteY45" fmla="*/ 1693438 h 2891472"/>
              <a:gd name="connsiteX46" fmla="*/ 323035 w 391187"/>
              <a:gd name="connsiteY46" fmla="*/ 1761172 h 2891472"/>
              <a:gd name="connsiteX47" fmla="*/ 373835 w 391187"/>
              <a:gd name="connsiteY47" fmla="*/ 1833138 h 2891472"/>
              <a:gd name="connsiteX48" fmla="*/ 318802 w 391187"/>
              <a:gd name="connsiteY48" fmla="*/ 1917805 h 2891472"/>
              <a:gd name="connsiteX49" fmla="*/ 369602 w 391187"/>
              <a:gd name="connsiteY49" fmla="*/ 2015172 h 2891472"/>
              <a:gd name="connsiteX50" fmla="*/ 314568 w 391187"/>
              <a:gd name="connsiteY50" fmla="*/ 2108305 h 2891472"/>
              <a:gd name="connsiteX51" fmla="*/ 369602 w 391187"/>
              <a:gd name="connsiteY51" fmla="*/ 2201438 h 2891472"/>
              <a:gd name="connsiteX52" fmla="*/ 310335 w 391187"/>
              <a:gd name="connsiteY52" fmla="*/ 2277638 h 2891472"/>
              <a:gd name="connsiteX53" fmla="*/ 369602 w 391187"/>
              <a:gd name="connsiteY53" fmla="*/ 2383472 h 2891472"/>
              <a:gd name="connsiteX54" fmla="*/ 323035 w 391187"/>
              <a:gd name="connsiteY54" fmla="*/ 2455438 h 2891472"/>
              <a:gd name="connsiteX55" fmla="*/ 361135 w 391187"/>
              <a:gd name="connsiteY55" fmla="*/ 2569738 h 2891472"/>
              <a:gd name="connsiteX56" fmla="*/ 306102 w 391187"/>
              <a:gd name="connsiteY56" fmla="*/ 2654405 h 2891472"/>
              <a:gd name="connsiteX57" fmla="*/ 365368 w 391187"/>
              <a:gd name="connsiteY57" fmla="*/ 2772938 h 2891472"/>
              <a:gd name="connsiteX58" fmla="*/ 344202 w 391187"/>
              <a:gd name="connsiteY58" fmla="*/ 2883005 h 2891472"/>
              <a:gd name="connsiteX59" fmla="*/ 39402 w 391187"/>
              <a:gd name="connsiteY59" fmla="*/ 2891472 h 2891472"/>
              <a:gd name="connsiteX0" fmla="*/ 39402 w 391187"/>
              <a:gd name="connsiteY0" fmla="*/ 2891472 h 2891472"/>
              <a:gd name="connsiteX1" fmla="*/ 9768 w 391187"/>
              <a:gd name="connsiteY1" fmla="*/ 2772938 h 2891472"/>
              <a:gd name="connsiteX2" fmla="*/ 94435 w 391187"/>
              <a:gd name="connsiteY2" fmla="*/ 2667105 h 2891472"/>
              <a:gd name="connsiteX3" fmla="*/ 22468 w 391187"/>
              <a:gd name="connsiteY3" fmla="*/ 2573972 h 2891472"/>
              <a:gd name="connsiteX4" fmla="*/ 81735 w 391187"/>
              <a:gd name="connsiteY4" fmla="*/ 2472372 h 2891472"/>
              <a:gd name="connsiteX5" fmla="*/ 26702 w 391187"/>
              <a:gd name="connsiteY5" fmla="*/ 2391938 h 2891472"/>
              <a:gd name="connsiteX6" fmla="*/ 102902 w 391187"/>
              <a:gd name="connsiteY6" fmla="*/ 2286105 h 2891472"/>
              <a:gd name="connsiteX7" fmla="*/ 18235 w 391187"/>
              <a:gd name="connsiteY7" fmla="*/ 2205672 h 2891472"/>
              <a:gd name="connsiteX8" fmla="*/ 98668 w 391187"/>
              <a:gd name="connsiteY8" fmla="*/ 2108305 h 2891472"/>
              <a:gd name="connsiteX9" fmla="*/ 22468 w 391187"/>
              <a:gd name="connsiteY9" fmla="*/ 2010938 h 2891472"/>
              <a:gd name="connsiteX10" fmla="*/ 94435 w 391187"/>
              <a:gd name="connsiteY10" fmla="*/ 1934738 h 2891472"/>
              <a:gd name="connsiteX11" fmla="*/ 35168 w 391187"/>
              <a:gd name="connsiteY11" fmla="*/ 1828905 h 2891472"/>
              <a:gd name="connsiteX12" fmla="*/ 90202 w 391187"/>
              <a:gd name="connsiteY12" fmla="*/ 1782338 h 2891472"/>
              <a:gd name="connsiteX13" fmla="*/ 9768 w 391187"/>
              <a:gd name="connsiteY13" fmla="*/ 1706138 h 2891472"/>
              <a:gd name="connsiteX14" fmla="*/ 81735 w 391187"/>
              <a:gd name="connsiteY14" fmla="*/ 1608772 h 2891472"/>
              <a:gd name="connsiteX15" fmla="*/ 5535 w 391187"/>
              <a:gd name="connsiteY15" fmla="*/ 1541038 h 2891472"/>
              <a:gd name="connsiteX16" fmla="*/ 102902 w 391187"/>
              <a:gd name="connsiteY16" fmla="*/ 1464838 h 2891472"/>
              <a:gd name="connsiteX17" fmla="*/ 22468 w 391187"/>
              <a:gd name="connsiteY17" fmla="*/ 1418272 h 2891472"/>
              <a:gd name="connsiteX18" fmla="*/ 18235 w 391187"/>
              <a:gd name="connsiteY18" fmla="*/ 1325138 h 2891472"/>
              <a:gd name="connsiteX19" fmla="*/ 85968 w 391187"/>
              <a:gd name="connsiteY19" fmla="*/ 1257405 h 2891472"/>
              <a:gd name="connsiteX20" fmla="*/ 22468 w 391187"/>
              <a:gd name="connsiteY20" fmla="*/ 1206605 h 2891472"/>
              <a:gd name="connsiteX21" fmla="*/ 22468 w 391187"/>
              <a:gd name="connsiteY21" fmla="*/ 1117705 h 2891472"/>
              <a:gd name="connsiteX22" fmla="*/ 81735 w 391187"/>
              <a:gd name="connsiteY22" fmla="*/ 1041505 h 2891472"/>
              <a:gd name="connsiteX23" fmla="*/ 39402 w 391187"/>
              <a:gd name="connsiteY23" fmla="*/ 965305 h 2891472"/>
              <a:gd name="connsiteX24" fmla="*/ 39402 w 391187"/>
              <a:gd name="connsiteY24" fmla="*/ 901805 h 2891472"/>
              <a:gd name="connsiteX25" fmla="*/ 111368 w 391187"/>
              <a:gd name="connsiteY25" fmla="*/ 817138 h 2891472"/>
              <a:gd name="connsiteX26" fmla="*/ 64802 w 391187"/>
              <a:gd name="connsiteY26" fmla="*/ 643572 h 2891472"/>
              <a:gd name="connsiteX27" fmla="*/ 30935 w 391187"/>
              <a:gd name="connsiteY27" fmla="*/ 410738 h 2891472"/>
              <a:gd name="connsiteX28" fmla="*/ 77502 w 391187"/>
              <a:gd name="connsiteY28" fmla="*/ 135572 h 2891472"/>
              <a:gd name="connsiteX29" fmla="*/ 191802 w 391187"/>
              <a:gd name="connsiteY29" fmla="*/ 105 h 2891472"/>
              <a:gd name="connsiteX30" fmla="*/ 284935 w 391187"/>
              <a:gd name="connsiteY30" fmla="*/ 118638 h 2891472"/>
              <a:gd name="connsiteX31" fmla="*/ 331502 w 391187"/>
              <a:gd name="connsiteY31" fmla="*/ 402272 h 2891472"/>
              <a:gd name="connsiteX32" fmla="*/ 327269 w 391187"/>
              <a:gd name="connsiteY32" fmla="*/ 635105 h 2891472"/>
              <a:gd name="connsiteX33" fmla="*/ 280702 w 391187"/>
              <a:gd name="connsiteY33" fmla="*/ 808672 h 2891472"/>
              <a:gd name="connsiteX34" fmla="*/ 331502 w 391187"/>
              <a:gd name="connsiteY34" fmla="*/ 876405 h 2891472"/>
              <a:gd name="connsiteX35" fmla="*/ 331502 w 391187"/>
              <a:gd name="connsiteY35" fmla="*/ 956838 h 2891472"/>
              <a:gd name="connsiteX36" fmla="*/ 293402 w 391187"/>
              <a:gd name="connsiteY36" fmla="*/ 1033038 h 2891472"/>
              <a:gd name="connsiteX37" fmla="*/ 365368 w 391187"/>
              <a:gd name="connsiteY37" fmla="*/ 1100772 h 2891472"/>
              <a:gd name="connsiteX38" fmla="*/ 361135 w 391187"/>
              <a:gd name="connsiteY38" fmla="*/ 1176972 h 2891472"/>
              <a:gd name="connsiteX39" fmla="*/ 310335 w 391187"/>
              <a:gd name="connsiteY39" fmla="*/ 1248938 h 2891472"/>
              <a:gd name="connsiteX40" fmla="*/ 348435 w 391187"/>
              <a:gd name="connsiteY40" fmla="*/ 1308205 h 2891472"/>
              <a:gd name="connsiteX41" fmla="*/ 348435 w 391187"/>
              <a:gd name="connsiteY41" fmla="*/ 1380172 h 2891472"/>
              <a:gd name="connsiteX42" fmla="*/ 306102 w 391187"/>
              <a:gd name="connsiteY42" fmla="*/ 1447905 h 2891472"/>
              <a:gd name="connsiteX43" fmla="*/ 373835 w 391187"/>
              <a:gd name="connsiteY43" fmla="*/ 1536805 h 2891472"/>
              <a:gd name="connsiteX44" fmla="*/ 310335 w 391187"/>
              <a:gd name="connsiteY44" fmla="*/ 1591838 h 2891472"/>
              <a:gd name="connsiteX45" fmla="*/ 386535 w 391187"/>
              <a:gd name="connsiteY45" fmla="*/ 1693438 h 2891472"/>
              <a:gd name="connsiteX46" fmla="*/ 323035 w 391187"/>
              <a:gd name="connsiteY46" fmla="*/ 1761172 h 2891472"/>
              <a:gd name="connsiteX47" fmla="*/ 373835 w 391187"/>
              <a:gd name="connsiteY47" fmla="*/ 1833138 h 2891472"/>
              <a:gd name="connsiteX48" fmla="*/ 318802 w 391187"/>
              <a:gd name="connsiteY48" fmla="*/ 1917805 h 2891472"/>
              <a:gd name="connsiteX49" fmla="*/ 369602 w 391187"/>
              <a:gd name="connsiteY49" fmla="*/ 2015172 h 2891472"/>
              <a:gd name="connsiteX50" fmla="*/ 314568 w 391187"/>
              <a:gd name="connsiteY50" fmla="*/ 2108305 h 2891472"/>
              <a:gd name="connsiteX51" fmla="*/ 369602 w 391187"/>
              <a:gd name="connsiteY51" fmla="*/ 2201438 h 2891472"/>
              <a:gd name="connsiteX52" fmla="*/ 310335 w 391187"/>
              <a:gd name="connsiteY52" fmla="*/ 2277638 h 2891472"/>
              <a:gd name="connsiteX53" fmla="*/ 369602 w 391187"/>
              <a:gd name="connsiteY53" fmla="*/ 2383472 h 2891472"/>
              <a:gd name="connsiteX54" fmla="*/ 323035 w 391187"/>
              <a:gd name="connsiteY54" fmla="*/ 2455438 h 2891472"/>
              <a:gd name="connsiteX55" fmla="*/ 361135 w 391187"/>
              <a:gd name="connsiteY55" fmla="*/ 2569738 h 2891472"/>
              <a:gd name="connsiteX56" fmla="*/ 306102 w 391187"/>
              <a:gd name="connsiteY56" fmla="*/ 2654405 h 2891472"/>
              <a:gd name="connsiteX57" fmla="*/ 365368 w 391187"/>
              <a:gd name="connsiteY57" fmla="*/ 2772938 h 2891472"/>
              <a:gd name="connsiteX58" fmla="*/ 344202 w 391187"/>
              <a:gd name="connsiteY58" fmla="*/ 2883005 h 2891472"/>
              <a:gd name="connsiteX59" fmla="*/ 39402 w 391187"/>
              <a:gd name="connsiteY59" fmla="*/ 2891472 h 2891472"/>
              <a:gd name="connsiteX0" fmla="*/ 39402 w 391187"/>
              <a:gd name="connsiteY0" fmla="*/ 2891472 h 2891472"/>
              <a:gd name="connsiteX1" fmla="*/ 9768 w 391187"/>
              <a:gd name="connsiteY1" fmla="*/ 2772938 h 2891472"/>
              <a:gd name="connsiteX2" fmla="*/ 94435 w 391187"/>
              <a:gd name="connsiteY2" fmla="*/ 2667105 h 2891472"/>
              <a:gd name="connsiteX3" fmla="*/ 22468 w 391187"/>
              <a:gd name="connsiteY3" fmla="*/ 2573972 h 2891472"/>
              <a:gd name="connsiteX4" fmla="*/ 81735 w 391187"/>
              <a:gd name="connsiteY4" fmla="*/ 2472372 h 2891472"/>
              <a:gd name="connsiteX5" fmla="*/ 26702 w 391187"/>
              <a:gd name="connsiteY5" fmla="*/ 2391938 h 2891472"/>
              <a:gd name="connsiteX6" fmla="*/ 102902 w 391187"/>
              <a:gd name="connsiteY6" fmla="*/ 2286105 h 2891472"/>
              <a:gd name="connsiteX7" fmla="*/ 18235 w 391187"/>
              <a:gd name="connsiteY7" fmla="*/ 2205672 h 2891472"/>
              <a:gd name="connsiteX8" fmla="*/ 98668 w 391187"/>
              <a:gd name="connsiteY8" fmla="*/ 2108305 h 2891472"/>
              <a:gd name="connsiteX9" fmla="*/ 22468 w 391187"/>
              <a:gd name="connsiteY9" fmla="*/ 2010938 h 2891472"/>
              <a:gd name="connsiteX10" fmla="*/ 94435 w 391187"/>
              <a:gd name="connsiteY10" fmla="*/ 1934738 h 2891472"/>
              <a:gd name="connsiteX11" fmla="*/ 35168 w 391187"/>
              <a:gd name="connsiteY11" fmla="*/ 1828905 h 2891472"/>
              <a:gd name="connsiteX12" fmla="*/ 90202 w 391187"/>
              <a:gd name="connsiteY12" fmla="*/ 1782338 h 2891472"/>
              <a:gd name="connsiteX13" fmla="*/ 9768 w 391187"/>
              <a:gd name="connsiteY13" fmla="*/ 1706138 h 2891472"/>
              <a:gd name="connsiteX14" fmla="*/ 81735 w 391187"/>
              <a:gd name="connsiteY14" fmla="*/ 1608772 h 2891472"/>
              <a:gd name="connsiteX15" fmla="*/ 5535 w 391187"/>
              <a:gd name="connsiteY15" fmla="*/ 1541038 h 2891472"/>
              <a:gd name="connsiteX16" fmla="*/ 102902 w 391187"/>
              <a:gd name="connsiteY16" fmla="*/ 1464838 h 2891472"/>
              <a:gd name="connsiteX17" fmla="*/ 22468 w 391187"/>
              <a:gd name="connsiteY17" fmla="*/ 1418272 h 2891472"/>
              <a:gd name="connsiteX18" fmla="*/ 18235 w 391187"/>
              <a:gd name="connsiteY18" fmla="*/ 1325138 h 2891472"/>
              <a:gd name="connsiteX19" fmla="*/ 85968 w 391187"/>
              <a:gd name="connsiteY19" fmla="*/ 1257405 h 2891472"/>
              <a:gd name="connsiteX20" fmla="*/ 22468 w 391187"/>
              <a:gd name="connsiteY20" fmla="*/ 1206605 h 2891472"/>
              <a:gd name="connsiteX21" fmla="*/ 22468 w 391187"/>
              <a:gd name="connsiteY21" fmla="*/ 1117705 h 2891472"/>
              <a:gd name="connsiteX22" fmla="*/ 81735 w 391187"/>
              <a:gd name="connsiteY22" fmla="*/ 1041505 h 2891472"/>
              <a:gd name="connsiteX23" fmla="*/ 39402 w 391187"/>
              <a:gd name="connsiteY23" fmla="*/ 965305 h 2891472"/>
              <a:gd name="connsiteX24" fmla="*/ 39402 w 391187"/>
              <a:gd name="connsiteY24" fmla="*/ 901805 h 2891472"/>
              <a:gd name="connsiteX25" fmla="*/ 111368 w 391187"/>
              <a:gd name="connsiteY25" fmla="*/ 817138 h 2891472"/>
              <a:gd name="connsiteX26" fmla="*/ 64802 w 391187"/>
              <a:gd name="connsiteY26" fmla="*/ 643572 h 2891472"/>
              <a:gd name="connsiteX27" fmla="*/ 30935 w 391187"/>
              <a:gd name="connsiteY27" fmla="*/ 410738 h 2891472"/>
              <a:gd name="connsiteX28" fmla="*/ 77502 w 391187"/>
              <a:gd name="connsiteY28" fmla="*/ 135572 h 2891472"/>
              <a:gd name="connsiteX29" fmla="*/ 191802 w 391187"/>
              <a:gd name="connsiteY29" fmla="*/ 105 h 2891472"/>
              <a:gd name="connsiteX30" fmla="*/ 284935 w 391187"/>
              <a:gd name="connsiteY30" fmla="*/ 118638 h 2891472"/>
              <a:gd name="connsiteX31" fmla="*/ 331502 w 391187"/>
              <a:gd name="connsiteY31" fmla="*/ 402272 h 2891472"/>
              <a:gd name="connsiteX32" fmla="*/ 327269 w 391187"/>
              <a:gd name="connsiteY32" fmla="*/ 635105 h 2891472"/>
              <a:gd name="connsiteX33" fmla="*/ 280702 w 391187"/>
              <a:gd name="connsiteY33" fmla="*/ 808672 h 2891472"/>
              <a:gd name="connsiteX34" fmla="*/ 331502 w 391187"/>
              <a:gd name="connsiteY34" fmla="*/ 876405 h 2891472"/>
              <a:gd name="connsiteX35" fmla="*/ 331502 w 391187"/>
              <a:gd name="connsiteY35" fmla="*/ 956838 h 2891472"/>
              <a:gd name="connsiteX36" fmla="*/ 293402 w 391187"/>
              <a:gd name="connsiteY36" fmla="*/ 1033038 h 2891472"/>
              <a:gd name="connsiteX37" fmla="*/ 365368 w 391187"/>
              <a:gd name="connsiteY37" fmla="*/ 1100772 h 2891472"/>
              <a:gd name="connsiteX38" fmla="*/ 361135 w 391187"/>
              <a:gd name="connsiteY38" fmla="*/ 1176972 h 2891472"/>
              <a:gd name="connsiteX39" fmla="*/ 310335 w 391187"/>
              <a:gd name="connsiteY39" fmla="*/ 1248938 h 2891472"/>
              <a:gd name="connsiteX40" fmla="*/ 348435 w 391187"/>
              <a:gd name="connsiteY40" fmla="*/ 1308205 h 2891472"/>
              <a:gd name="connsiteX41" fmla="*/ 348435 w 391187"/>
              <a:gd name="connsiteY41" fmla="*/ 1380172 h 2891472"/>
              <a:gd name="connsiteX42" fmla="*/ 306102 w 391187"/>
              <a:gd name="connsiteY42" fmla="*/ 1447905 h 2891472"/>
              <a:gd name="connsiteX43" fmla="*/ 373835 w 391187"/>
              <a:gd name="connsiteY43" fmla="*/ 1536805 h 2891472"/>
              <a:gd name="connsiteX44" fmla="*/ 310335 w 391187"/>
              <a:gd name="connsiteY44" fmla="*/ 1591838 h 2891472"/>
              <a:gd name="connsiteX45" fmla="*/ 386535 w 391187"/>
              <a:gd name="connsiteY45" fmla="*/ 1693438 h 2891472"/>
              <a:gd name="connsiteX46" fmla="*/ 323035 w 391187"/>
              <a:gd name="connsiteY46" fmla="*/ 1761172 h 2891472"/>
              <a:gd name="connsiteX47" fmla="*/ 373835 w 391187"/>
              <a:gd name="connsiteY47" fmla="*/ 1833138 h 2891472"/>
              <a:gd name="connsiteX48" fmla="*/ 318802 w 391187"/>
              <a:gd name="connsiteY48" fmla="*/ 1917805 h 2891472"/>
              <a:gd name="connsiteX49" fmla="*/ 369602 w 391187"/>
              <a:gd name="connsiteY49" fmla="*/ 2015172 h 2891472"/>
              <a:gd name="connsiteX50" fmla="*/ 314568 w 391187"/>
              <a:gd name="connsiteY50" fmla="*/ 2108305 h 2891472"/>
              <a:gd name="connsiteX51" fmla="*/ 369602 w 391187"/>
              <a:gd name="connsiteY51" fmla="*/ 2201438 h 2891472"/>
              <a:gd name="connsiteX52" fmla="*/ 310335 w 391187"/>
              <a:gd name="connsiteY52" fmla="*/ 2277638 h 2891472"/>
              <a:gd name="connsiteX53" fmla="*/ 369602 w 391187"/>
              <a:gd name="connsiteY53" fmla="*/ 2383472 h 2891472"/>
              <a:gd name="connsiteX54" fmla="*/ 323035 w 391187"/>
              <a:gd name="connsiteY54" fmla="*/ 2455438 h 2891472"/>
              <a:gd name="connsiteX55" fmla="*/ 361135 w 391187"/>
              <a:gd name="connsiteY55" fmla="*/ 2569738 h 2891472"/>
              <a:gd name="connsiteX56" fmla="*/ 306102 w 391187"/>
              <a:gd name="connsiteY56" fmla="*/ 2654405 h 2891472"/>
              <a:gd name="connsiteX57" fmla="*/ 365368 w 391187"/>
              <a:gd name="connsiteY57" fmla="*/ 2772938 h 2891472"/>
              <a:gd name="connsiteX58" fmla="*/ 344202 w 391187"/>
              <a:gd name="connsiteY58" fmla="*/ 2883005 h 2891472"/>
              <a:gd name="connsiteX59" fmla="*/ 39402 w 391187"/>
              <a:gd name="connsiteY59" fmla="*/ 2891472 h 2891472"/>
              <a:gd name="connsiteX0" fmla="*/ 39402 w 391187"/>
              <a:gd name="connsiteY0" fmla="*/ 2891472 h 2891472"/>
              <a:gd name="connsiteX1" fmla="*/ 9768 w 391187"/>
              <a:gd name="connsiteY1" fmla="*/ 2772938 h 2891472"/>
              <a:gd name="connsiteX2" fmla="*/ 94435 w 391187"/>
              <a:gd name="connsiteY2" fmla="*/ 2667105 h 2891472"/>
              <a:gd name="connsiteX3" fmla="*/ 22468 w 391187"/>
              <a:gd name="connsiteY3" fmla="*/ 2573972 h 2891472"/>
              <a:gd name="connsiteX4" fmla="*/ 81735 w 391187"/>
              <a:gd name="connsiteY4" fmla="*/ 2472372 h 2891472"/>
              <a:gd name="connsiteX5" fmla="*/ 26702 w 391187"/>
              <a:gd name="connsiteY5" fmla="*/ 2391938 h 2891472"/>
              <a:gd name="connsiteX6" fmla="*/ 102902 w 391187"/>
              <a:gd name="connsiteY6" fmla="*/ 2286105 h 2891472"/>
              <a:gd name="connsiteX7" fmla="*/ 18235 w 391187"/>
              <a:gd name="connsiteY7" fmla="*/ 2205672 h 2891472"/>
              <a:gd name="connsiteX8" fmla="*/ 98668 w 391187"/>
              <a:gd name="connsiteY8" fmla="*/ 2108305 h 2891472"/>
              <a:gd name="connsiteX9" fmla="*/ 22468 w 391187"/>
              <a:gd name="connsiteY9" fmla="*/ 2010938 h 2891472"/>
              <a:gd name="connsiteX10" fmla="*/ 94435 w 391187"/>
              <a:gd name="connsiteY10" fmla="*/ 1934738 h 2891472"/>
              <a:gd name="connsiteX11" fmla="*/ 35168 w 391187"/>
              <a:gd name="connsiteY11" fmla="*/ 1828905 h 2891472"/>
              <a:gd name="connsiteX12" fmla="*/ 90202 w 391187"/>
              <a:gd name="connsiteY12" fmla="*/ 1782338 h 2891472"/>
              <a:gd name="connsiteX13" fmla="*/ 9768 w 391187"/>
              <a:gd name="connsiteY13" fmla="*/ 1706138 h 2891472"/>
              <a:gd name="connsiteX14" fmla="*/ 81735 w 391187"/>
              <a:gd name="connsiteY14" fmla="*/ 1608772 h 2891472"/>
              <a:gd name="connsiteX15" fmla="*/ 5535 w 391187"/>
              <a:gd name="connsiteY15" fmla="*/ 1541038 h 2891472"/>
              <a:gd name="connsiteX16" fmla="*/ 102902 w 391187"/>
              <a:gd name="connsiteY16" fmla="*/ 1464838 h 2891472"/>
              <a:gd name="connsiteX17" fmla="*/ 22468 w 391187"/>
              <a:gd name="connsiteY17" fmla="*/ 1418272 h 2891472"/>
              <a:gd name="connsiteX18" fmla="*/ 18235 w 391187"/>
              <a:gd name="connsiteY18" fmla="*/ 1325138 h 2891472"/>
              <a:gd name="connsiteX19" fmla="*/ 85968 w 391187"/>
              <a:gd name="connsiteY19" fmla="*/ 1257405 h 2891472"/>
              <a:gd name="connsiteX20" fmla="*/ 22468 w 391187"/>
              <a:gd name="connsiteY20" fmla="*/ 1206605 h 2891472"/>
              <a:gd name="connsiteX21" fmla="*/ 22468 w 391187"/>
              <a:gd name="connsiteY21" fmla="*/ 1117705 h 2891472"/>
              <a:gd name="connsiteX22" fmla="*/ 81735 w 391187"/>
              <a:gd name="connsiteY22" fmla="*/ 1041505 h 2891472"/>
              <a:gd name="connsiteX23" fmla="*/ 39402 w 391187"/>
              <a:gd name="connsiteY23" fmla="*/ 965305 h 2891472"/>
              <a:gd name="connsiteX24" fmla="*/ 39402 w 391187"/>
              <a:gd name="connsiteY24" fmla="*/ 901805 h 2891472"/>
              <a:gd name="connsiteX25" fmla="*/ 111368 w 391187"/>
              <a:gd name="connsiteY25" fmla="*/ 817138 h 2891472"/>
              <a:gd name="connsiteX26" fmla="*/ 64802 w 391187"/>
              <a:gd name="connsiteY26" fmla="*/ 643572 h 2891472"/>
              <a:gd name="connsiteX27" fmla="*/ 30935 w 391187"/>
              <a:gd name="connsiteY27" fmla="*/ 410738 h 2891472"/>
              <a:gd name="connsiteX28" fmla="*/ 77502 w 391187"/>
              <a:gd name="connsiteY28" fmla="*/ 135572 h 2891472"/>
              <a:gd name="connsiteX29" fmla="*/ 191802 w 391187"/>
              <a:gd name="connsiteY29" fmla="*/ 105 h 2891472"/>
              <a:gd name="connsiteX30" fmla="*/ 284935 w 391187"/>
              <a:gd name="connsiteY30" fmla="*/ 118638 h 2891472"/>
              <a:gd name="connsiteX31" fmla="*/ 331502 w 391187"/>
              <a:gd name="connsiteY31" fmla="*/ 402272 h 2891472"/>
              <a:gd name="connsiteX32" fmla="*/ 327269 w 391187"/>
              <a:gd name="connsiteY32" fmla="*/ 635105 h 2891472"/>
              <a:gd name="connsiteX33" fmla="*/ 280702 w 391187"/>
              <a:gd name="connsiteY33" fmla="*/ 808672 h 2891472"/>
              <a:gd name="connsiteX34" fmla="*/ 331502 w 391187"/>
              <a:gd name="connsiteY34" fmla="*/ 876405 h 2891472"/>
              <a:gd name="connsiteX35" fmla="*/ 331502 w 391187"/>
              <a:gd name="connsiteY35" fmla="*/ 956838 h 2891472"/>
              <a:gd name="connsiteX36" fmla="*/ 293402 w 391187"/>
              <a:gd name="connsiteY36" fmla="*/ 1033038 h 2891472"/>
              <a:gd name="connsiteX37" fmla="*/ 365368 w 391187"/>
              <a:gd name="connsiteY37" fmla="*/ 1100772 h 2891472"/>
              <a:gd name="connsiteX38" fmla="*/ 361135 w 391187"/>
              <a:gd name="connsiteY38" fmla="*/ 1176972 h 2891472"/>
              <a:gd name="connsiteX39" fmla="*/ 310335 w 391187"/>
              <a:gd name="connsiteY39" fmla="*/ 1248938 h 2891472"/>
              <a:gd name="connsiteX40" fmla="*/ 348435 w 391187"/>
              <a:gd name="connsiteY40" fmla="*/ 1308205 h 2891472"/>
              <a:gd name="connsiteX41" fmla="*/ 348435 w 391187"/>
              <a:gd name="connsiteY41" fmla="*/ 1380172 h 2891472"/>
              <a:gd name="connsiteX42" fmla="*/ 306102 w 391187"/>
              <a:gd name="connsiteY42" fmla="*/ 1447905 h 2891472"/>
              <a:gd name="connsiteX43" fmla="*/ 373835 w 391187"/>
              <a:gd name="connsiteY43" fmla="*/ 1536805 h 2891472"/>
              <a:gd name="connsiteX44" fmla="*/ 310335 w 391187"/>
              <a:gd name="connsiteY44" fmla="*/ 1591838 h 2891472"/>
              <a:gd name="connsiteX45" fmla="*/ 386535 w 391187"/>
              <a:gd name="connsiteY45" fmla="*/ 1693438 h 2891472"/>
              <a:gd name="connsiteX46" fmla="*/ 323035 w 391187"/>
              <a:gd name="connsiteY46" fmla="*/ 1761172 h 2891472"/>
              <a:gd name="connsiteX47" fmla="*/ 373835 w 391187"/>
              <a:gd name="connsiteY47" fmla="*/ 1833138 h 2891472"/>
              <a:gd name="connsiteX48" fmla="*/ 318802 w 391187"/>
              <a:gd name="connsiteY48" fmla="*/ 1917805 h 2891472"/>
              <a:gd name="connsiteX49" fmla="*/ 369602 w 391187"/>
              <a:gd name="connsiteY49" fmla="*/ 2015172 h 2891472"/>
              <a:gd name="connsiteX50" fmla="*/ 314568 w 391187"/>
              <a:gd name="connsiteY50" fmla="*/ 2108305 h 2891472"/>
              <a:gd name="connsiteX51" fmla="*/ 369602 w 391187"/>
              <a:gd name="connsiteY51" fmla="*/ 2201438 h 2891472"/>
              <a:gd name="connsiteX52" fmla="*/ 310335 w 391187"/>
              <a:gd name="connsiteY52" fmla="*/ 2277638 h 2891472"/>
              <a:gd name="connsiteX53" fmla="*/ 369602 w 391187"/>
              <a:gd name="connsiteY53" fmla="*/ 2383472 h 2891472"/>
              <a:gd name="connsiteX54" fmla="*/ 323035 w 391187"/>
              <a:gd name="connsiteY54" fmla="*/ 2455438 h 2891472"/>
              <a:gd name="connsiteX55" fmla="*/ 361135 w 391187"/>
              <a:gd name="connsiteY55" fmla="*/ 2569738 h 2891472"/>
              <a:gd name="connsiteX56" fmla="*/ 306102 w 391187"/>
              <a:gd name="connsiteY56" fmla="*/ 2654405 h 2891472"/>
              <a:gd name="connsiteX57" fmla="*/ 365368 w 391187"/>
              <a:gd name="connsiteY57" fmla="*/ 2772938 h 2891472"/>
              <a:gd name="connsiteX58" fmla="*/ 344202 w 391187"/>
              <a:gd name="connsiteY58" fmla="*/ 2883005 h 2891472"/>
              <a:gd name="connsiteX59" fmla="*/ 39402 w 391187"/>
              <a:gd name="connsiteY59" fmla="*/ 2891472 h 2891472"/>
              <a:gd name="connsiteX0" fmla="*/ 39402 w 391187"/>
              <a:gd name="connsiteY0" fmla="*/ 2891472 h 2891472"/>
              <a:gd name="connsiteX1" fmla="*/ 9768 w 391187"/>
              <a:gd name="connsiteY1" fmla="*/ 2772938 h 2891472"/>
              <a:gd name="connsiteX2" fmla="*/ 94435 w 391187"/>
              <a:gd name="connsiteY2" fmla="*/ 2667105 h 2891472"/>
              <a:gd name="connsiteX3" fmla="*/ 22468 w 391187"/>
              <a:gd name="connsiteY3" fmla="*/ 2573972 h 2891472"/>
              <a:gd name="connsiteX4" fmla="*/ 81735 w 391187"/>
              <a:gd name="connsiteY4" fmla="*/ 2472372 h 2891472"/>
              <a:gd name="connsiteX5" fmla="*/ 26702 w 391187"/>
              <a:gd name="connsiteY5" fmla="*/ 2391938 h 2891472"/>
              <a:gd name="connsiteX6" fmla="*/ 102902 w 391187"/>
              <a:gd name="connsiteY6" fmla="*/ 2286105 h 2891472"/>
              <a:gd name="connsiteX7" fmla="*/ 18235 w 391187"/>
              <a:gd name="connsiteY7" fmla="*/ 2205672 h 2891472"/>
              <a:gd name="connsiteX8" fmla="*/ 98668 w 391187"/>
              <a:gd name="connsiteY8" fmla="*/ 2108305 h 2891472"/>
              <a:gd name="connsiteX9" fmla="*/ 22468 w 391187"/>
              <a:gd name="connsiteY9" fmla="*/ 2010938 h 2891472"/>
              <a:gd name="connsiteX10" fmla="*/ 94435 w 391187"/>
              <a:gd name="connsiteY10" fmla="*/ 1934738 h 2891472"/>
              <a:gd name="connsiteX11" fmla="*/ 35168 w 391187"/>
              <a:gd name="connsiteY11" fmla="*/ 1828905 h 2891472"/>
              <a:gd name="connsiteX12" fmla="*/ 90202 w 391187"/>
              <a:gd name="connsiteY12" fmla="*/ 1782338 h 2891472"/>
              <a:gd name="connsiteX13" fmla="*/ 9768 w 391187"/>
              <a:gd name="connsiteY13" fmla="*/ 1706138 h 2891472"/>
              <a:gd name="connsiteX14" fmla="*/ 81735 w 391187"/>
              <a:gd name="connsiteY14" fmla="*/ 1608772 h 2891472"/>
              <a:gd name="connsiteX15" fmla="*/ 5535 w 391187"/>
              <a:gd name="connsiteY15" fmla="*/ 1541038 h 2891472"/>
              <a:gd name="connsiteX16" fmla="*/ 102902 w 391187"/>
              <a:gd name="connsiteY16" fmla="*/ 1464838 h 2891472"/>
              <a:gd name="connsiteX17" fmla="*/ 22468 w 391187"/>
              <a:gd name="connsiteY17" fmla="*/ 1418272 h 2891472"/>
              <a:gd name="connsiteX18" fmla="*/ 18235 w 391187"/>
              <a:gd name="connsiteY18" fmla="*/ 1325138 h 2891472"/>
              <a:gd name="connsiteX19" fmla="*/ 85968 w 391187"/>
              <a:gd name="connsiteY19" fmla="*/ 1257405 h 2891472"/>
              <a:gd name="connsiteX20" fmla="*/ 22468 w 391187"/>
              <a:gd name="connsiteY20" fmla="*/ 1206605 h 2891472"/>
              <a:gd name="connsiteX21" fmla="*/ 22468 w 391187"/>
              <a:gd name="connsiteY21" fmla="*/ 1117705 h 2891472"/>
              <a:gd name="connsiteX22" fmla="*/ 81735 w 391187"/>
              <a:gd name="connsiteY22" fmla="*/ 1041505 h 2891472"/>
              <a:gd name="connsiteX23" fmla="*/ 39402 w 391187"/>
              <a:gd name="connsiteY23" fmla="*/ 965305 h 2891472"/>
              <a:gd name="connsiteX24" fmla="*/ 39402 w 391187"/>
              <a:gd name="connsiteY24" fmla="*/ 901805 h 2891472"/>
              <a:gd name="connsiteX25" fmla="*/ 111368 w 391187"/>
              <a:gd name="connsiteY25" fmla="*/ 817138 h 2891472"/>
              <a:gd name="connsiteX26" fmla="*/ 64802 w 391187"/>
              <a:gd name="connsiteY26" fmla="*/ 643572 h 2891472"/>
              <a:gd name="connsiteX27" fmla="*/ 30935 w 391187"/>
              <a:gd name="connsiteY27" fmla="*/ 410738 h 2891472"/>
              <a:gd name="connsiteX28" fmla="*/ 77502 w 391187"/>
              <a:gd name="connsiteY28" fmla="*/ 135572 h 2891472"/>
              <a:gd name="connsiteX29" fmla="*/ 191802 w 391187"/>
              <a:gd name="connsiteY29" fmla="*/ 105 h 2891472"/>
              <a:gd name="connsiteX30" fmla="*/ 284935 w 391187"/>
              <a:gd name="connsiteY30" fmla="*/ 118638 h 2891472"/>
              <a:gd name="connsiteX31" fmla="*/ 331502 w 391187"/>
              <a:gd name="connsiteY31" fmla="*/ 402272 h 2891472"/>
              <a:gd name="connsiteX32" fmla="*/ 327269 w 391187"/>
              <a:gd name="connsiteY32" fmla="*/ 635105 h 2891472"/>
              <a:gd name="connsiteX33" fmla="*/ 280702 w 391187"/>
              <a:gd name="connsiteY33" fmla="*/ 808672 h 2891472"/>
              <a:gd name="connsiteX34" fmla="*/ 331502 w 391187"/>
              <a:gd name="connsiteY34" fmla="*/ 876405 h 2891472"/>
              <a:gd name="connsiteX35" fmla="*/ 331502 w 391187"/>
              <a:gd name="connsiteY35" fmla="*/ 956838 h 2891472"/>
              <a:gd name="connsiteX36" fmla="*/ 293402 w 391187"/>
              <a:gd name="connsiteY36" fmla="*/ 1033038 h 2891472"/>
              <a:gd name="connsiteX37" fmla="*/ 365368 w 391187"/>
              <a:gd name="connsiteY37" fmla="*/ 1100772 h 2891472"/>
              <a:gd name="connsiteX38" fmla="*/ 361135 w 391187"/>
              <a:gd name="connsiteY38" fmla="*/ 1176972 h 2891472"/>
              <a:gd name="connsiteX39" fmla="*/ 310335 w 391187"/>
              <a:gd name="connsiteY39" fmla="*/ 1248938 h 2891472"/>
              <a:gd name="connsiteX40" fmla="*/ 348435 w 391187"/>
              <a:gd name="connsiteY40" fmla="*/ 1308205 h 2891472"/>
              <a:gd name="connsiteX41" fmla="*/ 348435 w 391187"/>
              <a:gd name="connsiteY41" fmla="*/ 1380172 h 2891472"/>
              <a:gd name="connsiteX42" fmla="*/ 306102 w 391187"/>
              <a:gd name="connsiteY42" fmla="*/ 1447905 h 2891472"/>
              <a:gd name="connsiteX43" fmla="*/ 373835 w 391187"/>
              <a:gd name="connsiteY43" fmla="*/ 1536805 h 2891472"/>
              <a:gd name="connsiteX44" fmla="*/ 310335 w 391187"/>
              <a:gd name="connsiteY44" fmla="*/ 1591838 h 2891472"/>
              <a:gd name="connsiteX45" fmla="*/ 386535 w 391187"/>
              <a:gd name="connsiteY45" fmla="*/ 1693438 h 2891472"/>
              <a:gd name="connsiteX46" fmla="*/ 323035 w 391187"/>
              <a:gd name="connsiteY46" fmla="*/ 1761172 h 2891472"/>
              <a:gd name="connsiteX47" fmla="*/ 373835 w 391187"/>
              <a:gd name="connsiteY47" fmla="*/ 1833138 h 2891472"/>
              <a:gd name="connsiteX48" fmla="*/ 318802 w 391187"/>
              <a:gd name="connsiteY48" fmla="*/ 1917805 h 2891472"/>
              <a:gd name="connsiteX49" fmla="*/ 369602 w 391187"/>
              <a:gd name="connsiteY49" fmla="*/ 2015172 h 2891472"/>
              <a:gd name="connsiteX50" fmla="*/ 314568 w 391187"/>
              <a:gd name="connsiteY50" fmla="*/ 2108305 h 2891472"/>
              <a:gd name="connsiteX51" fmla="*/ 369602 w 391187"/>
              <a:gd name="connsiteY51" fmla="*/ 2201438 h 2891472"/>
              <a:gd name="connsiteX52" fmla="*/ 310335 w 391187"/>
              <a:gd name="connsiteY52" fmla="*/ 2277638 h 2891472"/>
              <a:gd name="connsiteX53" fmla="*/ 369602 w 391187"/>
              <a:gd name="connsiteY53" fmla="*/ 2383472 h 2891472"/>
              <a:gd name="connsiteX54" fmla="*/ 323035 w 391187"/>
              <a:gd name="connsiteY54" fmla="*/ 2455438 h 2891472"/>
              <a:gd name="connsiteX55" fmla="*/ 361135 w 391187"/>
              <a:gd name="connsiteY55" fmla="*/ 2569738 h 2891472"/>
              <a:gd name="connsiteX56" fmla="*/ 306102 w 391187"/>
              <a:gd name="connsiteY56" fmla="*/ 2654405 h 2891472"/>
              <a:gd name="connsiteX57" fmla="*/ 365368 w 391187"/>
              <a:gd name="connsiteY57" fmla="*/ 2772938 h 2891472"/>
              <a:gd name="connsiteX58" fmla="*/ 344202 w 391187"/>
              <a:gd name="connsiteY58" fmla="*/ 2883005 h 2891472"/>
              <a:gd name="connsiteX59" fmla="*/ 39402 w 391187"/>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8305 h 2891472"/>
              <a:gd name="connsiteX9" fmla="*/ 22468 w 386625"/>
              <a:gd name="connsiteY9" fmla="*/ 2010938 h 2891472"/>
              <a:gd name="connsiteX10" fmla="*/ 94435 w 386625"/>
              <a:gd name="connsiteY10" fmla="*/ 19347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182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90180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65368 w 386625"/>
              <a:gd name="connsiteY37" fmla="*/ 1100772 h 2891472"/>
              <a:gd name="connsiteX38" fmla="*/ 361135 w 386625"/>
              <a:gd name="connsiteY38" fmla="*/ 1176972 h 2891472"/>
              <a:gd name="connsiteX39" fmla="*/ 310335 w 386625"/>
              <a:gd name="connsiteY39" fmla="*/ 1248938 h 2891472"/>
              <a:gd name="connsiteX40" fmla="*/ 348435 w 386625"/>
              <a:gd name="connsiteY40" fmla="*/ 1308205 h 2891472"/>
              <a:gd name="connsiteX41" fmla="*/ 348435 w 386625"/>
              <a:gd name="connsiteY41" fmla="*/ 1380172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69602 w 386625"/>
              <a:gd name="connsiteY49" fmla="*/ 2015172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8305 h 2891472"/>
              <a:gd name="connsiteX9" fmla="*/ 22468 w 386625"/>
              <a:gd name="connsiteY9" fmla="*/ 2010938 h 2891472"/>
              <a:gd name="connsiteX10" fmla="*/ 94435 w 386625"/>
              <a:gd name="connsiteY10" fmla="*/ 19347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182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90180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65368 w 386625"/>
              <a:gd name="connsiteY37" fmla="*/ 1100772 h 2891472"/>
              <a:gd name="connsiteX38" fmla="*/ 361135 w 386625"/>
              <a:gd name="connsiteY38" fmla="*/ 1176972 h 2891472"/>
              <a:gd name="connsiteX39" fmla="*/ 310335 w 386625"/>
              <a:gd name="connsiteY39" fmla="*/ 1248938 h 2891472"/>
              <a:gd name="connsiteX40" fmla="*/ 348435 w 386625"/>
              <a:gd name="connsiteY40" fmla="*/ 1308205 h 2891472"/>
              <a:gd name="connsiteX41" fmla="*/ 348435 w 386625"/>
              <a:gd name="connsiteY41" fmla="*/ 1380172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69602 w 386625"/>
              <a:gd name="connsiteY49" fmla="*/ 2015172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8305 h 2891472"/>
              <a:gd name="connsiteX9" fmla="*/ 22468 w 386625"/>
              <a:gd name="connsiteY9" fmla="*/ 2010938 h 2891472"/>
              <a:gd name="connsiteX10" fmla="*/ 94435 w 386625"/>
              <a:gd name="connsiteY10" fmla="*/ 19347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182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90180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65368 w 386625"/>
              <a:gd name="connsiteY37" fmla="*/ 1100772 h 2891472"/>
              <a:gd name="connsiteX38" fmla="*/ 361135 w 386625"/>
              <a:gd name="connsiteY38" fmla="*/ 1176972 h 2891472"/>
              <a:gd name="connsiteX39" fmla="*/ 310335 w 386625"/>
              <a:gd name="connsiteY39" fmla="*/ 1248938 h 2891472"/>
              <a:gd name="connsiteX40" fmla="*/ 348435 w 386625"/>
              <a:gd name="connsiteY40" fmla="*/ 1308205 h 2891472"/>
              <a:gd name="connsiteX41" fmla="*/ 348435 w 386625"/>
              <a:gd name="connsiteY41" fmla="*/ 1380172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69602 w 386625"/>
              <a:gd name="connsiteY49" fmla="*/ 2015172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8305 h 2891472"/>
              <a:gd name="connsiteX9" fmla="*/ 22468 w 386625"/>
              <a:gd name="connsiteY9" fmla="*/ 2010938 h 2891472"/>
              <a:gd name="connsiteX10" fmla="*/ 94435 w 386625"/>
              <a:gd name="connsiteY10" fmla="*/ 19347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182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90180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65368 w 386625"/>
              <a:gd name="connsiteY37" fmla="*/ 1100772 h 2891472"/>
              <a:gd name="connsiteX38" fmla="*/ 361135 w 386625"/>
              <a:gd name="connsiteY38" fmla="*/ 1176972 h 2891472"/>
              <a:gd name="connsiteX39" fmla="*/ 310335 w 386625"/>
              <a:gd name="connsiteY39" fmla="*/ 1248938 h 2891472"/>
              <a:gd name="connsiteX40" fmla="*/ 348435 w 386625"/>
              <a:gd name="connsiteY40" fmla="*/ 1308205 h 2891472"/>
              <a:gd name="connsiteX41" fmla="*/ 348435 w 386625"/>
              <a:gd name="connsiteY41" fmla="*/ 1380172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69602 w 386625"/>
              <a:gd name="connsiteY49" fmla="*/ 2015172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8305 h 2891472"/>
              <a:gd name="connsiteX9" fmla="*/ 22468 w 386625"/>
              <a:gd name="connsiteY9" fmla="*/ 2010938 h 2891472"/>
              <a:gd name="connsiteX10" fmla="*/ 94435 w 386625"/>
              <a:gd name="connsiteY10" fmla="*/ 19347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182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90180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65368 w 386625"/>
              <a:gd name="connsiteY37" fmla="*/ 1100772 h 2891472"/>
              <a:gd name="connsiteX38" fmla="*/ 361135 w 386625"/>
              <a:gd name="connsiteY38" fmla="*/ 1176972 h 2891472"/>
              <a:gd name="connsiteX39" fmla="*/ 310335 w 386625"/>
              <a:gd name="connsiteY39" fmla="*/ 1248938 h 2891472"/>
              <a:gd name="connsiteX40" fmla="*/ 348435 w 386625"/>
              <a:gd name="connsiteY40" fmla="*/ 1308205 h 2891472"/>
              <a:gd name="connsiteX41" fmla="*/ 363252 w 386625"/>
              <a:gd name="connsiteY41" fmla="*/ 138228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69602 w 386625"/>
              <a:gd name="connsiteY49" fmla="*/ 2015172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8305 h 2891472"/>
              <a:gd name="connsiteX9" fmla="*/ 22468 w 386625"/>
              <a:gd name="connsiteY9" fmla="*/ 2010938 h 2891472"/>
              <a:gd name="connsiteX10" fmla="*/ 94435 w 386625"/>
              <a:gd name="connsiteY10" fmla="*/ 19347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182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90180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65368 w 386625"/>
              <a:gd name="connsiteY37" fmla="*/ 1100772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228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69602 w 386625"/>
              <a:gd name="connsiteY49" fmla="*/ 2015172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8305 h 2891472"/>
              <a:gd name="connsiteX9" fmla="*/ 22468 w 386625"/>
              <a:gd name="connsiteY9" fmla="*/ 2010938 h 2891472"/>
              <a:gd name="connsiteX10" fmla="*/ 94435 w 386625"/>
              <a:gd name="connsiteY10" fmla="*/ 19347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182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90180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65368 w 386625"/>
              <a:gd name="connsiteY37" fmla="*/ 1100772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69602 w 386625"/>
              <a:gd name="connsiteY49" fmla="*/ 2015172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8305 h 2891472"/>
              <a:gd name="connsiteX9" fmla="*/ 22468 w 386625"/>
              <a:gd name="connsiteY9" fmla="*/ 2010938 h 2891472"/>
              <a:gd name="connsiteX10" fmla="*/ 94435 w 386625"/>
              <a:gd name="connsiteY10" fmla="*/ 19347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90180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65368 w 386625"/>
              <a:gd name="connsiteY37" fmla="*/ 1100772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69602 w 386625"/>
              <a:gd name="connsiteY49" fmla="*/ 2015172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8305 h 2891472"/>
              <a:gd name="connsiteX9" fmla="*/ 22468 w 386625"/>
              <a:gd name="connsiteY9" fmla="*/ 2010938 h 2891472"/>
              <a:gd name="connsiteX10" fmla="*/ 94435 w 386625"/>
              <a:gd name="connsiteY10" fmla="*/ 19347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90180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69602 w 386625"/>
              <a:gd name="connsiteY49" fmla="*/ 2015172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8305 h 2891472"/>
              <a:gd name="connsiteX9" fmla="*/ 22468 w 386625"/>
              <a:gd name="connsiteY9" fmla="*/ 2010938 h 2891472"/>
              <a:gd name="connsiteX10" fmla="*/ 94435 w 386625"/>
              <a:gd name="connsiteY10" fmla="*/ 19347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69602 w 386625"/>
              <a:gd name="connsiteY49" fmla="*/ 2015172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830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69602 w 386625"/>
              <a:gd name="connsiteY49" fmla="*/ 2015172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69602 w 386625"/>
              <a:gd name="connsiteY49" fmla="*/ 2015172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697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59155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61135 w 386625"/>
              <a:gd name="connsiteY55" fmla="*/ 2559155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71718 w 386625"/>
              <a:gd name="connsiteY55" fmla="*/ 25570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71718 w 386625"/>
              <a:gd name="connsiteY55" fmla="*/ 2557038 h 2891472"/>
              <a:gd name="connsiteX56" fmla="*/ 306102 w 386625"/>
              <a:gd name="connsiteY56" fmla="*/ 26544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71718 w 386625"/>
              <a:gd name="connsiteY55" fmla="*/ 2557038 h 2891472"/>
              <a:gd name="connsiteX56" fmla="*/ 301869 w 386625"/>
              <a:gd name="connsiteY56" fmla="*/ 26671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71718 w 386625"/>
              <a:gd name="connsiteY55" fmla="*/ 2557038 h 2891472"/>
              <a:gd name="connsiteX56" fmla="*/ 301869 w 386625"/>
              <a:gd name="connsiteY56" fmla="*/ 26671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71718 w 386625"/>
              <a:gd name="connsiteY55" fmla="*/ 2557038 h 2891472"/>
              <a:gd name="connsiteX56" fmla="*/ 301869 w 386625"/>
              <a:gd name="connsiteY56" fmla="*/ 26671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71718 w 386625"/>
              <a:gd name="connsiteY55" fmla="*/ 2557038 h 2891472"/>
              <a:gd name="connsiteX56" fmla="*/ 301869 w 386625"/>
              <a:gd name="connsiteY56" fmla="*/ 26671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71718 w 386625"/>
              <a:gd name="connsiteY55" fmla="*/ 2557038 h 2891472"/>
              <a:gd name="connsiteX56" fmla="*/ 301869 w 386625"/>
              <a:gd name="connsiteY56" fmla="*/ 2667105 h 2891472"/>
              <a:gd name="connsiteX57" fmla="*/ 3653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71718 w 386625"/>
              <a:gd name="connsiteY55" fmla="*/ 2557038 h 2891472"/>
              <a:gd name="connsiteX56" fmla="*/ 301869 w 386625"/>
              <a:gd name="connsiteY56" fmla="*/ 2667105 h 2891472"/>
              <a:gd name="connsiteX57" fmla="*/ 378068 w 386625"/>
              <a:gd name="connsiteY57" fmla="*/ 2772938 h 2891472"/>
              <a:gd name="connsiteX58" fmla="*/ 344202 w 386625"/>
              <a:gd name="connsiteY58" fmla="*/ 2883005 h 2891472"/>
              <a:gd name="connsiteX59" fmla="*/ 39402 w 386625"/>
              <a:gd name="connsiteY59" fmla="*/ 2891472 h 2891472"/>
              <a:gd name="connsiteX0" fmla="*/ 39402 w 386625"/>
              <a:gd name="connsiteY0" fmla="*/ 2891472 h 2891472"/>
              <a:gd name="connsiteX1" fmla="*/ 9768 w 386625"/>
              <a:gd name="connsiteY1" fmla="*/ 2772938 h 2891472"/>
              <a:gd name="connsiteX2" fmla="*/ 94435 w 386625"/>
              <a:gd name="connsiteY2" fmla="*/ 2667105 h 2891472"/>
              <a:gd name="connsiteX3" fmla="*/ 22468 w 386625"/>
              <a:gd name="connsiteY3" fmla="*/ 2573972 h 2891472"/>
              <a:gd name="connsiteX4" fmla="*/ 81735 w 386625"/>
              <a:gd name="connsiteY4" fmla="*/ 2472372 h 2891472"/>
              <a:gd name="connsiteX5" fmla="*/ 26702 w 386625"/>
              <a:gd name="connsiteY5" fmla="*/ 2391938 h 2891472"/>
              <a:gd name="connsiteX6" fmla="*/ 102902 w 386625"/>
              <a:gd name="connsiteY6" fmla="*/ 2286105 h 2891472"/>
              <a:gd name="connsiteX7" fmla="*/ 18235 w 386625"/>
              <a:gd name="connsiteY7" fmla="*/ 2205672 h 2891472"/>
              <a:gd name="connsiteX8" fmla="*/ 98668 w 386625"/>
              <a:gd name="connsiteY8" fmla="*/ 2101955 h 2891472"/>
              <a:gd name="connsiteX9" fmla="*/ 22468 w 386625"/>
              <a:gd name="connsiteY9" fmla="*/ 2010938 h 2891472"/>
              <a:gd name="connsiteX10" fmla="*/ 94435 w 386625"/>
              <a:gd name="connsiteY10" fmla="*/ 1922038 h 2891472"/>
              <a:gd name="connsiteX11" fmla="*/ 35168 w 386625"/>
              <a:gd name="connsiteY11" fmla="*/ 1828905 h 2891472"/>
              <a:gd name="connsiteX12" fmla="*/ 90202 w 386625"/>
              <a:gd name="connsiteY12" fmla="*/ 1782338 h 2891472"/>
              <a:gd name="connsiteX13" fmla="*/ 9768 w 386625"/>
              <a:gd name="connsiteY13" fmla="*/ 1706138 h 2891472"/>
              <a:gd name="connsiteX14" fmla="*/ 81735 w 386625"/>
              <a:gd name="connsiteY14" fmla="*/ 1608772 h 2891472"/>
              <a:gd name="connsiteX15" fmla="*/ 5535 w 386625"/>
              <a:gd name="connsiteY15" fmla="*/ 1541038 h 2891472"/>
              <a:gd name="connsiteX16" fmla="*/ 102902 w 386625"/>
              <a:gd name="connsiteY16" fmla="*/ 1464838 h 2891472"/>
              <a:gd name="connsiteX17" fmla="*/ 22468 w 386625"/>
              <a:gd name="connsiteY17" fmla="*/ 1405572 h 2891472"/>
              <a:gd name="connsiteX18" fmla="*/ 18235 w 386625"/>
              <a:gd name="connsiteY18" fmla="*/ 1325138 h 2891472"/>
              <a:gd name="connsiteX19" fmla="*/ 85968 w 386625"/>
              <a:gd name="connsiteY19" fmla="*/ 1257405 h 2891472"/>
              <a:gd name="connsiteX20" fmla="*/ 22468 w 386625"/>
              <a:gd name="connsiteY20" fmla="*/ 1206605 h 2891472"/>
              <a:gd name="connsiteX21" fmla="*/ 22468 w 386625"/>
              <a:gd name="connsiteY21" fmla="*/ 1117705 h 2891472"/>
              <a:gd name="connsiteX22" fmla="*/ 81735 w 386625"/>
              <a:gd name="connsiteY22" fmla="*/ 1041505 h 2891472"/>
              <a:gd name="connsiteX23" fmla="*/ 39402 w 386625"/>
              <a:gd name="connsiteY23" fmla="*/ 965305 h 2891472"/>
              <a:gd name="connsiteX24" fmla="*/ 39402 w 386625"/>
              <a:gd name="connsiteY24" fmla="*/ 895455 h 2891472"/>
              <a:gd name="connsiteX25" fmla="*/ 111368 w 386625"/>
              <a:gd name="connsiteY25" fmla="*/ 817138 h 2891472"/>
              <a:gd name="connsiteX26" fmla="*/ 64802 w 386625"/>
              <a:gd name="connsiteY26" fmla="*/ 643572 h 2891472"/>
              <a:gd name="connsiteX27" fmla="*/ 30935 w 386625"/>
              <a:gd name="connsiteY27" fmla="*/ 410738 h 2891472"/>
              <a:gd name="connsiteX28" fmla="*/ 77502 w 386625"/>
              <a:gd name="connsiteY28" fmla="*/ 135572 h 2891472"/>
              <a:gd name="connsiteX29" fmla="*/ 191802 w 386625"/>
              <a:gd name="connsiteY29" fmla="*/ 105 h 2891472"/>
              <a:gd name="connsiteX30" fmla="*/ 284935 w 386625"/>
              <a:gd name="connsiteY30" fmla="*/ 118638 h 2891472"/>
              <a:gd name="connsiteX31" fmla="*/ 331502 w 386625"/>
              <a:gd name="connsiteY31" fmla="*/ 402272 h 2891472"/>
              <a:gd name="connsiteX32" fmla="*/ 327269 w 386625"/>
              <a:gd name="connsiteY32" fmla="*/ 635105 h 2891472"/>
              <a:gd name="connsiteX33" fmla="*/ 280702 w 386625"/>
              <a:gd name="connsiteY33" fmla="*/ 808672 h 2891472"/>
              <a:gd name="connsiteX34" fmla="*/ 331502 w 386625"/>
              <a:gd name="connsiteY34" fmla="*/ 876405 h 2891472"/>
              <a:gd name="connsiteX35" fmla="*/ 331502 w 386625"/>
              <a:gd name="connsiteY35" fmla="*/ 956838 h 2891472"/>
              <a:gd name="connsiteX36" fmla="*/ 293402 w 386625"/>
              <a:gd name="connsiteY36" fmla="*/ 1033038 h 2891472"/>
              <a:gd name="connsiteX37" fmla="*/ 356901 w 386625"/>
              <a:gd name="connsiteY37" fmla="*/ 1111355 h 2891472"/>
              <a:gd name="connsiteX38" fmla="*/ 361135 w 386625"/>
              <a:gd name="connsiteY38" fmla="*/ 1176972 h 2891472"/>
              <a:gd name="connsiteX39" fmla="*/ 310335 w 386625"/>
              <a:gd name="connsiteY39" fmla="*/ 1248938 h 2891472"/>
              <a:gd name="connsiteX40" fmla="*/ 361135 w 386625"/>
              <a:gd name="connsiteY40" fmla="*/ 1306089 h 2891472"/>
              <a:gd name="connsiteX41" fmla="*/ 363252 w 386625"/>
              <a:gd name="connsiteY41" fmla="*/ 1388639 h 2891472"/>
              <a:gd name="connsiteX42" fmla="*/ 306102 w 386625"/>
              <a:gd name="connsiteY42" fmla="*/ 1447905 h 2891472"/>
              <a:gd name="connsiteX43" fmla="*/ 373835 w 386625"/>
              <a:gd name="connsiteY43" fmla="*/ 1536805 h 2891472"/>
              <a:gd name="connsiteX44" fmla="*/ 306101 w 386625"/>
              <a:gd name="connsiteY44" fmla="*/ 1617238 h 2891472"/>
              <a:gd name="connsiteX45" fmla="*/ 386535 w 386625"/>
              <a:gd name="connsiteY45" fmla="*/ 1693438 h 2891472"/>
              <a:gd name="connsiteX46" fmla="*/ 323035 w 386625"/>
              <a:gd name="connsiteY46" fmla="*/ 1761172 h 2891472"/>
              <a:gd name="connsiteX47" fmla="*/ 373835 w 386625"/>
              <a:gd name="connsiteY47" fmla="*/ 1833138 h 2891472"/>
              <a:gd name="connsiteX48" fmla="*/ 318802 w 386625"/>
              <a:gd name="connsiteY48" fmla="*/ 1917805 h 2891472"/>
              <a:gd name="connsiteX49" fmla="*/ 375952 w 386625"/>
              <a:gd name="connsiteY49" fmla="*/ 2010938 h 2891472"/>
              <a:gd name="connsiteX50" fmla="*/ 314568 w 386625"/>
              <a:gd name="connsiteY50" fmla="*/ 2108305 h 2891472"/>
              <a:gd name="connsiteX51" fmla="*/ 369602 w 386625"/>
              <a:gd name="connsiteY51" fmla="*/ 2201438 h 2891472"/>
              <a:gd name="connsiteX52" fmla="*/ 310335 w 386625"/>
              <a:gd name="connsiteY52" fmla="*/ 2277638 h 2891472"/>
              <a:gd name="connsiteX53" fmla="*/ 369602 w 386625"/>
              <a:gd name="connsiteY53" fmla="*/ 2383472 h 2891472"/>
              <a:gd name="connsiteX54" fmla="*/ 323035 w 386625"/>
              <a:gd name="connsiteY54" fmla="*/ 2455438 h 2891472"/>
              <a:gd name="connsiteX55" fmla="*/ 371718 w 386625"/>
              <a:gd name="connsiteY55" fmla="*/ 2557038 h 2891472"/>
              <a:gd name="connsiteX56" fmla="*/ 301869 w 386625"/>
              <a:gd name="connsiteY56" fmla="*/ 2667105 h 2891472"/>
              <a:gd name="connsiteX57" fmla="*/ 378068 w 386625"/>
              <a:gd name="connsiteY57" fmla="*/ 2772938 h 2891472"/>
              <a:gd name="connsiteX58" fmla="*/ 344202 w 386625"/>
              <a:gd name="connsiteY58" fmla="*/ 2883005 h 2891472"/>
              <a:gd name="connsiteX59" fmla="*/ 39402 w 386625"/>
              <a:gd name="connsiteY59" fmla="*/ 2891472 h 2891472"/>
              <a:gd name="connsiteX0" fmla="*/ 35198 w 382421"/>
              <a:gd name="connsiteY0" fmla="*/ 2891472 h 2891472"/>
              <a:gd name="connsiteX1" fmla="*/ 5564 w 382421"/>
              <a:gd name="connsiteY1" fmla="*/ 2772938 h 2891472"/>
              <a:gd name="connsiteX2" fmla="*/ 90231 w 382421"/>
              <a:gd name="connsiteY2" fmla="*/ 2667105 h 2891472"/>
              <a:gd name="connsiteX3" fmla="*/ 18264 w 382421"/>
              <a:gd name="connsiteY3" fmla="*/ 2573972 h 2891472"/>
              <a:gd name="connsiteX4" fmla="*/ 77531 w 382421"/>
              <a:gd name="connsiteY4" fmla="*/ 2472372 h 2891472"/>
              <a:gd name="connsiteX5" fmla="*/ 22498 w 382421"/>
              <a:gd name="connsiteY5" fmla="*/ 2391938 h 2891472"/>
              <a:gd name="connsiteX6" fmla="*/ 98698 w 382421"/>
              <a:gd name="connsiteY6" fmla="*/ 2286105 h 2891472"/>
              <a:gd name="connsiteX7" fmla="*/ 14031 w 382421"/>
              <a:gd name="connsiteY7" fmla="*/ 2205672 h 2891472"/>
              <a:gd name="connsiteX8" fmla="*/ 94464 w 382421"/>
              <a:gd name="connsiteY8" fmla="*/ 2101955 h 2891472"/>
              <a:gd name="connsiteX9" fmla="*/ 18264 w 382421"/>
              <a:gd name="connsiteY9" fmla="*/ 2010938 h 2891472"/>
              <a:gd name="connsiteX10" fmla="*/ 90231 w 382421"/>
              <a:gd name="connsiteY10" fmla="*/ 1922038 h 2891472"/>
              <a:gd name="connsiteX11" fmla="*/ 30964 w 382421"/>
              <a:gd name="connsiteY11" fmla="*/ 1828905 h 2891472"/>
              <a:gd name="connsiteX12" fmla="*/ 85998 w 382421"/>
              <a:gd name="connsiteY12" fmla="*/ 1782338 h 2891472"/>
              <a:gd name="connsiteX13" fmla="*/ 5564 w 382421"/>
              <a:gd name="connsiteY13" fmla="*/ 1706138 h 2891472"/>
              <a:gd name="connsiteX14" fmla="*/ 77531 w 382421"/>
              <a:gd name="connsiteY14" fmla="*/ 1608772 h 2891472"/>
              <a:gd name="connsiteX15" fmla="*/ 1331 w 382421"/>
              <a:gd name="connsiteY15" fmla="*/ 1541038 h 2891472"/>
              <a:gd name="connsiteX16" fmla="*/ 98698 w 382421"/>
              <a:gd name="connsiteY16" fmla="*/ 1464838 h 2891472"/>
              <a:gd name="connsiteX17" fmla="*/ 18264 w 382421"/>
              <a:gd name="connsiteY17" fmla="*/ 1405572 h 2891472"/>
              <a:gd name="connsiteX18" fmla="*/ 14031 w 382421"/>
              <a:gd name="connsiteY18" fmla="*/ 1325138 h 2891472"/>
              <a:gd name="connsiteX19" fmla="*/ 81764 w 382421"/>
              <a:gd name="connsiteY19" fmla="*/ 1257405 h 2891472"/>
              <a:gd name="connsiteX20" fmla="*/ 18264 w 382421"/>
              <a:gd name="connsiteY20" fmla="*/ 1206605 h 2891472"/>
              <a:gd name="connsiteX21" fmla="*/ 18264 w 382421"/>
              <a:gd name="connsiteY21" fmla="*/ 1117705 h 2891472"/>
              <a:gd name="connsiteX22" fmla="*/ 77531 w 382421"/>
              <a:gd name="connsiteY22" fmla="*/ 1041505 h 2891472"/>
              <a:gd name="connsiteX23" fmla="*/ 35198 w 382421"/>
              <a:gd name="connsiteY23" fmla="*/ 965305 h 2891472"/>
              <a:gd name="connsiteX24" fmla="*/ 35198 w 382421"/>
              <a:gd name="connsiteY24" fmla="*/ 895455 h 2891472"/>
              <a:gd name="connsiteX25" fmla="*/ 107164 w 382421"/>
              <a:gd name="connsiteY25" fmla="*/ 817138 h 2891472"/>
              <a:gd name="connsiteX26" fmla="*/ 60598 w 382421"/>
              <a:gd name="connsiteY26" fmla="*/ 643572 h 2891472"/>
              <a:gd name="connsiteX27" fmla="*/ 26731 w 382421"/>
              <a:gd name="connsiteY27" fmla="*/ 410738 h 2891472"/>
              <a:gd name="connsiteX28" fmla="*/ 73298 w 382421"/>
              <a:gd name="connsiteY28" fmla="*/ 135572 h 2891472"/>
              <a:gd name="connsiteX29" fmla="*/ 187598 w 382421"/>
              <a:gd name="connsiteY29" fmla="*/ 105 h 2891472"/>
              <a:gd name="connsiteX30" fmla="*/ 280731 w 382421"/>
              <a:gd name="connsiteY30" fmla="*/ 118638 h 2891472"/>
              <a:gd name="connsiteX31" fmla="*/ 327298 w 382421"/>
              <a:gd name="connsiteY31" fmla="*/ 402272 h 2891472"/>
              <a:gd name="connsiteX32" fmla="*/ 323065 w 382421"/>
              <a:gd name="connsiteY32" fmla="*/ 635105 h 2891472"/>
              <a:gd name="connsiteX33" fmla="*/ 276498 w 382421"/>
              <a:gd name="connsiteY33" fmla="*/ 808672 h 2891472"/>
              <a:gd name="connsiteX34" fmla="*/ 327298 w 382421"/>
              <a:gd name="connsiteY34" fmla="*/ 876405 h 2891472"/>
              <a:gd name="connsiteX35" fmla="*/ 327298 w 382421"/>
              <a:gd name="connsiteY35" fmla="*/ 956838 h 2891472"/>
              <a:gd name="connsiteX36" fmla="*/ 289198 w 382421"/>
              <a:gd name="connsiteY36" fmla="*/ 1033038 h 2891472"/>
              <a:gd name="connsiteX37" fmla="*/ 352697 w 382421"/>
              <a:gd name="connsiteY37" fmla="*/ 1111355 h 2891472"/>
              <a:gd name="connsiteX38" fmla="*/ 356931 w 382421"/>
              <a:gd name="connsiteY38" fmla="*/ 1176972 h 2891472"/>
              <a:gd name="connsiteX39" fmla="*/ 306131 w 382421"/>
              <a:gd name="connsiteY39" fmla="*/ 1248938 h 2891472"/>
              <a:gd name="connsiteX40" fmla="*/ 356931 w 382421"/>
              <a:gd name="connsiteY40" fmla="*/ 1306089 h 2891472"/>
              <a:gd name="connsiteX41" fmla="*/ 359048 w 382421"/>
              <a:gd name="connsiteY41" fmla="*/ 1388639 h 2891472"/>
              <a:gd name="connsiteX42" fmla="*/ 301898 w 382421"/>
              <a:gd name="connsiteY42" fmla="*/ 1447905 h 2891472"/>
              <a:gd name="connsiteX43" fmla="*/ 369631 w 382421"/>
              <a:gd name="connsiteY43" fmla="*/ 1536805 h 2891472"/>
              <a:gd name="connsiteX44" fmla="*/ 301897 w 382421"/>
              <a:gd name="connsiteY44" fmla="*/ 1617238 h 2891472"/>
              <a:gd name="connsiteX45" fmla="*/ 382331 w 382421"/>
              <a:gd name="connsiteY45" fmla="*/ 1693438 h 2891472"/>
              <a:gd name="connsiteX46" fmla="*/ 318831 w 382421"/>
              <a:gd name="connsiteY46" fmla="*/ 1761172 h 2891472"/>
              <a:gd name="connsiteX47" fmla="*/ 369631 w 382421"/>
              <a:gd name="connsiteY47" fmla="*/ 1833138 h 2891472"/>
              <a:gd name="connsiteX48" fmla="*/ 314598 w 382421"/>
              <a:gd name="connsiteY48" fmla="*/ 1917805 h 2891472"/>
              <a:gd name="connsiteX49" fmla="*/ 371748 w 382421"/>
              <a:gd name="connsiteY49" fmla="*/ 2010938 h 2891472"/>
              <a:gd name="connsiteX50" fmla="*/ 310364 w 382421"/>
              <a:gd name="connsiteY50" fmla="*/ 2108305 h 2891472"/>
              <a:gd name="connsiteX51" fmla="*/ 365398 w 382421"/>
              <a:gd name="connsiteY51" fmla="*/ 2201438 h 2891472"/>
              <a:gd name="connsiteX52" fmla="*/ 306131 w 382421"/>
              <a:gd name="connsiteY52" fmla="*/ 2277638 h 2891472"/>
              <a:gd name="connsiteX53" fmla="*/ 365398 w 382421"/>
              <a:gd name="connsiteY53" fmla="*/ 2383472 h 2891472"/>
              <a:gd name="connsiteX54" fmla="*/ 318831 w 382421"/>
              <a:gd name="connsiteY54" fmla="*/ 2455438 h 2891472"/>
              <a:gd name="connsiteX55" fmla="*/ 367514 w 382421"/>
              <a:gd name="connsiteY55" fmla="*/ 2557038 h 2891472"/>
              <a:gd name="connsiteX56" fmla="*/ 297665 w 382421"/>
              <a:gd name="connsiteY56" fmla="*/ 2667105 h 2891472"/>
              <a:gd name="connsiteX57" fmla="*/ 373864 w 382421"/>
              <a:gd name="connsiteY57" fmla="*/ 2772938 h 2891472"/>
              <a:gd name="connsiteX58" fmla="*/ 339998 w 382421"/>
              <a:gd name="connsiteY58" fmla="*/ 2883005 h 2891472"/>
              <a:gd name="connsiteX59" fmla="*/ 35198 w 382421"/>
              <a:gd name="connsiteY59" fmla="*/ 2891472 h 2891472"/>
              <a:gd name="connsiteX0" fmla="*/ 35198 w 382421"/>
              <a:gd name="connsiteY0" fmla="*/ 2891472 h 2891472"/>
              <a:gd name="connsiteX1" fmla="*/ 5564 w 382421"/>
              <a:gd name="connsiteY1" fmla="*/ 2772938 h 2891472"/>
              <a:gd name="connsiteX2" fmla="*/ 90231 w 382421"/>
              <a:gd name="connsiteY2" fmla="*/ 2667105 h 2891472"/>
              <a:gd name="connsiteX3" fmla="*/ 18264 w 382421"/>
              <a:gd name="connsiteY3" fmla="*/ 2573972 h 2891472"/>
              <a:gd name="connsiteX4" fmla="*/ 77531 w 382421"/>
              <a:gd name="connsiteY4" fmla="*/ 2472372 h 2891472"/>
              <a:gd name="connsiteX5" fmla="*/ 20382 w 382421"/>
              <a:gd name="connsiteY5" fmla="*/ 2385588 h 2891472"/>
              <a:gd name="connsiteX6" fmla="*/ 98698 w 382421"/>
              <a:gd name="connsiteY6" fmla="*/ 2286105 h 2891472"/>
              <a:gd name="connsiteX7" fmla="*/ 14031 w 382421"/>
              <a:gd name="connsiteY7" fmla="*/ 2205672 h 2891472"/>
              <a:gd name="connsiteX8" fmla="*/ 94464 w 382421"/>
              <a:gd name="connsiteY8" fmla="*/ 2101955 h 2891472"/>
              <a:gd name="connsiteX9" fmla="*/ 18264 w 382421"/>
              <a:gd name="connsiteY9" fmla="*/ 2010938 h 2891472"/>
              <a:gd name="connsiteX10" fmla="*/ 90231 w 382421"/>
              <a:gd name="connsiteY10" fmla="*/ 1922038 h 2891472"/>
              <a:gd name="connsiteX11" fmla="*/ 30964 w 382421"/>
              <a:gd name="connsiteY11" fmla="*/ 1828905 h 2891472"/>
              <a:gd name="connsiteX12" fmla="*/ 85998 w 382421"/>
              <a:gd name="connsiteY12" fmla="*/ 1782338 h 2891472"/>
              <a:gd name="connsiteX13" fmla="*/ 5564 w 382421"/>
              <a:gd name="connsiteY13" fmla="*/ 1706138 h 2891472"/>
              <a:gd name="connsiteX14" fmla="*/ 77531 w 382421"/>
              <a:gd name="connsiteY14" fmla="*/ 1608772 h 2891472"/>
              <a:gd name="connsiteX15" fmla="*/ 1331 w 382421"/>
              <a:gd name="connsiteY15" fmla="*/ 1541038 h 2891472"/>
              <a:gd name="connsiteX16" fmla="*/ 98698 w 382421"/>
              <a:gd name="connsiteY16" fmla="*/ 1464838 h 2891472"/>
              <a:gd name="connsiteX17" fmla="*/ 18264 w 382421"/>
              <a:gd name="connsiteY17" fmla="*/ 1405572 h 2891472"/>
              <a:gd name="connsiteX18" fmla="*/ 14031 w 382421"/>
              <a:gd name="connsiteY18" fmla="*/ 1325138 h 2891472"/>
              <a:gd name="connsiteX19" fmla="*/ 81764 w 382421"/>
              <a:gd name="connsiteY19" fmla="*/ 1257405 h 2891472"/>
              <a:gd name="connsiteX20" fmla="*/ 18264 w 382421"/>
              <a:gd name="connsiteY20" fmla="*/ 1206605 h 2891472"/>
              <a:gd name="connsiteX21" fmla="*/ 18264 w 382421"/>
              <a:gd name="connsiteY21" fmla="*/ 1117705 h 2891472"/>
              <a:gd name="connsiteX22" fmla="*/ 77531 w 382421"/>
              <a:gd name="connsiteY22" fmla="*/ 1041505 h 2891472"/>
              <a:gd name="connsiteX23" fmla="*/ 35198 w 382421"/>
              <a:gd name="connsiteY23" fmla="*/ 965305 h 2891472"/>
              <a:gd name="connsiteX24" fmla="*/ 35198 w 382421"/>
              <a:gd name="connsiteY24" fmla="*/ 895455 h 2891472"/>
              <a:gd name="connsiteX25" fmla="*/ 107164 w 382421"/>
              <a:gd name="connsiteY25" fmla="*/ 817138 h 2891472"/>
              <a:gd name="connsiteX26" fmla="*/ 60598 w 382421"/>
              <a:gd name="connsiteY26" fmla="*/ 643572 h 2891472"/>
              <a:gd name="connsiteX27" fmla="*/ 26731 w 382421"/>
              <a:gd name="connsiteY27" fmla="*/ 410738 h 2891472"/>
              <a:gd name="connsiteX28" fmla="*/ 73298 w 382421"/>
              <a:gd name="connsiteY28" fmla="*/ 135572 h 2891472"/>
              <a:gd name="connsiteX29" fmla="*/ 187598 w 382421"/>
              <a:gd name="connsiteY29" fmla="*/ 105 h 2891472"/>
              <a:gd name="connsiteX30" fmla="*/ 280731 w 382421"/>
              <a:gd name="connsiteY30" fmla="*/ 118638 h 2891472"/>
              <a:gd name="connsiteX31" fmla="*/ 327298 w 382421"/>
              <a:gd name="connsiteY31" fmla="*/ 402272 h 2891472"/>
              <a:gd name="connsiteX32" fmla="*/ 323065 w 382421"/>
              <a:gd name="connsiteY32" fmla="*/ 635105 h 2891472"/>
              <a:gd name="connsiteX33" fmla="*/ 276498 w 382421"/>
              <a:gd name="connsiteY33" fmla="*/ 808672 h 2891472"/>
              <a:gd name="connsiteX34" fmla="*/ 327298 w 382421"/>
              <a:gd name="connsiteY34" fmla="*/ 876405 h 2891472"/>
              <a:gd name="connsiteX35" fmla="*/ 327298 w 382421"/>
              <a:gd name="connsiteY35" fmla="*/ 956838 h 2891472"/>
              <a:gd name="connsiteX36" fmla="*/ 289198 w 382421"/>
              <a:gd name="connsiteY36" fmla="*/ 1033038 h 2891472"/>
              <a:gd name="connsiteX37" fmla="*/ 352697 w 382421"/>
              <a:gd name="connsiteY37" fmla="*/ 1111355 h 2891472"/>
              <a:gd name="connsiteX38" fmla="*/ 356931 w 382421"/>
              <a:gd name="connsiteY38" fmla="*/ 1176972 h 2891472"/>
              <a:gd name="connsiteX39" fmla="*/ 306131 w 382421"/>
              <a:gd name="connsiteY39" fmla="*/ 1248938 h 2891472"/>
              <a:gd name="connsiteX40" fmla="*/ 356931 w 382421"/>
              <a:gd name="connsiteY40" fmla="*/ 1306089 h 2891472"/>
              <a:gd name="connsiteX41" fmla="*/ 359048 w 382421"/>
              <a:gd name="connsiteY41" fmla="*/ 1388639 h 2891472"/>
              <a:gd name="connsiteX42" fmla="*/ 301898 w 382421"/>
              <a:gd name="connsiteY42" fmla="*/ 1447905 h 2891472"/>
              <a:gd name="connsiteX43" fmla="*/ 369631 w 382421"/>
              <a:gd name="connsiteY43" fmla="*/ 1536805 h 2891472"/>
              <a:gd name="connsiteX44" fmla="*/ 301897 w 382421"/>
              <a:gd name="connsiteY44" fmla="*/ 1617238 h 2891472"/>
              <a:gd name="connsiteX45" fmla="*/ 382331 w 382421"/>
              <a:gd name="connsiteY45" fmla="*/ 1693438 h 2891472"/>
              <a:gd name="connsiteX46" fmla="*/ 318831 w 382421"/>
              <a:gd name="connsiteY46" fmla="*/ 1761172 h 2891472"/>
              <a:gd name="connsiteX47" fmla="*/ 369631 w 382421"/>
              <a:gd name="connsiteY47" fmla="*/ 1833138 h 2891472"/>
              <a:gd name="connsiteX48" fmla="*/ 314598 w 382421"/>
              <a:gd name="connsiteY48" fmla="*/ 1917805 h 2891472"/>
              <a:gd name="connsiteX49" fmla="*/ 371748 w 382421"/>
              <a:gd name="connsiteY49" fmla="*/ 2010938 h 2891472"/>
              <a:gd name="connsiteX50" fmla="*/ 310364 w 382421"/>
              <a:gd name="connsiteY50" fmla="*/ 2108305 h 2891472"/>
              <a:gd name="connsiteX51" fmla="*/ 365398 w 382421"/>
              <a:gd name="connsiteY51" fmla="*/ 2201438 h 2891472"/>
              <a:gd name="connsiteX52" fmla="*/ 306131 w 382421"/>
              <a:gd name="connsiteY52" fmla="*/ 2277638 h 2891472"/>
              <a:gd name="connsiteX53" fmla="*/ 365398 w 382421"/>
              <a:gd name="connsiteY53" fmla="*/ 2383472 h 2891472"/>
              <a:gd name="connsiteX54" fmla="*/ 318831 w 382421"/>
              <a:gd name="connsiteY54" fmla="*/ 2455438 h 2891472"/>
              <a:gd name="connsiteX55" fmla="*/ 367514 w 382421"/>
              <a:gd name="connsiteY55" fmla="*/ 2557038 h 2891472"/>
              <a:gd name="connsiteX56" fmla="*/ 297665 w 382421"/>
              <a:gd name="connsiteY56" fmla="*/ 2667105 h 2891472"/>
              <a:gd name="connsiteX57" fmla="*/ 373864 w 382421"/>
              <a:gd name="connsiteY57" fmla="*/ 2772938 h 2891472"/>
              <a:gd name="connsiteX58" fmla="*/ 339998 w 382421"/>
              <a:gd name="connsiteY58" fmla="*/ 2883005 h 2891472"/>
              <a:gd name="connsiteX59" fmla="*/ 35198 w 382421"/>
              <a:gd name="connsiteY59" fmla="*/ 2891472 h 2891472"/>
              <a:gd name="connsiteX0" fmla="*/ 35198 w 382421"/>
              <a:gd name="connsiteY0" fmla="*/ 2891472 h 2891472"/>
              <a:gd name="connsiteX1" fmla="*/ 5564 w 382421"/>
              <a:gd name="connsiteY1" fmla="*/ 2772938 h 2891472"/>
              <a:gd name="connsiteX2" fmla="*/ 90231 w 382421"/>
              <a:gd name="connsiteY2" fmla="*/ 2667105 h 2891472"/>
              <a:gd name="connsiteX3" fmla="*/ 18264 w 382421"/>
              <a:gd name="connsiteY3" fmla="*/ 2573972 h 2891472"/>
              <a:gd name="connsiteX4" fmla="*/ 77531 w 382421"/>
              <a:gd name="connsiteY4" fmla="*/ 2472372 h 2891472"/>
              <a:gd name="connsiteX5" fmla="*/ 20382 w 382421"/>
              <a:gd name="connsiteY5" fmla="*/ 2385588 h 2891472"/>
              <a:gd name="connsiteX6" fmla="*/ 98698 w 382421"/>
              <a:gd name="connsiteY6" fmla="*/ 2286105 h 2891472"/>
              <a:gd name="connsiteX7" fmla="*/ 14031 w 382421"/>
              <a:gd name="connsiteY7" fmla="*/ 2205672 h 2891472"/>
              <a:gd name="connsiteX8" fmla="*/ 94464 w 382421"/>
              <a:gd name="connsiteY8" fmla="*/ 2101955 h 2891472"/>
              <a:gd name="connsiteX9" fmla="*/ 18264 w 382421"/>
              <a:gd name="connsiteY9" fmla="*/ 2010938 h 2891472"/>
              <a:gd name="connsiteX10" fmla="*/ 90231 w 382421"/>
              <a:gd name="connsiteY10" fmla="*/ 1922038 h 2891472"/>
              <a:gd name="connsiteX11" fmla="*/ 30964 w 382421"/>
              <a:gd name="connsiteY11" fmla="*/ 1828905 h 2891472"/>
              <a:gd name="connsiteX12" fmla="*/ 85998 w 382421"/>
              <a:gd name="connsiteY12" fmla="*/ 1782338 h 2891472"/>
              <a:gd name="connsiteX13" fmla="*/ 5564 w 382421"/>
              <a:gd name="connsiteY13" fmla="*/ 1706138 h 2891472"/>
              <a:gd name="connsiteX14" fmla="*/ 77531 w 382421"/>
              <a:gd name="connsiteY14" fmla="*/ 1608772 h 2891472"/>
              <a:gd name="connsiteX15" fmla="*/ 1331 w 382421"/>
              <a:gd name="connsiteY15" fmla="*/ 1541038 h 2891472"/>
              <a:gd name="connsiteX16" fmla="*/ 98698 w 382421"/>
              <a:gd name="connsiteY16" fmla="*/ 1464838 h 2891472"/>
              <a:gd name="connsiteX17" fmla="*/ 18264 w 382421"/>
              <a:gd name="connsiteY17" fmla="*/ 1405572 h 2891472"/>
              <a:gd name="connsiteX18" fmla="*/ 14031 w 382421"/>
              <a:gd name="connsiteY18" fmla="*/ 1325138 h 2891472"/>
              <a:gd name="connsiteX19" fmla="*/ 81764 w 382421"/>
              <a:gd name="connsiteY19" fmla="*/ 1257405 h 2891472"/>
              <a:gd name="connsiteX20" fmla="*/ 18264 w 382421"/>
              <a:gd name="connsiteY20" fmla="*/ 1206605 h 2891472"/>
              <a:gd name="connsiteX21" fmla="*/ 18264 w 382421"/>
              <a:gd name="connsiteY21" fmla="*/ 1117705 h 2891472"/>
              <a:gd name="connsiteX22" fmla="*/ 77531 w 382421"/>
              <a:gd name="connsiteY22" fmla="*/ 1041505 h 2891472"/>
              <a:gd name="connsiteX23" fmla="*/ 35198 w 382421"/>
              <a:gd name="connsiteY23" fmla="*/ 965305 h 2891472"/>
              <a:gd name="connsiteX24" fmla="*/ 35198 w 382421"/>
              <a:gd name="connsiteY24" fmla="*/ 895455 h 2891472"/>
              <a:gd name="connsiteX25" fmla="*/ 107164 w 382421"/>
              <a:gd name="connsiteY25" fmla="*/ 817138 h 2891472"/>
              <a:gd name="connsiteX26" fmla="*/ 60598 w 382421"/>
              <a:gd name="connsiteY26" fmla="*/ 643572 h 2891472"/>
              <a:gd name="connsiteX27" fmla="*/ 26731 w 382421"/>
              <a:gd name="connsiteY27" fmla="*/ 410738 h 2891472"/>
              <a:gd name="connsiteX28" fmla="*/ 73298 w 382421"/>
              <a:gd name="connsiteY28" fmla="*/ 135572 h 2891472"/>
              <a:gd name="connsiteX29" fmla="*/ 187598 w 382421"/>
              <a:gd name="connsiteY29" fmla="*/ 105 h 2891472"/>
              <a:gd name="connsiteX30" fmla="*/ 280731 w 382421"/>
              <a:gd name="connsiteY30" fmla="*/ 118638 h 2891472"/>
              <a:gd name="connsiteX31" fmla="*/ 327298 w 382421"/>
              <a:gd name="connsiteY31" fmla="*/ 402272 h 2891472"/>
              <a:gd name="connsiteX32" fmla="*/ 323065 w 382421"/>
              <a:gd name="connsiteY32" fmla="*/ 635105 h 2891472"/>
              <a:gd name="connsiteX33" fmla="*/ 276498 w 382421"/>
              <a:gd name="connsiteY33" fmla="*/ 808672 h 2891472"/>
              <a:gd name="connsiteX34" fmla="*/ 327298 w 382421"/>
              <a:gd name="connsiteY34" fmla="*/ 876405 h 2891472"/>
              <a:gd name="connsiteX35" fmla="*/ 327298 w 382421"/>
              <a:gd name="connsiteY35" fmla="*/ 956838 h 2891472"/>
              <a:gd name="connsiteX36" fmla="*/ 289198 w 382421"/>
              <a:gd name="connsiteY36" fmla="*/ 1033038 h 2891472"/>
              <a:gd name="connsiteX37" fmla="*/ 352697 w 382421"/>
              <a:gd name="connsiteY37" fmla="*/ 1111355 h 2891472"/>
              <a:gd name="connsiteX38" fmla="*/ 356931 w 382421"/>
              <a:gd name="connsiteY38" fmla="*/ 1176972 h 2891472"/>
              <a:gd name="connsiteX39" fmla="*/ 306131 w 382421"/>
              <a:gd name="connsiteY39" fmla="*/ 1248938 h 2891472"/>
              <a:gd name="connsiteX40" fmla="*/ 356931 w 382421"/>
              <a:gd name="connsiteY40" fmla="*/ 1306089 h 2891472"/>
              <a:gd name="connsiteX41" fmla="*/ 359048 w 382421"/>
              <a:gd name="connsiteY41" fmla="*/ 1388639 h 2891472"/>
              <a:gd name="connsiteX42" fmla="*/ 301898 w 382421"/>
              <a:gd name="connsiteY42" fmla="*/ 1447905 h 2891472"/>
              <a:gd name="connsiteX43" fmla="*/ 369631 w 382421"/>
              <a:gd name="connsiteY43" fmla="*/ 1536805 h 2891472"/>
              <a:gd name="connsiteX44" fmla="*/ 301897 w 382421"/>
              <a:gd name="connsiteY44" fmla="*/ 1617238 h 2891472"/>
              <a:gd name="connsiteX45" fmla="*/ 382331 w 382421"/>
              <a:gd name="connsiteY45" fmla="*/ 1693438 h 2891472"/>
              <a:gd name="connsiteX46" fmla="*/ 318831 w 382421"/>
              <a:gd name="connsiteY46" fmla="*/ 1761172 h 2891472"/>
              <a:gd name="connsiteX47" fmla="*/ 369631 w 382421"/>
              <a:gd name="connsiteY47" fmla="*/ 1833138 h 2891472"/>
              <a:gd name="connsiteX48" fmla="*/ 314598 w 382421"/>
              <a:gd name="connsiteY48" fmla="*/ 1917805 h 2891472"/>
              <a:gd name="connsiteX49" fmla="*/ 371748 w 382421"/>
              <a:gd name="connsiteY49" fmla="*/ 2010938 h 2891472"/>
              <a:gd name="connsiteX50" fmla="*/ 310364 w 382421"/>
              <a:gd name="connsiteY50" fmla="*/ 2108305 h 2891472"/>
              <a:gd name="connsiteX51" fmla="*/ 365398 w 382421"/>
              <a:gd name="connsiteY51" fmla="*/ 2201438 h 2891472"/>
              <a:gd name="connsiteX52" fmla="*/ 306131 w 382421"/>
              <a:gd name="connsiteY52" fmla="*/ 2277638 h 2891472"/>
              <a:gd name="connsiteX53" fmla="*/ 365398 w 382421"/>
              <a:gd name="connsiteY53" fmla="*/ 2383472 h 2891472"/>
              <a:gd name="connsiteX54" fmla="*/ 312481 w 382421"/>
              <a:gd name="connsiteY54" fmla="*/ 2472371 h 2891472"/>
              <a:gd name="connsiteX55" fmla="*/ 367514 w 382421"/>
              <a:gd name="connsiteY55" fmla="*/ 2557038 h 2891472"/>
              <a:gd name="connsiteX56" fmla="*/ 297665 w 382421"/>
              <a:gd name="connsiteY56" fmla="*/ 2667105 h 2891472"/>
              <a:gd name="connsiteX57" fmla="*/ 373864 w 382421"/>
              <a:gd name="connsiteY57" fmla="*/ 2772938 h 2891472"/>
              <a:gd name="connsiteX58" fmla="*/ 339998 w 382421"/>
              <a:gd name="connsiteY58" fmla="*/ 2883005 h 2891472"/>
              <a:gd name="connsiteX59" fmla="*/ 35198 w 382421"/>
              <a:gd name="connsiteY59" fmla="*/ 2891472 h 2891472"/>
              <a:gd name="connsiteX0" fmla="*/ 35198 w 382421"/>
              <a:gd name="connsiteY0" fmla="*/ 2891472 h 2891472"/>
              <a:gd name="connsiteX1" fmla="*/ 5564 w 382421"/>
              <a:gd name="connsiteY1" fmla="*/ 2772938 h 2891472"/>
              <a:gd name="connsiteX2" fmla="*/ 90231 w 382421"/>
              <a:gd name="connsiteY2" fmla="*/ 2667105 h 2891472"/>
              <a:gd name="connsiteX3" fmla="*/ 18264 w 382421"/>
              <a:gd name="connsiteY3" fmla="*/ 2573972 h 2891472"/>
              <a:gd name="connsiteX4" fmla="*/ 77531 w 382421"/>
              <a:gd name="connsiteY4" fmla="*/ 2472372 h 2891472"/>
              <a:gd name="connsiteX5" fmla="*/ 20382 w 382421"/>
              <a:gd name="connsiteY5" fmla="*/ 2385588 h 2891472"/>
              <a:gd name="connsiteX6" fmla="*/ 98698 w 382421"/>
              <a:gd name="connsiteY6" fmla="*/ 2286105 h 2891472"/>
              <a:gd name="connsiteX7" fmla="*/ 14031 w 382421"/>
              <a:gd name="connsiteY7" fmla="*/ 2205672 h 2891472"/>
              <a:gd name="connsiteX8" fmla="*/ 94464 w 382421"/>
              <a:gd name="connsiteY8" fmla="*/ 2101955 h 2891472"/>
              <a:gd name="connsiteX9" fmla="*/ 18264 w 382421"/>
              <a:gd name="connsiteY9" fmla="*/ 2010938 h 2891472"/>
              <a:gd name="connsiteX10" fmla="*/ 90231 w 382421"/>
              <a:gd name="connsiteY10" fmla="*/ 1922038 h 2891472"/>
              <a:gd name="connsiteX11" fmla="*/ 30964 w 382421"/>
              <a:gd name="connsiteY11" fmla="*/ 1828905 h 2891472"/>
              <a:gd name="connsiteX12" fmla="*/ 85998 w 382421"/>
              <a:gd name="connsiteY12" fmla="*/ 1782338 h 2891472"/>
              <a:gd name="connsiteX13" fmla="*/ 5564 w 382421"/>
              <a:gd name="connsiteY13" fmla="*/ 1706138 h 2891472"/>
              <a:gd name="connsiteX14" fmla="*/ 77531 w 382421"/>
              <a:gd name="connsiteY14" fmla="*/ 1608772 h 2891472"/>
              <a:gd name="connsiteX15" fmla="*/ 1331 w 382421"/>
              <a:gd name="connsiteY15" fmla="*/ 1541038 h 2891472"/>
              <a:gd name="connsiteX16" fmla="*/ 98698 w 382421"/>
              <a:gd name="connsiteY16" fmla="*/ 1464838 h 2891472"/>
              <a:gd name="connsiteX17" fmla="*/ 18264 w 382421"/>
              <a:gd name="connsiteY17" fmla="*/ 1405572 h 2891472"/>
              <a:gd name="connsiteX18" fmla="*/ 14031 w 382421"/>
              <a:gd name="connsiteY18" fmla="*/ 1325138 h 2891472"/>
              <a:gd name="connsiteX19" fmla="*/ 81764 w 382421"/>
              <a:gd name="connsiteY19" fmla="*/ 1257405 h 2891472"/>
              <a:gd name="connsiteX20" fmla="*/ 18264 w 382421"/>
              <a:gd name="connsiteY20" fmla="*/ 1206605 h 2891472"/>
              <a:gd name="connsiteX21" fmla="*/ 18264 w 382421"/>
              <a:gd name="connsiteY21" fmla="*/ 1117705 h 2891472"/>
              <a:gd name="connsiteX22" fmla="*/ 77531 w 382421"/>
              <a:gd name="connsiteY22" fmla="*/ 1041505 h 2891472"/>
              <a:gd name="connsiteX23" fmla="*/ 35198 w 382421"/>
              <a:gd name="connsiteY23" fmla="*/ 965305 h 2891472"/>
              <a:gd name="connsiteX24" fmla="*/ 35198 w 382421"/>
              <a:gd name="connsiteY24" fmla="*/ 895455 h 2891472"/>
              <a:gd name="connsiteX25" fmla="*/ 107164 w 382421"/>
              <a:gd name="connsiteY25" fmla="*/ 817138 h 2891472"/>
              <a:gd name="connsiteX26" fmla="*/ 60598 w 382421"/>
              <a:gd name="connsiteY26" fmla="*/ 643572 h 2891472"/>
              <a:gd name="connsiteX27" fmla="*/ 26731 w 382421"/>
              <a:gd name="connsiteY27" fmla="*/ 410738 h 2891472"/>
              <a:gd name="connsiteX28" fmla="*/ 73298 w 382421"/>
              <a:gd name="connsiteY28" fmla="*/ 135572 h 2891472"/>
              <a:gd name="connsiteX29" fmla="*/ 187598 w 382421"/>
              <a:gd name="connsiteY29" fmla="*/ 105 h 2891472"/>
              <a:gd name="connsiteX30" fmla="*/ 280731 w 382421"/>
              <a:gd name="connsiteY30" fmla="*/ 118638 h 2891472"/>
              <a:gd name="connsiteX31" fmla="*/ 327298 w 382421"/>
              <a:gd name="connsiteY31" fmla="*/ 402272 h 2891472"/>
              <a:gd name="connsiteX32" fmla="*/ 323065 w 382421"/>
              <a:gd name="connsiteY32" fmla="*/ 635105 h 2891472"/>
              <a:gd name="connsiteX33" fmla="*/ 276498 w 382421"/>
              <a:gd name="connsiteY33" fmla="*/ 808672 h 2891472"/>
              <a:gd name="connsiteX34" fmla="*/ 327298 w 382421"/>
              <a:gd name="connsiteY34" fmla="*/ 876405 h 2891472"/>
              <a:gd name="connsiteX35" fmla="*/ 327298 w 382421"/>
              <a:gd name="connsiteY35" fmla="*/ 956838 h 2891472"/>
              <a:gd name="connsiteX36" fmla="*/ 289198 w 382421"/>
              <a:gd name="connsiteY36" fmla="*/ 1033038 h 2891472"/>
              <a:gd name="connsiteX37" fmla="*/ 352697 w 382421"/>
              <a:gd name="connsiteY37" fmla="*/ 1111355 h 2891472"/>
              <a:gd name="connsiteX38" fmla="*/ 356931 w 382421"/>
              <a:gd name="connsiteY38" fmla="*/ 1176972 h 2891472"/>
              <a:gd name="connsiteX39" fmla="*/ 306131 w 382421"/>
              <a:gd name="connsiteY39" fmla="*/ 1248938 h 2891472"/>
              <a:gd name="connsiteX40" fmla="*/ 356931 w 382421"/>
              <a:gd name="connsiteY40" fmla="*/ 1306089 h 2891472"/>
              <a:gd name="connsiteX41" fmla="*/ 359048 w 382421"/>
              <a:gd name="connsiteY41" fmla="*/ 1388639 h 2891472"/>
              <a:gd name="connsiteX42" fmla="*/ 301898 w 382421"/>
              <a:gd name="connsiteY42" fmla="*/ 1447905 h 2891472"/>
              <a:gd name="connsiteX43" fmla="*/ 369631 w 382421"/>
              <a:gd name="connsiteY43" fmla="*/ 1536805 h 2891472"/>
              <a:gd name="connsiteX44" fmla="*/ 301897 w 382421"/>
              <a:gd name="connsiteY44" fmla="*/ 1617238 h 2891472"/>
              <a:gd name="connsiteX45" fmla="*/ 382331 w 382421"/>
              <a:gd name="connsiteY45" fmla="*/ 1693438 h 2891472"/>
              <a:gd name="connsiteX46" fmla="*/ 318831 w 382421"/>
              <a:gd name="connsiteY46" fmla="*/ 1761172 h 2891472"/>
              <a:gd name="connsiteX47" fmla="*/ 369631 w 382421"/>
              <a:gd name="connsiteY47" fmla="*/ 1833138 h 2891472"/>
              <a:gd name="connsiteX48" fmla="*/ 314598 w 382421"/>
              <a:gd name="connsiteY48" fmla="*/ 1917805 h 2891472"/>
              <a:gd name="connsiteX49" fmla="*/ 371748 w 382421"/>
              <a:gd name="connsiteY49" fmla="*/ 2010938 h 2891472"/>
              <a:gd name="connsiteX50" fmla="*/ 310364 w 382421"/>
              <a:gd name="connsiteY50" fmla="*/ 2108305 h 2891472"/>
              <a:gd name="connsiteX51" fmla="*/ 365398 w 382421"/>
              <a:gd name="connsiteY51" fmla="*/ 2201438 h 2891472"/>
              <a:gd name="connsiteX52" fmla="*/ 306131 w 382421"/>
              <a:gd name="connsiteY52" fmla="*/ 2277638 h 2891472"/>
              <a:gd name="connsiteX53" fmla="*/ 365398 w 382421"/>
              <a:gd name="connsiteY53" fmla="*/ 2383472 h 2891472"/>
              <a:gd name="connsiteX54" fmla="*/ 312481 w 382421"/>
              <a:gd name="connsiteY54" fmla="*/ 2472371 h 2891472"/>
              <a:gd name="connsiteX55" fmla="*/ 367514 w 382421"/>
              <a:gd name="connsiteY55" fmla="*/ 2569738 h 2891472"/>
              <a:gd name="connsiteX56" fmla="*/ 297665 w 382421"/>
              <a:gd name="connsiteY56" fmla="*/ 2667105 h 2891472"/>
              <a:gd name="connsiteX57" fmla="*/ 373864 w 382421"/>
              <a:gd name="connsiteY57" fmla="*/ 2772938 h 2891472"/>
              <a:gd name="connsiteX58" fmla="*/ 339998 w 382421"/>
              <a:gd name="connsiteY58" fmla="*/ 2883005 h 2891472"/>
              <a:gd name="connsiteX59" fmla="*/ 35198 w 382421"/>
              <a:gd name="connsiteY59" fmla="*/ 2891472 h 2891472"/>
              <a:gd name="connsiteX0" fmla="*/ 35198 w 382421"/>
              <a:gd name="connsiteY0" fmla="*/ 2891472 h 2891472"/>
              <a:gd name="connsiteX1" fmla="*/ 5564 w 382421"/>
              <a:gd name="connsiteY1" fmla="*/ 2772938 h 2891472"/>
              <a:gd name="connsiteX2" fmla="*/ 90231 w 382421"/>
              <a:gd name="connsiteY2" fmla="*/ 2667105 h 2891472"/>
              <a:gd name="connsiteX3" fmla="*/ 18264 w 382421"/>
              <a:gd name="connsiteY3" fmla="*/ 2573972 h 2891472"/>
              <a:gd name="connsiteX4" fmla="*/ 77531 w 382421"/>
              <a:gd name="connsiteY4" fmla="*/ 2472372 h 2891472"/>
              <a:gd name="connsiteX5" fmla="*/ 20382 w 382421"/>
              <a:gd name="connsiteY5" fmla="*/ 2385588 h 2891472"/>
              <a:gd name="connsiteX6" fmla="*/ 98698 w 382421"/>
              <a:gd name="connsiteY6" fmla="*/ 2286105 h 2891472"/>
              <a:gd name="connsiteX7" fmla="*/ 14031 w 382421"/>
              <a:gd name="connsiteY7" fmla="*/ 2205672 h 2891472"/>
              <a:gd name="connsiteX8" fmla="*/ 94464 w 382421"/>
              <a:gd name="connsiteY8" fmla="*/ 2101955 h 2891472"/>
              <a:gd name="connsiteX9" fmla="*/ 18264 w 382421"/>
              <a:gd name="connsiteY9" fmla="*/ 2010938 h 2891472"/>
              <a:gd name="connsiteX10" fmla="*/ 90231 w 382421"/>
              <a:gd name="connsiteY10" fmla="*/ 1922038 h 2891472"/>
              <a:gd name="connsiteX11" fmla="*/ 28847 w 382421"/>
              <a:gd name="connsiteY11" fmla="*/ 1843721 h 2891472"/>
              <a:gd name="connsiteX12" fmla="*/ 85998 w 382421"/>
              <a:gd name="connsiteY12" fmla="*/ 1782338 h 2891472"/>
              <a:gd name="connsiteX13" fmla="*/ 5564 w 382421"/>
              <a:gd name="connsiteY13" fmla="*/ 1706138 h 2891472"/>
              <a:gd name="connsiteX14" fmla="*/ 77531 w 382421"/>
              <a:gd name="connsiteY14" fmla="*/ 1608772 h 2891472"/>
              <a:gd name="connsiteX15" fmla="*/ 1331 w 382421"/>
              <a:gd name="connsiteY15" fmla="*/ 1541038 h 2891472"/>
              <a:gd name="connsiteX16" fmla="*/ 98698 w 382421"/>
              <a:gd name="connsiteY16" fmla="*/ 1464838 h 2891472"/>
              <a:gd name="connsiteX17" fmla="*/ 18264 w 382421"/>
              <a:gd name="connsiteY17" fmla="*/ 1405572 h 2891472"/>
              <a:gd name="connsiteX18" fmla="*/ 14031 w 382421"/>
              <a:gd name="connsiteY18" fmla="*/ 1325138 h 2891472"/>
              <a:gd name="connsiteX19" fmla="*/ 81764 w 382421"/>
              <a:gd name="connsiteY19" fmla="*/ 1257405 h 2891472"/>
              <a:gd name="connsiteX20" fmla="*/ 18264 w 382421"/>
              <a:gd name="connsiteY20" fmla="*/ 1206605 h 2891472"/>
              <a:gd name="connsiteX21" fmla="*/ 18264 w 382421"/>
              <a:gd name="connsiteY21" fmla="*/ 1117705 h 2891472"/>
              <a:gd name="connsiteX22" fmla="*/ 77531 w 382421"/>
              <a:gd name="connsiteY22" fmla="*/ 1041505 h 2891472"/>
              <a:gd name="connsiteX23" fmla="*/ 35198 w 382421"/>
              <a:gd name="connsiteY23" fmla="*/ 965305 h 2891472"/>
              <a:gd name="connsiteX24" fmla="*/ 35198 w 382421"/>
              <a:gd name="connsiteY24" fmla="*/ 895455 h 2891472"/>
              <a:gd name="connsiteX25" fmla="*/ 107164 w 382421"/>
              <a:gd name="connsiteY25" fmla="*/ 817138 h 2891472"/>
              <a:gd name="connsiteX26" fmla="*/ 60598 w 382421"/>
              <a:gd name="connsiteY26" fmla="*/ 643572 h 2891472"/>
              <a:gd name="connsiteX27" fmla="*/ 26731 w 382421"/>
              <a:gd name="connsiteY27" fmla="*/ 410738 h 2891472"/>
              <a:gd name="connsiteX28" fmla="*/ 73298 w 382421"/>
              <a:gd name="connsiteY28" fmla="*/ 135572 h 2891472"/>
              <a:gd name="connsiteX29" fmla="*/ 187598 w 382421"/>
              <a:gd name="connsiteY29" fmla="*/ 105 h 2891472"/>
              <a:gd name="connsiteX30" fmla="*/ 280731 w 382421"/>
              <a:gd name="connsiteY30" fmla="*/ 118638 h 2891472"/>
              <a:gd name="connsiteX31" fmla="*/ 327298 w 382421"/>
              <a:gd name="connsiteY31" fmla="*/ 402272 h 2891472"/>
              <a:gd name="connsiteX32" fmla="*/ 323065 w 382421"/>
              <a:gd name="connsiteY32" fmla="*/ 635105 h 2891472"/>
              <a:gd name="connsiteX33" fmla="*/ 276498 w 382421"/>
              <a:gd name="connsiteY33" fmla="*/ 808672 h 2891472"/>
              <a:gd name="connsiteX34" fmla="*/ 327298 w 382421"/>
              <a:gd name="connsiteY34" fmla="*/ 876405 h 2891472"/>
              <a:gd name="connsiteX35" fmla="*/ 327298 w 382421"/>
              <a:gd name="connsiteY35" fmla="*/ 956838 h 2891472"/>
              <a:gd name="connsiteX36" fmla="*/ 289198 w 382421"/>
              <a:gd name="connsiteY36" fmla="*/ 1033038 h 2891472"/>
              <a:gd name="connsiteX37" fmla="*/ 352697 w 382421"/>
              <a:gd name="connsiteY37" fmla="*/ 1111355 h 2891472"/>
              <a:gd name="connsiteX38" fmla="*/ 356931 w 382421"/>
              <a:gd name="connsiteY38" fmla="*/ 1176972 h 2891472"/>
              <a:gd name="connsiteX39" fmla="*/ 306131 w 382421"/>
              <a:gd name="connsiteY39" fmla="*/ 1248938 h 2891472"/>
              <a:gd name="connsiteX40" fmla="*/ 356931 w 382421"/>
              <a:gd name="connsiteY40" fmla="*/ 1306089 h 2891472"/>
              <a:gd name="connsiteX41" fmla="*/ 359048 w 382421"/>
              <a:gd name="connsiteY41" fmla="*/ 1388639 h 2891472"/>
              <a:gd name="connsiteX42" fmla="*/ 301898 w 382421"/>
              <a:gd name="connsiteY42" fmla="*/ 1447905 h 2891472"/>
              <a:gd name="connsiteX43" fmla="*/ 369631 w 382421"/>
              <a:gd name="connsiteY43" fmla="*/ 1536805 h 2891472"/>
              <a:gd name="connsiteX44" fmla="*/ 301897 w 382421"/>
              <a:gd name="connsiteY44" fmla="*/ 1617238 h 2891472"/>
              <a:gd name="connsiteX45" fmla="*/ 382331 w 382421"/>
              <a:gd name="connsiteY45" fmla="*/ 1693438 h 2891472"/>
              <a:gd name="connsiteX46" fmla="*/ 318831 w 382421"/>
              <a:gd name="connsiteY46" fmla="*/ 1761172 h 2891472"/>
              <a:gd name="connsiteX47" fmla="*/ 369631 w 382421"/>
              <a:gd name="connsiteY47" fmla="*/ 1833138 h 2891472"/>
              <a:gd name="connsiteX48" fmla="*/ 314598 w 382421"/>
              <a:gd name="connsiteY48" fmla="*/ 1917805 h 2891472"/>
              <a:gd name="connsiteX49" fmla="*/ 371748 w 382421"/>
              <a:gd name="connsiteY49" fmla="*/ 2010938 h 2891472"/>
              <a:gd name="connsiteX50" fmla="*/ 310364 w 382421"/>
              <a:gd name="connsiteY50" fmla="*/ 2108305 h 2891472"/>
              <a:gd name="connsiteX51" fmla="*/ 365398 w 382421"/>
              <a:gd name="connsiteY51" fmla="*/ 2201438 h 2891472"/>
              <a:gd name="connsiteX52" fmla="*/ 306131 w 382421"/>
              <a:gd name="connsiteY52" fmla="*/ 2277638 h 2891472"/>
              <a:gd name="connsiteX53" fmla="*/ 365398 w 382421"/>
              <a:gd name="connsiteY53" fmla="*/ 2383472 h 2891472"/>
              <a:gd name="connsiteX54" fmla="*/ 312481 w 382421"/>
              <a:gd name="connsiteY54" fmla="*/ 2472371 h 2891472"/>
              <a:gd name="connsiteX55" fmla="*/ 367514 w 382421"/>
              <a:gd name="connsiteY55" fmla="*/ 2569738 h 2891472"/>
              <a:gd name="connsiteX56" fmla="*/ 297665 w 382421"/>
              <a:gd name="connsiteY56" fmla="*/ 2667105 h 2891472"/>
              <a:gd name="connsiteX57" fmla="*/ 373864 w 382421"/>
              <a:gd name="connsiteY57" fmla="*/ 2772938 h 2891472"/>
              <a:gd name="connsiteX58" fmla="*/ 339998 w 382421"/>
              <a:gd name="connsiteY58" fmla="*/ 2883005 h 2891472"/>
              <a:gd name="connsiteX59" fmla="*/ 35198 w 382421"/>
              <a:gd name="connsiteY59" fmla="*/ 2891472 h 2891472"/>
              <a:gd name="connsiteX0" fmla="*/ 35198 w 382421"/>
              <a:gd name="connsiteY0" fmla="*/ 2891472 h 2891472"/>
              <a:gd name="connsiteX1" fmla="*/ 5564 w 382421"/>
              <a:gd name="connsiteY1" fmla="*/ 2772938 h 2891472"/>
              <a:gd name="connsiteX2" fmla="*/ 90231 w 382421"/>
              <a:gd name="connsiteY2" fmla="*/ 2667105 h 2891472"/>
              <a:gd name="connsiteX3" fmla="*/ 18264 w 382421"/>
              <a:gd name="connsiteY3" fmla="*/ 2573972 h 2891472"/>
              <a:gd name="connsiteX4" fmla="*/ 77531 w 382421"/>
              <a:gd name="connsiteY4" fmla="*/ 2472372 h 2891472"/>
              <a:gd name="connsiteX5" fmla="*/ 20382 w 382421"/>
              <a:gd name="connsiteY5" fmla="*/ 2385588 h 2891472"/>
              <a:gd name="connsiteX6" fmla="*/ 98698 w 382421"/>
              <a:gd name="connsiteY6" fmla="*/ 2286105 h 2891472"/>
              <a:gd name="connsiteX7" fmla="*/ 14031 w 382421"/>
              <a:gd name="connsiteY7" fmla="*/ 2205672 h 2891472"/>
              <a:gd name="connsiteX8" fmla="*/ 94464 w 382421"/>
              <a:gd name="connsiteY8" fmla="*/ 2101955 h 2891472"/>
              <a:gd name="connsiteX9" fmla="*/ 18264 w 382421"/>
              <a:gd name="connsiteY9" fmla="*/ 2010938 h 2891472"/>
              <a:gd name="connsiteX10" fmla="*/ 90231 w 382421"/>
              <a:gd name="connsiteY10" fmla="*/ 1922038 h 2891472"/>
              <a:gd name="connsiteX11" fmla="*/ 28847 w 382421"/>
              <a:gd name="connsiteY11" fmla="*/ 1843721 h 2891472"/>
              <a:gd name="connsiteX12" fmla="*/ 85998 w 382421"/>
              <a:gd name="connsiteY12" fmla="*/ 1782338 h 2891472"/>
              <a:gd name="connsiteX13" fmla="*/ 5564 w 382421"/>
              <a:gd name="connsiteY13" fmla="*/ 1706138 h 2891472"/>
              <a:gd name="connsiteX14" fmla="*/ 77531 w 382421"/>
              <a:gd name="connsiteY14" fmla="*/ 1608772 h 2891472"/>
              <a:gd name="connsiteX15" fmla="*/ 1331 w 382421"/>
              <a:gd name="connsiteY15" fmla="*/ 1541038 h 2891472"/>
              <a:gd name="connsiteX16" fmla="*/ 98698 w 382421"/>
              <a:gd name="connsiteY16" fmla="*/ 1464838 h 2891472"/>
              <a:gd name="connsiteX17" fmla="*/ 18264 w 382421"/>
              <a:gd name="connsiteY17" fmla="*/ 1405572 h 2891472"/>
              <a:gd name="connsiteX18" fmla="*/ 14031 w 382421"/>
              <a:gd name="connsiteY18" fmla="*/ 1325138 h 2891472"/>
              <a:gd name="connsiteX19" fmla="*/ 81764 w 382421"/>
              <a:gd name="connsiteY19" fmla="*/ 1257405 h 2891472"/>
              <a:gd name="connsiteX20" fmla="*/ 18264 w 382421"/>
              <a:gd name="connsiteY20" fmla="*/ 1206605 h 2891472"/>
              <a:gd name="connsiteX21" fmla="*/ 18264 w 382421"/>
              <a:gd name="connsiteY21" fmla="*/ 1117705 h 2891472"/>
              <a:gd name="connsiteX22" fmla="*/ 77531 w 382421"/>
              <a:gd name="connsiteY22" fmla="*/ 1041505 h 2891472"/>
              <a:gd name="connsiteX23" fmla="*/ 35198 w 382421"/>
              <a:gd name="connsiteY23" fmla="*/ 965305 h 2891472"/>
              <a:gd name="connsiteX24" fmla="*/ 35198 w 382421"/>
              <a:gd name="connsiteY24" fmla="*/ 895455 h 2891472"/>
              <a:gd name="connsiteX25" fmla="*/ 107164 w 382421"/>
              <a:gd name="connsiteY25" fmla="*/ 817138 h 2891472"/>
              <a:gd name="connsiteX26" fmla="*/ 60598 w 382421"/>
              <a:gd name="connsiteY26" fmla="*/ 643572 h 2891472"/>
              <a:gd name="connsiteX27" fmla="*/ 26731 w 382421"/>
              <a:gd name="connsiteY27" fmla="*/ 410738 h 2891472"/>
              <a:gd name="connsiteX28" fmla="*/ 73298 w 382421"/>
              <a:gd name="connsiteY28" fmla="*/ 135572 h 2891472"/>
              <a:gd name="connsiteX29" fmla="*/ 187598 w 382421"/>
              <a:gd name="connsiteY29" fmla="*/ 105 h 2891472"/>
              <a:gd name="connsiteX30" fmla="*/ 280731 w 382421"/>
              <a:gd name="connsiteY30" fmla="*/ 118638 h 2891472"/>
              <a:gd name="connsiteX31" fmla="*/ 327298 w 382421"/>
              <a:gd name="connsiteY31" fmla="*/ 402272 h 2891472"/>
              <a:gd name="connsiteX32" fmla="*/ 323065 w 382421"/>
              <a:gd name="connsiteY32" fmla="*/ 635105 h 2891472"/>
              <a:gd name="connsiteX33" fmla="*/ 276498 w 382421"/>
              <a:gd name="connsiteY33" fmla="*/ 808672 h 2891472"/>
              <a:gd name="connsiteX34" fmla="*/ 327298 w 382421"/>
              <a:gd name="connsiteY34" fmla="*/ 876405 h 2891472"/>
              <a:gd name="connsiteX35" fmla="*/ 327298 w 382421"/>
              <a:gd name="connsiteY35" fmla="*/ 956838 h 2891472"/>
              <a:gd name="connsiteX36" fmla="*/ 289198 w 382421"/>
              <a:gd name="connsiteY36" fmla="*/ 1033038 h 2891472"/>
              <a:gd name="connsiteX37" fmla="*/ 352697 w 382421"/>
              <a:gd name="connsiteY37" fmla="*/ 1111355 h 2891472"/>
              <a:gd name="connsiteX38" fmla="*/ 356931 w 382421"/>
              <a:gd name="connsiteY38" fmla="*/ 1176972 h 2891472"/>
              <a:gd name="connsiteX39" fmla="*/ 306131 w 382421"/>
              <a:gd name="connsiteY39" fmla="*/ 1248938 h 2891472"/>
              <a:gd name="connsiteX40" fmla="*/ 356931 w 382421"/>
              <a:gd name="connsiteY40" fmla="*/ 1306089 h 2891472"/>
              <a:gd name="connsiteX41" fmla="*/ 359048 w 382421"/>
              <a:gd name="connsiteY41" fmla="*/ 1388639 h 2891472"/>
              <a:gd name="connsiteX42" fmla="*/ 301898 w 382421"/>
              <a:gd name="connsiteY42" fmla="*/ 1447905 h 2891472"/>
              <a:gd name="connsiteX43" fmla="*/ 369631 w 382421"/>
              <a:gd name="connsiteY43" fmla="*/ 1536805 h 2891472"/>
              <a:gd name="connsiteX44" fmla="*/ 301897 w 382421"/>
              <a:gd name="connsiteY44" fmla="*/ 1617238 h 2891472"/>
              <a:gd name="connsiteX45" fmla="*/ 382331 w 382421"/>
              <a:gd name="connsiteY45" fmla="*/ 1693438 h 2891472"/>
              <a:gd name="connsiteX46" fmla="*/ 318831 w 382421"/>
              <a:gd name="connsiteY46" fmla="*/ 1761172 h 2891472"/>
              <a:gd name="connsiteX47" fmla="*/ 369631 w 382421"/>
              <a:gd name="connsiteY47" fmla="*/ 1833138 h 2891472"/>
              <a:gd name="connsiteX48" fmla="*/ 314598 w 382421"/>
              <a:gd name="connsiteY48" fmla="*/ 1917805 h 2891472"/>
              <a:gd name="connsiteX49" fmla="*/ 371748 w 382421"/>
              <a:gd name="connsiteY49" fmla="*/ 2010938 h 2891472"/>
              <a:gd name="connsiteX50" fmla="*/ 310364 w 382421"/>
              <a:gd name="connsiteY50" fmla="*/ 2108305 h 2891472"/>
              <a:gd name="connsiteX51" fmla="*/ 365398 w 382421"/>
              <a:gd name="connsiteY51" fmla="*/ 2201438 h 2891472"/>
              <a:gd name="connsiteX52" fmla="*/ 306131 w 382421"/>
              <a:gd name="connsiteY52" fmla="*/ 2277638 h 2891472"/>
              <a:gd name="connsiteX53" fmla="*/ 365398 w 382421"/>
              <a:gd name="connsiteY53" fmla="*/ 2383472 h 2891472"/>
              <a:gd name="connsiteX54" fmla="*/ 312481 w 382421"/>
              <a:gd name="connsiteY54" fmla="*/ 2472371 h 2891472"/>
              <a:gd name="connsiteX55" fmla="*/ 367514 w 382421"/>
              <a:gd name="connsiteY55" fmla="*/ 2569738 h 2891472"/>
              <a:gd name="connsiteX56" fmla="*/ 297665 w 382421"/>
              <a:gd name="connsiteY56" fmla="*/ 2667105 h 2891472"/>
              <a:gd name="connsiteX57" fmla="*/ 373864 w 382421"/>
              <a:gd name="connsiteY57" fmla="*/ 2772938 h 2891472"/>
              <a:gd name="connsiteX58" fmla="*/ 339998 w 382421"/>
              <a:gd name="connsiteY58" fmla="*/ 2883005 h 2891472"/>
              <a:gd name="connsiteX59" fmla="*/ 35198 w 382421"/>
              <a:gd name="connsiteY59" fmla="*/ 2891472 h 2891472"/>
              <a:gd name="connsiteX0" fmla="*/ 35198 w 382421"/>
              <a:gd name="connsiteY0" fmla="*/ 2891472 h 2891472"/>
              <a:gd name="connsiteX1" fmla="*/ 5564 w 382421"/>
              <a:gd name="connsiteY1" fmla="*/ 2772938 h 2891472"/>
              <a:gd name="connsiteX2" fmla="*/ 90231 w 382421"/>
              <a:gd name="connsiteY2" fmla="*/ 2667105 h 2891472"/>
              <a:gd name="connsiteX3" fmla="*/ 18264 w 382421"/>
              <a:gd name="connsiteY3" fmla="*/ 2573972 h 2891472"/>
              <a:gd name="connsiteX4" fmla="*/ 77531 w 382421"/>
              <a:gd name="connsiteY4" fmla="*/ 2472372 h 2891472"/>
              <a:gd name="connsiteX5" fmla="*/ 20382 w 382421"/>
              <a:gd name="connsiteY5" fmla="*/ 2385588 h 2891472"/>
              <a:gd name="connsiteX6" fmla="*/ 98698 w 382421"/>
              <a:gd name="connsiteY6" fmla="*/ 2286105 h 2891472"/>
              <a:gd name="connsiteX7" fmla="*/ 14031 w 382421"/>
              <a:gd name="connsiteY7" fmla="*/ 2205672 h 2891472"/>
              <a:gd name="connsiteX8" fmla="*/ 94464 w 382421"/>
              <a:gd name="connsiteY8" fmla="*/ 2101955 h 2891472"/>
              <a:gd name="connsiteX9" fmla="*/ 18264 w 382421"/>
              <a:gd name="connsiteY9" fmla="*/ 2010938 h 2891472"/>
              <a:gd name="connsiteX10" fmla="*/ 90231 w 382421"/>
              <a:gd name="connsiteY10" fmla="*/ 1922038 h 2891472"/>
              <a:gd name="connsiteX11" fmla="*/ 28847 w 382421"/>
              <a:gd name="connsiteY11" fmla="*/ 1843721 h 2891472"/>
              <a:gd name="connsiteX12" fmla="*/ 85998 w 382421"/>
              <a:gd name="connsiteY12" fmla="*/ 1782338 h 2891472"/>
              <a:gd name="connsiteX13" fmla="*/ 5564 w 382421"/>
              <a:gd name="connsiteY13" fmla="*/ 1706138 h 2891472"/>
              <a:gd name="connsiteX14" fmla="*/ 77531 w 382421"/>
              <a:gd name="connsiteY14" fmla="*/ 1608772 h 2891472"/>
              <a:gd name="connsiteX15" fmla="*/ 1331 w 382421"/>
              <a:gd name="connsiteY15" fmla="*/ 1541038 h 2891472"/>
              <a:gd name="connsiteX16" fmla="*/ 98698 w 382421"/>
              <a:gd name="connsiteY16" fmla="*/ 1464838 h 2891472"/>
              <a:gd name="connsiteX17" fmla="*/ 18264 w 382421"/>
              <a:gd name="connsiteY17" fmla="*/ 1405572 h 2891472"/>
              <a:gd name="connsiteX18" fmla="*/ 14031 w 382421"/>
              <a:gd name="connsiteY18" fmla="*/ 1325138 h 2891472"/>
              <a:gd name="connsiteX19" fmla="*/ 81764 w 382421"/>
              <a:gd name="connsiteY19" fmla="*/ 1257405 h 2891472"/>
              <a:gd name="connsiteX20" fmla="*/ 18264 w 382421"/>
              <a:gd name="connsiteY20" fmla="*/ 1206605 h 2891472"/>
              <a:gd name="connsiteX21" fmla="*/ 18264 w 382421"/>
              <a:gd name="connsiteY21" fmla="*/ 1117705 h 2891472"/>
              <a:gd name="connsiteX22" fmla="*/ 77531 w 382421"/>
              <a:gd name="connsiteY22" fmla="*/ 1041505 h 2891472"/>
              <a:gd name="connsiteX23" fmla="*/ 35198 w 382421"/>
              <a:gd name="connsiteY23" fmla="*/ 965305 h 2891472"/>
              <a:gd name="connsiteX24" fmla="*/ 35198 w 382421"/>
              <a:gd name="connsiteY24" fmla="*/ 895455 h 2891472"/>
              <a:gd name="connsiteX25" fmla="*/ 107164 w 382421"/>
              <a:gd name="connsiteY25" fmla="*/ 817138 h 2891472"/>
              <a:gd name="connsiteX26" fmla="*/ 60598 w 382421"/>
              <a:gd name="connsiteY26" fmla="*/ 643572 h 2891472"/>
              <a:gd name="connsiteX27" fmla="*/ 26731 w 382421"/>
              <a:gd name="connsiteY27" fmla="*/ 410738 h 2891472"/>
              <a:gd name="connsiteX28" fmla="*/ 73298 w 382421"/>
              <a:gd name="connsiteY28" fmla="*/ 135572 h 2891472"/>
              <a:gd name="connsiteX29" fmla="*/ 187598 w 382421"/>
              <a:gd name="connsiteY29" fmla="*/ 105 h 2891472"/>
              <a:gd name="connsiteX30" fmla="*/ 280731 w 382421"/>
              <a:gd name="connsiteY30" fmla="*/ 118638 h 2891472"/>
              <a:gd name="connsiteX31" fmla="*/ 327298 w 382421"/>
              <a:gd name="connsiteY31" fmla="*/ 402272 h 2891472"/>
              <a:gd name="connsiteX32" fmla="*/ 323065 w 382421"/>
              <a:gd name="connsiteY32" fmla="*/ 635105 h 2891472"/>
              <a:gd name="connsiteX33" fmla="*/ 276498 w 382421"/>
              <a:gd name="connsiteY33" fmla="*/ 808672 h 2891472"/>
              <a:gd name="connsiteX34" fmla="*/ 327298 w 382421"/>
              <a:gd name="connsiteY34" fmla="*/ 876405 h 2891472"/>
              <a:gd name="connsiteX35" fmla="*/ 327298 w 382421"/>
              <a:gd name="connsiteY35" fmla="*/ 956838 h 2891472"/>
              <a:gd name="connsiteX36" fmla="*/ 289198 w 382421"/>
              <a:gd name="connsiteY36" fmla="*/ 1033038 h 2891472"/>
              <a:gd name="connsiteX37" fmla="*/ 352697 w 382421"/>
              <a:gd name="connsiteY37" fmla="*/ 1111355 h 2891472"/>
              <a:gd name="connsiteX38" fmla="*/ 356931 w 382421"/>
              <a:gd name="connsiteY38" fmla="*/ 1176972 h 2891472"/>
              <a:gd name="connsiteX39" fmla="*/ 306131 w 382421"/>
              <a:gd name="connsiteY39" fmla="*/ 1248938 h 2891472"/>
              <a:gd name="connsiteX40" fmla="*/ 356931 w 382421"/>
              <a:gd name="connsiteY40" fmla="*/ 1306089 h 2891472"/>
              <a:gd name="connsiteX41" fmla="*/ 359048 w 382421"/>
              <a:gd name="connsiteY41" fmla="*/ 1388639 h 2891472"/>
              <a:gd name="connsiteX42" fmla="*/ 301898 w 382421"/>
              <a:gd name="connsiteY42" fmla="*/ 1447905 h 2891472"/>
              <a:gd name="connsiteX43" fmla="*/ 369631 w 382421"/>
              <a:gd name="connsiteY43" fmla="*/ 1536805 h 2891472"/>
              <a:gd name="connsiteX44" fmla="*/ 301897 w 382421"/>
              <a:gd name="connsiteY44" fmla="*/ 1617238 h 2891472"/>
              <a:gd name="connsiteX45" fmla="*/ 382331 w 382421"/>
              <a:gd name="connsiteY45" fmla="*/ 1693438 h 2891472"/>
              <a:gd name="connsiteX46" fmla="*/ 318831 w 382421"/>
              <a:gd name="connsiteY46" fmla="*/ 1761172 h 2891472"/>
              <a:gd name="connsiteX47" fmla="*/ 369631 w 382421"/>
              <a:gd name="connsiteY47" fmla="*/ 1833138 h 2891472"/>
              <a:gd name="connsiteX48" fmla="*/ 314598 w 382421"/>
              <a:gd name="connsiteY48" fmla="*/ 1917805 h 2891472"/>
              <a:gd name="connsiteX49" fmla="*/ 371748 w 382421"/>
              <a:gd name="connsiteY49" fmla="*/ 2010938 h 2891472"/>
              <a:gd name="connsiteX50" fmla="*/ 310364 w 382421"/>
              <a:gd name="connsiteY50" fmla="*/ 2108305 h 2891472"/>
              <a:gd name="connsiteX51" fmla="*/ 365398 w 382421"/>
              <a:gd name="connsiteY51" fmla="*/ 2201438 h 2891472"/>
              <a:gd name="connsiteX52" fmla="*/ 306131 w 382421"/>
              <a:gd name="connsiteY52" fmla="*/ 2277638 h 2891472"/>
              <a:gd name="connsiteX53" fmla="*/ 365398 w 382421"/>
              <a:gd name="connsiteY53" fmla="*/ 2383472 h 2891472"/>
              <a:gd name="connsiteX54" fmla="*/ 312481 w 382421"/>
              <a:gd name="connsiteY54" fmla="*/ 2472371 h 2891472"/>
              <a:gd name="connsiteX55" fmla="*/ 367514 w 382421"/>
              <a:gd name="connsiteY55" fmla="*/ 2569738 h 2891472"/>
              <a:gd name="connsiteX56" fmla="*/ 297665 w 382421"/>
              <a:gd name="connsiteY56" fmla="*/ 2667105 h 2891472"/>
              <a:gd name="connsiteX57" fmla="*/ 373864 w 382421"/>
              <a:gd name="connsiteY57" fmla="*/ 2772938 h 2891472"/>
              <a:gd name="connsiteX58" fmla="*/ 339998 w 382421"/>
              <a:gd name="connsiteY58" fmla="*/ 2883005 h 2891472"/>
              <a:gd name="connsiteX59" fmla="*/ 35198 w 382421"/>
              <a:gd name="connsiteY59" fmla="*/ 2891472 h 2891472"/>
              <a:gd name="connsiteX0" fmla="*/ 35198 w 382421"/>
              <a:gd name="connsiteY0" fmla="*/ 2891472 h 2891472"/>
              <a:gd name="connsiteX1" fmla="*/ 5564 w 382421"/>
              <a:gd name="connsiteY1" fmla="*/ 2772938 h 2891472"/>
              <a:gd name="connsiteX2" fmla="*/ 90231 w 382421"/>
              <a:gd name="connsiteY2" fmla="*/ 2667105 h 2891472"/>
              <a:gd name="connsiteX3" fmla="*/ 18264 w 382421"/>
              <a:gd name="connsiteY3" fmla="*/ 2573972 h 2891472"/>
              <a:gd name="connsiteX4" fmla="*/ 77531 w 382421"/>
              <a:gd name="connsiteY4" fmla="*/ 2472372 h 2891472"/>
              <a:gd name="connsiteX5" fmla="*/ 20382 w 382421"/>
              <a:gd name="connsiteY5" fmla="*/ 2385588 h 2891472"/>
              <a:gd name="connsiteX6" fmla="*/ 98698 w 382421"/>
              <a:gd name="connsiteY6" fmla="*/ 2286105 h 2891472"/>
              <a:gd name="connsiteX7" fmla="*/ 14031 w 382421"/>
              <a:gd name="connsiteY7" fmla="*/ 2205672 h 2891472"/>
              <a:gd name="connsiteX8" fmla="*/ 94464 w 382421"/>
              <a:gd name="connsiteY8" fmla="*/ 2101955 h 2891472"/>
              <a:gd name="connsiteX9" fmla="*/ 18264 w 382421"/>
              <a:gd name="connsiteY9" fmla="*/ 2010938 h 2891472"/>
              <a:gd name="connsiteX10" fmla="*/ 90231 w 382421"/>
              <a:gd name="connsiteY10" fmla="*/ 1922038 h 2891472"/>
              <a:gd name="connsiteX11" fmla="*/ 28847 w 382421"/>
              <a:gd name="connsiteY11" fmla="*/ 1843721 h 2891472"/>
              <a:gd name="connsiteX12" fmla="*/ 83882 w 382421"/>
              <a:gd name="connsiteY12" fmla="*/ 1765404 h 2891472"/>
              <a:gd name="connsiteX13" fmla="*/ 5564 w 382421"/>
              <a:gd name="connsiteY13" fmla="*/ 1706138 h 2891472"/>
              <a:gd name="connsiteX14" fmla="*/ 77531 w 382421"/>
              <a:gd name="connsiteY14" fmla="*/ 1608772 h 2891472"/>
              <a:gd name="connsiteX15" fmla="*/ 1331 w 382421"/>
              <a:gd name="connsiteY15" fmla="*/ 1541038 h 2891472"/>
              <a:gd name="connsiteX16" fmla="*/ 98698 w 382421"/>
              <a:gd name="connsiteY16" fmla="*/ 1464838 h 2891472"/>
              <a:gd name="connsiteX17" fmla="*/ 18264 w 382421"/>
              <a:gd name="connsiteY17" fmla="*/ 1405572 h 2891472"/>
              <a:gd name="connsiteX18" fmla="*/ 14031 w 382421"/>
              <a:gd name="connsiteY18" fmla="*/ 1325138 h 2891472"/>
              <a:gd name="connsiteX19" fmla="*/ 81764 w 382421"/>
              <a:gd name="connsiteY19" fmla="*/ 1257405 h 2891472"/>
              <a:gd name="connsiteX20" fmla="*/ 18264 w 382421"/>
              <a:gd name="connsiteY20" fmla="*/ 1206605 h 2891472"/>
              <a:gd name="connsiteX21" fmla="*/ 18264 w 382421"/>
              <a:gd name="connsiteY21" fmla="*/ 1117705 h 2891472"/>
              <a:gd name="connsiteX22" fmla="*/ 77531 w 382421"/>
              <a:gd name="connsiteY22" fmla="*/ 1041505 h 2891472"/>
              <a:gd name="connsiteX23" fmla="*/ 35198 w 382421"/>
              <a:gd name="connsiteY23" fmla="*/ 965305 h 2891472"/>
              <a:gd name="connsiteX24" fmla="*/ 35198 w 382421"/>
              <a:gd name="connsiteY24" fmla="*/ 895455 h 2891472"/>
              <a:gd name="connsiteX25" fmla="*/ 107164 w 382421"/>
              <a:gd name="connsiteY25" fmla="*/ 817138 h 2891472"/>
              <a:gd name="connsiteX26" fmla="*/ 60598 w 382421"/>
              <a:gd name="connsiteY26" fmla="*/ 643572 h 2891472"/>
              <a:gd name="connsiteX27" fmla="*/ 26731 w 382421"/>
              <a:gd name="connsiteY27" fmla="*/ 410738 h 2891472"/>
              <a:gd name="connsiteX28" fmla="*/ 73298 w 382421"/>
              <a:gd name="connsiteY28" fmla="*/ 135572 h 2891472"/>
              <a:gd name="connsiteX29" fmla="*/ 187598 w 382421"/>
              <a:gd name="connsiteY29" fmla="*/ 105 h 2891472"/>
              <a:gd name="connsiteX30" fmla="*/ 280731 w 382421"/>
              <a:gd name="connsiteY30" fmla="*/ 118638 h 2891472"/>
              <a:gd name="connsiteX31" fmla="*/ 327298 w 382421"/>
              <a:gd name="connsiteY31" fmla="*/ 402272 h 2891472"/>
              <a:gd name="connsiteX32" fmla="*/ 323065 w 382421"/>
              <a:gd name="connsiteY32" fmla="*/ 635105 h 2891472"/>
              <a:gd name="connsiteX33" fmla="*/ 276498 w 382421"/>
              <a:gd name="connsiteY33" fmla="*/ 808672 h 2891472"/>
              <a:gd name="connsiteX34" fmla="*/ 327298 w 382421"/>
              <a:gd name="connsiteY34" fmla="*/ 876405 h 2891472"/>
              <a:gd name="connsiteX35" fmla="*/ 327298 w 382421"/>
              <a:gd name="connsiteY35" fmla="*/ 956838 h 2891472"/>
              <a:gd name="connsiteX36" fmla="*/ 289198 w 382421"/>
              <a:gd name="connsiteY36" fmla="*/ 1033038 h 2891472"/>
              <a:gd name="connsiteX37" fmla="*/ 352697 w 382421"/>
              <a:gd name="connsiteY37" fmla="*/ 1111355 h 2891472"/>
              <a:gd name="connsiteX38" fmla="*/ 356931 w 382421"/>
              <a:gd name="connsiteY38" fmla="*/ 1176972 h 2891472"/>
              <a:gd name="connsiteX39" fmla="*/ 306131 w 382421"/>
              <a:gd name="connsiteY39" fmla="*/ 1248938 h 2891472"/>
              <a:gd name="connsiteX40" fmla="*/ 356931 w 382421"/>
              <a:gd name="connsiteY40" fmla="*/ 1306089 h 2891472"/>
              <a:gd name="connsiteX41" fmla="*/ 359048 w 382421"/>
              <a:gd name="connsiteY41" fmla="*/ 1388639 h 2891472"/>
              <a:gd name="connsiteX42" fmla="*/ 301898 w 382421"/>
              <a:gd name="connsiteY42" fmla="*/ 1447905 h 2891472"/>
              <a:gd name="connsiteX43" fmla="*/ 369631 w 382421"/>
              <a:gd name="connsiteY43" fmla="*/ 1536805 h 2891472"/>
              <a:gd name="connsiteX44" fmla="*/ 301897 w 382421"/>
              <a:gd name="connsiteY44" fmla="*/ 1617238 h 2891472"/>
              <a:gd name="connsiteX45" fmla="*/ 382331 w 382421"/>
              <a:gd name="connsiteY45" fmla="*/ 1693438 h 2891472"/>
              <a:gd name="connsiteX46" fmla="*/ 318831 w 382421"/>
              <a:gd name="connsiteY46" fmla="*/ 1761172 h 2891472"/>
              <a:gd name="connsiteX47" fmla="*/ 369631 w 382421"/>
              <a:gd name="connsiteY47" fmla="*/ 1833138 h 2891472"/>
              <a:gd name="connsiteX48" fmla="*/ 314598 w 382421"/>
              <a:gd name="connsiteY48" fmla="*/ 1917805 h 2891472"/>
              <a:gd name="connsiteX49" fmla="*/ 371748 w 382421"/>
              <a:gd name="connsiteY49" fmla="*/ 2010938 h 2891472"/>
              <a:gd name="connsiteX50" fmla="*/ 310364 w 382421"/>
              <a:gd name="connsiteY50" fmla="*/ 2108305 h 2891472"/>
              <a:gd name="connsiteX51" fmla="*/ 365398 w 382421"/>
              <a:gd name="connsiteY51" fmla="*/ 2201438 h 2891472"/>
              <a:gd name="connsiteX52" fmla="*/ 306131 w 382421"/>
              <a:gd name="connsiteY52" fmla="*/ 2277638 h 2891472"/>
              <a:gd name="connsiteX53" fmla="*/ 365398 w 382421"/>
              <a:gd name="connsiteY53" fmla="*/ 2383472 h 2891472"/>
              <a:gd name="connsiteX54" fmla="*/ 312481 w 382421"/>
              <a:gd name="connsiteY54" fmla="*/ 2472371 h 2891472"/>
              <a:gd name="connsiteX55" fmla="*/ 367514 w 382421"/>
              <a:gd name="connsiteY55" fmla="*/ 2569738 h 2891472"/>
              <a:gd name="connsiteX56" fmla="*/ 297665 w 382421"/>
              <a:gd name="connsiteY56" fmla="*/ 2667105 h 2891472"/>
              <a:gd name="connsiteX57" fmla="*/ 373864 w 382421"/>
              <a:gd name="connsiteY57" fmla="*/ 2772938 h 2891472"/>
              <a:gd name="connsiteX58" fmla="*/ 339998 w 382421"/>
              <a:gd name="connsiteY58" fmla="*/ 2883005 h 2891472"/>
              <a:gd name="connsiteX59" fmla="*/ 35198 w 382421"/>
              <a:gd name="connsiteY59" fmla="*/ 2891472 h 2891472"/>
              <a:gd name="connsiteX0" fmla="*/ 35198 w 382421"/>
              <a:gd name="connsiteY0" fmla="*/ 2891472 h 2891472"/>
              <a:gd name="connsiteX1" fmla="*/ 5564 w 382421"/>
              <a:gd name="connsiteY1" fmla="*/ 2772938 h 2891472"/>
              <a:gd name="connsiteX2" fmla="*/ 90231 w 382421"/>
              <a:gd name="connsiteY2" fmla="*/ 2667105 h 2891472"/>
              <a:gd name="connsiteX3" fmla="*/ 18264 w 382421"/>
              <a:gd name="connsiteY3" fmla="*/ 2573972 h 2891472"/>
              <a:gd name="connsiteX4" fmla="*/ 77531 w 382421"/>
              <a:gd name="connsiteY4" fmla="*/ 2472372 h 2891472"/>
              <a:gd name="connsiteX5" fmla="*/ 20382 w 382421"/>
              <a:gd name="connsiteY5" fmla="*/ 2385588 h 2891472"/>
              <a:gd name="connsiteX6" fmla="*/ 98698 w 382421"/>
              <a:gd name="connsiteY6" fmla="*/ 2286105 h 2891472"/>
              <a:gd name="connsiteX7" fmla="*/ 14031 w 382421"/>
              <a:gd name="connsiteY7" fmla="*/ 2205672 h 2891472"/>
              <a:gd name="connsiteX8" fmla="*/ 94464 w 382421"/>
              <a:gd name="connsiteY8" fmla="*/ 2101955 h 2891472"/>
              <a:gd name="connsiteX9" fmla="*/ 18264 w 382421"/>
              <a:gd name="connsiteY9" fmla="*/ 2010938 h 2891472"/>
              <a:gd name="connsiteX10" fmla="*/ 90231 w 382421"/>
              <a:gd name="connsiteY10" fmla="*/ 1922038 h 2891472"/>
              <a:gd name="connsiteX11" fmla="*/ 28847 w 382421"/>
              <a:gd name="connsiteY11" fmla="*/ 1843721 h 2891472"/>
              <a:gd name="connsiteX12" fmla="*/ 83882 w 382421"/>
              <a:gd name="connsiteY12" fmla="*/ 1765404 h 2891472"/>
              <a:gd name="connsiteX13" fmla="*/ 5564 w 382421"/>
              <a:gd name="connsiteY13" fmla="*/ 1706138 h 2891472"/>
              <a:gd name="connsiteX14" fmla="*/ 77531 w 382421"/>
              <a:gd name="connsiteY14" fmla="*/ 1608772 h 2891472"/>
              <a:gd name="connsiteX15" fmla="*/ 1331 w 382421"/>
              <a:gd name="connsiteY15" fmla="*/ 1541038 h 2891472"/>
              <a:gd name="connsiteX16" fmla="*/ 98698 w 382421"/>
              <a:gd name="connsiteY16" fmla="*/ 1464838 h 2891472"/>
              <a:gd name="connsiteX17" fmla="*/ 18264 w 382421"/>
              <a:gd name="connsiteY17" fmla="*/ 1405572 h 2891472"/>
              <a:gd name="connsiteX18" fmla="*/ 14031 w 382421"/>
              <a:gd name="connsiteY18" fmla="*/ 1325138 h 2891472"/>
              <a:gd name="connsiteX19" fmla="*/ 81764 w 382421"/>
              <a:gd name="connsiteY19" fmla="*/ 1257405 h 2891472"/>
              <a:gd name="connsiteX20" fmla="*/ 18264 w 382421"/>
              <a:gd name="connsiteY20" fmla="*/ 1206605 h 2891472"/>
              <a:gd name="connsiteX21" fmla="*/ 18264 w 382421"/>
              <a:gd name="connsiteY21" fmla="*/ 1117705 h 2891472"/>
              <a:gd name="connsiteX22" fmla="*/ 77531 w 382421"/>
              <a:gd name="connsiteY22" fmla="*/ 1041505 h 2891472"/>
              <a:gd name="connsiteX23" fmla="*/ 35198 w 382421"/>
              <a:gd name="connsiteY23" fmla="*/ 965305 h 2891472"/>
              <a:gd name="connsiteX24" fmla="*/ 35198 w 382421"/>
              <a:gd name="connsiteY24" fmla="*/ 895455 h 2891472"/>
              <a:gd name="connsiteX25" fmla="*/ 107164 w 382421"/>
              <a:gd name="connsiteY25" fmla="*/ 817138 h 2891472"/>
              <a:gd name="connsiteX26" fmla="*/ 60598 w 382421"/>
              <a:gd name="connsiteY26" fmla="*/ 643572 h 2891472"/>
              <a:gd name="connsiteX27" fmla="*/ 26731 w 382421"/>
              <a:gd name="connsiteY27" fmla="*/ 410738 h 2891472"/>
              <a:gd name="connsiteX28" fmla="*/ 73298 w 382421"/>
              <a:gd name="connsiteY28" fmla="*/ 135572 h 2891472"/>
              <a:gd name="connsiteX29" fmla="*/ 187598 w 382421"/>
              <a:gd name="connsiteY29" fmla="*/ 105 h 2891472"/>
              <a:gd name="connsiteX30" fmla="*/ 280731 w 382421"/>
              <a:gd name="connsiteY30" fmla="*/ 118638 h 2891472"/>
              <a:gd name="connsiteX31" fmla="*/ 327298 w 382421"/>
              <a:gd name="connsiteY31" fmla="*/ 402272 h 2891472"/>
              <a:gd name="connsiteX32" fmla="*/ 323065 w 382421"/>
              <a:gd name="connsiteY32" fmla="*/ 635105 h 2891472"/>
              <a:gd name="connsiteX33" fmla="*/ 276498 w 382421"/>
              <a:gd name="connsiteY33" fmla="*/ 808672 h 2891472"/>
              <a:gd name="connsiteX34" fmla="*/ 327298 w 382421"/>
              <a:gd name="connsiteY34" fmla="*/ 876405 h 2891472"/>
              <a:gd name="connsiteX35" fmla="*/ 327298 w 382421"/>
              <a:gd name="connsiteY35" fmla="*/ 956838 h 2891472"/>
              <a:gd name="connsiteX36" fmla="*/ 289198 w 382421"/>
              <a:gd name="connsiteY36" fmla="*/ 1033038 h 2891472"/>
              <a:gd name="connsiteX37" fmla="*/ 352697 w 382421"/>
              <a:gd name="connsiteY37" fmla="*/ 1111355 h 2891472"/>
              <a:gd name="connsiteX38" fmla="*/ 356931 w 382421"/>
              <a:gd name="connsiteY38" fmla="*/ 1176972 h 2891472"/>
              <a:gd name="connsiteX39" fmla="*/ 306131 w 382421"/>
              <a:gd name="connsiteY39" fmla="*/ 1248938 h 2891472"/>
              <a:gd name="connsiteX40" fmla="*/ 356931 w 382421"/>
              <a:gd name="connsiteY40" fmla="*/ 1306089 h 2891472"/>
              <a:gd name="connsiteX41" fmla="*/ 359048 w 382421"/>
              <a:gd name="connsiteY41" fmla="*/ 1388639 h 2891472"/>
              <a:gd name="connsiteX42" fmla="*/ 301898 w 382421"/>
              <a:gd name="connsiteY42" fmla="*/ 1447905 h 2891472"/>
              <a:gd name="connsiteX43" fmla="*/ 369631 w 382421"/>
              <a:gd name="connsiteY43" fmla="*/ 1536805 h 2891472"/>
              <a:gd name="connsiteX44" fmla="*/ 301897 w 382421"/>
              <a:gd name="connsiteY44" fmla="*/ 1617238 h 2891472"/>
              <a:gd name="connsiteX45" fmla="*/ 382331 w 382421"/>
              <a:gd name="connsiteY45" fmla="*/ 1693438 h 2891472"/>
              <a:gd name="connsiteX46" fmla="*/ 318831 w 382421"/>
              <a:gd name="connsiteY46" fmla="*/ 1761172 h 2891472"/>
              <a:gd name="connsiteX47" fmla="*/ 369631 w 382421"/>
              <a:gd name="connsiteY47" fmla="*/ 1833138 h 2891472"/>
              <a:gd name="connsiteX48" fmla="*/ 314598 w 382421"/>
              <a:gd name="connsiteY48" fmla="*/ 1917805 h 2891472"/>
              <a:gd name="connsiteX49" fmla="*/ 371748 w 382421"/>
              <a:gd name="connsiteY49" fmla="*/ 2010938 h 2891472"/>
              <a:gd name="connsiteX50" fmla="*/ 310364 w 382421"/>
              <a:gd name="connsiteY50" fmla="*/ 2108305 h 2891472"/>
              <a:gd name="connsiteX51" fmla="*/ 365398 w 382421"/>
              <a:gd name="connsiteY51" fmla="*/ 2201438 h 2891472"/>
              <a:gd name="connsiteX52" fmla="*/ 306131 w 382421"/>
              <a:gd name="connsiteY52" fmla="*/ 2277638 h 2891472"/>
              <a:gd name="connsiteX53" fmla="*/ 365398 w 382421"/>
              <a:gd name="connsiteY53" fmla="*/ 2383472 h 2891472"/>
              <a:gd name="connsiteX54" fmla="*/ 312481 w 382421"/>
              <a:gd name="connsiteY54" fmla="*/ 2472371 h 2891472"/>
              <a:gd name="connsiteX55" fmla="*/ 367514 w 382421"/>
              <a:gd name="connsiteY55" fmla="*/ 2569738 h 2891472"/>
              <a:gd name="connsiteX56" fmla="*/ 297665 w 382421"/>
              <a:gd name="connsiteY56" fmla="*/ 2667105 h 2891472"/>
              <a:gd name="connsiteX57" fmla="*/ 373864 w 382421"/>
              <a:gd name="connsiteY57" fmla="*/ 2772938 h 2891472"/>
              <a:gd name="connsiteX58" fmla="*/ 339998 w 382421"/>
              <a:gd name="connsiteY58" fmla="*/ 2883005 h 2891472"/>
              <a:gd name="connsiteX59" fmla="*/ 35198 w 382421"/>
              <a:gd name="connsiteY59" fmla="*/ 2891472 h 2891472"/>
              <a:gd name="connsiteX0" fmla="*/ 35198 w 382421"/>
              <a:gd name="connsiteY0" fmla="*/ 2891472 h 2891472"/>
              <a:gd name="connsiteX1" fmla="*/ 5564 w 382421"/>
              <a:gd name="connsiteY1" fmla="*/ 2772938 h 2891472"/>
              <a:gd name="connsiteX2" fmla="*/ 90231 w 382421"/>
              <a:gd name="connsiteY2" fmla="*/ 2667105 h 2891472"/>
              <a:gd name="connsiteX3" fmla="*/ 18264 w 382421"/>
              <a:gd name="connsiteY3" fmla="*/ 2573972 h 2891472"/>
              <a:gd name="connsiteX4" fmla="*/ 77531 w 382421"/>
              <a:gd name="connsiteY4" fmla="*/ 2472372 h 2891472"/>
              <a:gd name="connsiteX5" fmla="*/ 20382 w 382421"/>
              <a:gd name="connsiteY5" fmla="*/ 2385588 h 2891472"/>
              <a:gd name="connsiteX6" fmla="*/ 98698 w 382421"/>
              <a:gd name="connsiteY6" fmla="*/ 2286105 h 2891472"/>
              <a:gd name="connsiteX7" fmla="*/ 14031 w 382421"/>
              <a:gd name="connsiteY7" fmla="*/ 2205672 h 2891472"/>
              <a:gd name="connsiteX8" fmla="*/ 94464 w 382421"/>
              <a:gd name="connsiteY8" fmla="*/ 2101955 h 2891472"/>
              <a:gd name="connsiteX9" fmla="*/ 18264 w 382421"/>
              <a:gd name="connsiteY9" fmla="*/ 2010938 h 2891472"/>
              <a:gd name="connsiteX10" fmla="*/ 90231 w 382421"/>
              <a:gd name="connsiteY10" fmla="*/ 1922038 h 2891472"/>
              <a:gd name="connsiteX11" fmla="*/ 28847 w 382421"/>
              <a:gd name="connsiteY11" fmla="*/ 1843721 h 2891472"/>
              <a:gd name="connsiteX12" fmla="*/ 83882 w 382421"/>
              <a:gd name="connsiteY12" fmla="*/ 1765404 h 2891472"/>
              <a:gd name="connsiteX13" fmla="*/ 5564 w 382421"/>
              <a:gd name="connsiteY13" fmla="*/ 1706138 h 2891472"/>
              <a:gd name="connsiteX14" fmla="*/ 77531 w 382421"/>
              <a:gd name="connsiteY14" fmla="*/ 1608772 h 2891472"/>
              <a:gd name="connsiteX15" fmla="*/ 1331 w 382421"/>
              <a:gd name="connsiteY15" fmla="*/ 1541038 h 2891472"/>
              <a:gd name="connsiteX16" fmla="*/ 98698 w 382421"/>
              <a:gd name="connsiteY16" fmla="*/ 1464838 h 2891472"/>
              <a:gd name="connsiteX17" fmla="*/ 18264 w 382421"/>
              <a:gd name="connsiteY17" fmla="*/ 1405572 h 2891472"/>
              <a:gd name="connsiteX18" fmla="*/ 14031 w 382421"/>
              <a:gd name="connsiteY18" fmla="*/ 1325138 h 2891472"/>
              <a:gd name="connsiteX19" fmla="*/ 81764 w 382421"/>
              <a:gd name="connsiteY19" fmla="*/ 1257405 h 2891472"/>
              <a:gd name="connsiteX20" fmla="*/ 18264 w 382421"/>
              <a:gd name="connsiteY20" fmla="*/ 1206605 h 2891472"/>
              <a:gd name="connsiteX21" fmla="*/ 18264 w 382421"/>
              <a:gd name="connsiteY21" fmla="*/ 1117705 h 2891472"/>
              <a:gd name="connsiteX22" fmla="*/ 77531 w 382421"/>
              <a:gd name="connsiteY22" fmla="*/ 1041505 h 2891472"/>
              <a:gd name="connsiteX23" fmla="*/ 35198 w 382421"/>
              <a:gd name="connsiteY23" fmla="*/ 965305 h 2891472"/>
              <a:gd name="connsiteX24" fmla="*/ 35198 w 382421"/>
              <a:gd name="connsiteY24" fmla="*/ 895455 h 2891472"/>
              <a:gd name="connsiteX25" fmla="*/ 107164 w 382421"/>
              <a:gd name="connsiteY25" fmla="*/ 817138 h 2891472"/>
              <a:gd name="connsiteX26" fmla="*/ 60598 w 382421"/>
              <a:gd name="connsiteY26" fmla="*/ 643572 h 2891472"/>
              <a:gd name="connsiteX27" fmla="*/ 26731 w 382421"/>
              <a:gd name="connsiteY27" fmla="*/ 410738 h 2891472"/>
              <a:gd name="connsiteX28" fmla="*/ 73298 w 382421"/>
              <a:gd name="connsiteY28" fmla="*/ 135572 h 2891472"/>
              <a:gd name="connsiteX29" fmla="*/ 187598 w 382421"/>
              <a:gd name="connsiteY29" fmla="*/ 105 h 2891472"/>
              <a:gd name="connsiteX30" fmla="*/ 280731 w 382421"/>
              <a:gd name="connsiteY30" fmla="*/ 118638 h 2891472"/>
              <a:gd name="connsiteX31" fmla="*/ 327298 w 382421"/>
              <a:gd name="connsiteY31" fmla="*/ 402272 h 2891472"/>
              <a:gd name="connsiteX32" fmla="*/ 323065 w 382421"/>
              <a:gd name="connsiteY32" fmla="*/ 635105 h 2891472"/>
              <a:gd name="connsiteX33" fmla="*/ 276498 w 382421"/>
              <a:gd name="connsiteY33" fmla="*/ 808672 h 2891472"/>
              <a:gd name="connsiteX34" fmla="*/ 327298 w 382421"/>
              <a:gd name="connsiteY34" fmla="*/ 876405 h 2891472"/>
              <a:gd name="connsiteX35" fmla="*/ 327298 w 382421"/>
              <a:gd name="connsiteY35" fmla="*/ 956838 h 2891472"/>
              <a:gd name="connsiteX36" fmla="*/ 289198 w 382421"/>
              <a:gd name="connsiteY36" fmla="*/ 1033038 h 2891472"/>
              <a:gd name="connsiteX37" fmla="*/ 352697 w 382421"/>
              <a:gd name="connsiteY37" fmla="*/ 1111355 h 2891472"/>
              <a:gd name="connsiteX38" fmla="*/ 356931 w 382421"/>
              <a:gd name="connsiteY38" fmla="*/ 1176972 h 2891472"/>
              <a:gd name="connsiteX39" fmla="*/ 306131 w 382421"/>
              <a:gd name="connsiteY39" fmla="*/ 1248938 h 2891472"/>
              <a:gd name="connsiteX40" fmla="*/ 356931 w 382421"/>
              <a:gd name="connsiteY40" fmla="*/ 1306089 h 2891472"/>
              <a:gd name="connsiteX41" fmla="*/ 359048 w 382421"/>
              <a:gd name="connsiteY41" fmla="*/ 1388639 h 2891472"/>
              <a:gd name="connsiteX42" fmla="*/ 301898 w 382421"/>
              <a:gd name="connsiteY42" fmla="*/ 1447905 h 2891472"/>
              <a:gd name="connsiteX43" fmla="*/ 369631 w 382421"/>
              <a:gd name="connsiteY43" fmla="*/ 1536805 h 2891472"/>
              <a:gd name="connsiteX44" fmla="*/ 301897 w 382421"/>
              <a:gd name="connsiteY44" fmla="*/ 1617238 h 2891472"/>
              <a:gd name="connsiteX45" fmla="*/ 382331 w 382421"/>
              <a:gd name="connsiteY45" fmla="*/ 1693438 h 2891472"/>
              <a:gd name="connsiteX46" fmla="*/ 318831 w 382421"/>
              <a:gd name="connsiteY46" fmla="*/ 1761172 h 2891472"/>
              <a:gd name="connsiteX47" fmla="*/ 369631 w 382421"/>
              <a:gd name="connsiteY47" fmla="*/ 1833138 h 2891472"/>
              <a:gd name="connsiteX48" fmla="*/ 314598 w 382421"/>
              <a:gd name="connsiteY48" fmla="*/ 1917805 h 2891472"/>
              <a:gd name="connsiteX49" fmla="*/ 371748 w 382421"/>
              <a:gd name="connsiteY49" fmla="*/ 2010938 h 2891472"/>
              <a:gd name="connsiteX50" fmla="*/ 310364 w 382421"/>
              <a:gd name="connsiteY50" fmla="*/ 2108305 h 2891472"/>
              <a:gd name="connsiteX51" fmla="*/ 365398 w 382421"/>
              <a:gd name="connsiteY51" fmla="*/ 2201438 h 2891472"/>
              <a:gd name="connsiteX52" fmla="*/ 306131 w 382421"/>
              <a:gd name="connsiteY52" fmla="*/ 2277638 h 2891472"/>
              <a:gd name="connsiteX53" fmla="*/ 365398 w 382421"/>
              <a:gd name="connsiteY53" fmla="*/ 2383472 h 2891472"/>
              <a:gd name="connsiteX54" fmla="*/ 312481 w 382421"/>
              <a:gd name="connsiteY54" fmla="*/ 2472371 h 2891472"/>
              <a:gd name="connsiteX55" fmla="*/ 367514 w 382421"/>
              <a:gd name="connsiteY55" fmla="*/ 2569738 h 2891472"/>
              <a:gd name="connsiteX56" fmla="*/ 297665 w 382421"/>
              <a:gd name="connsiteY56" fmla="*/ 2667105 h 2891472"/>
              <a:gd name="connsiteX57" fmla="*/ 373864 w 382421"/>
              <a:gd name="connsiteY57" fmla="*/ 2772938 h 2891472"/>
              <a:gd name="connsiteX58" fmla="*/ 339998 w 382421"/>
              <a:gd name="connsiteY58" fmla="*/ 2883005 h 2891472"/>
              <a:gd name="connsiteX59" fmla="*/ 35198 w 382421"/>
              <a:gd name="connsiteY59" fmla="*/ 2891472 h 2891472"/>
              <a:gd name="connsiteX0" fmla="*/ 35198 w 382421"/>
              <a:gd name="connsiteY0" fmla="*/ 2891472 h 2891472"/>
              <a:gd name="connsiteX1" fmla="*/ 5564 w 382421"/>
              <a:gd name="connsiteY1" fmla="*/ 2772938 h 2891472"/>
              <a:gd name="connsiteX2" fmla="*/ 90231 w 382421"/>
              <a:gd name="connsiteY2" fmla="*/ 2667105 h 2891472"/>
              <a:gd name="connsiteX3" fmla="*/ 18264 w 382421"/>
              <a:gd name="connsiteY3" fmla="*/ 2573972 h 2891472"/>
              <a:gd name="connsiteX4" fmla="*/ 77531 w 382421"/>
              <a:gd name="connsiteY4" fmla="*/ 2472372 h 2891472"/>
              <a:gd name="connsiteX5" fmla="*/ 20382 w 382421"/>
              <a:gd name="connsiteY5" fmla="*/ 2385588 h 2891472"/>
              <a:gd name="connsiteX6" fmla="*/ 98698 w 382421"/>
              <a:gd name="connsiteY6" fmla="*/ 2286105 h 2891472"/>
              <a:gd name="connsiteX7" fmla="*/ 14031 w 382421"/>
              <a:gd name="connsiteY7" fmla="*/ 2205672 h 2891472"/>
              <a:gd name="connsiteX8" fmla="*/ 94464 w 382421"/>
              <a:gd name="connsiteY8" fmla="*/ 2101955 h 2891472"/>
              <a:gd name="connsiteX9" fmla="*/ 18264 w 382421"/>
              <a:gd name="connsiteY9" fmla="*/ 2010938 h 2891472"/>
              <a:gd name="connsiteX10" fmla="*/ 90231 w 382421"/>
              <a:gd name="connsiteY10" fmla="*/ 1922038 h 2891472"/>
              <a:gd name="connsiteX11" fmla="*/ 28847 w 382421"/>
              <a:gd name="connsiteY11" fmla="*/ 1843721 h 2891472"/>
              <a:gd name="connsiteX12" fmla="*/ 92349 w 382421"/>
              <a:gd name="connsiteY12" fmla="*/ 1763287 h 2891472"/>
              <a:gd name="connsiteX13" fmla="*/ 5564 w 382421"/>
              <a:gd name="connsiteY13" fmla="*/ 1706138 h 2891472"/>
              <a:gd name="connsiteX14" fmla="*/ 77531 w 382421"/>
              <a:gd name="connsiteY14" fmla="*/ 1608772 h 2891472"/>
              <a:gd name="connsiteX15" fmla="*/ 1331 w 382421"/>
              <a:gd name="connsiteY15" fmla="*/ 1541038 h 2891472"/>
              <a:gd name="connsiteX16" fmla="*/ 98698 w 382421"/>
              <a:gd name="connsiteY16" fmla="*/ 1464838 h 2891472"/>
              <a:gd name="connsiteX17" fmla="*/ 18264 w 382421"/>
              <a:gd name="connsiteY17" fmla="*/ 1405572 h 2891472"/>
              <a:gd name="connsiteX18" fmla="*/ 14031 w 382421"/>
              <a:gd name="connsiteY18" fmla="*/ 1325138 h 2891472"/>
              <a:gd name="connsiteX19" fmla="*/ 81764 w 382421"/>
              <a:gd name="connsiteY19" fmla="*/ 1257405 h 2891472"/>
              <a:gd name="connsiteX20" fmla="*/ 18264 w 382421"/>
              <a:gd name="connsiteY20" fmla="*/ 1206605 h 2891472"/>
              <a:gd name="connsiteX21" fmla="*/ 18264 w 382421"/>
              <a:gd name="connsiteY21" fmla="*/ 1117705 h 2891472"/>
              <a:gd name="connsiteX22" fmla="*/ 77531 w 382421"/>
              <a:gd name="connsiteY22" fmla="*/ 1041505 h 2891472"/>
              <a:gd name="connsiteX23" fmla="*/ 35198 w 382421"/>
              <a:gd name="connsiteY23" fmla="*/ 965305 h 2891472"/>
              <a:gd name="connsiteX24" fmla="*/ 35198 w 382421"/>
              <a:gd name="connsiteY24" fmla="*/ 895455 h 2891472"/>
              <a:gd name="connsiteX25" fmla="*/ 107164 w 382421"/>
              <a:gd name="connsiteY25" fmla="*/ 817138 h 2891472"/>
              <a:gd name="connsiteX26" fmla="*/ 60598 w 382421"/>
              <a:gd name="connsiteY26" fmla="*/ 643572 h 2891472"/>
              <a:gd name="connsiteX27" fmla="*/ 26731 w 382421"/>
              <a:gd name="connsiteY27" fmla="*/ 410738 h 2891472"/>
              <a:gd name="connsiteX28" fmla="*/ 73298 w 382421"/>
              <a:gd name="connsiteY28" fmla="*/ 135572 h 2891472"/>
              <a:gd name="connsiteX29" fmla="*/ 187598 w 382421"/>
              <a:gd name="connsiteY29" fmla="*/ 105 h 2891472"/>
              <a:gd name="connsiteX30" fmla="*/ 280731 w 382421"/>
              <a:gd name="connsiteY30" fmla="*/ 118638 h 2891472"/>
              <a:gd name="connsiteX31" fmla="*/ 327298 w 382421"/>
              <a:gd name="connsiteY31" fmla="*/ 402272 h 2891472"/>
              <a:gd name="connsiteX32" fmla="*/ 323065 w 382421"/>
              <a:gd name="connsiteY32" fmla="*/ 635105 h 2891472"/>
              <a:gd name="connsiteX33" fmla="*/ 276498 w 382421"/>
              <a:gd name="connsiteY33" fmla="*/ 808672 h 2891472"/>
              <a:gd name="connsiteX34" fmla="*/ 327298 w 382421"/>
              <a:gd name="connsiteY34" fmla="*/ 876405 h 2891472"/>
              <a:gd name="connsiteX35" fmla="*/ 327298 w 382421"/>
              <a:gd name="connsiteY35" fmla="*/ 956838 h 2891472"/>
              <a:gd name="connsiteX36" fmla="*/ 289198 w 382421"/>
              <a:gd name="connsiteY36" fmla="*/ 1033038 h 2891472"/>
              <a:gd name="connsiteX37" fmla="*/ 352697 w 382421"/>
              <a:gd name="connsiteY37" fmla="*/ 1111355 h 2891472"/>
              <a:gd name="connsiteX38" fmla="*/ 356931 w 382421"/>
              <a:gd name="connsiteY38" fmla="*/ 1176972 h 2891472"/>
              <a:gd name="connsiteX39" fmla="*/ 306131 w 382421"/>
              <a:gd name="connsiteY39" fmla="*/ 1248938 h 2891472"/>
              <a:gd name="connsiteX40" fmla="*/ 356931 w 382421"/>
              <a:gd name="connsiteY40" fmla="*/ 1306089 h 2891472"/>
              <a:gd name="connsiteX41" fmla="*/ 359048 w 382421"/>
              <a:gd name="connsiteY41" fmla="*/ 1388639 h 2891472"/>
              <a:gd name="connsiteX42" fmla="*/ 301898 w 382421"/>
              <a:gd name="connsiteY42" fmla="*/ 1447905 h 2891472"/>
              <a:gd name="connsiteX43" fmla="*/ 369631 w 382421"/>
              <a:gd name="connsiteY43" fmla="*/ 1536805 h 2891472"/>
              <a:gd name="connsiteX44" fmla="*/ 301897 w 382421"/>
              <a:gd name="connsiteY44" fmla="*/ 1617238 h 2891472"/>
              <a:gd name="connsiteX45" fmla="*/ 382331 w 382421"/>
              <a:gd name="connsiteY45" fmla="*/ 1693438 h 2891472"/>
              <a:gd name="connsiteX46" fmla="*/ 318831 w 382421"/>
              <a:gd name="connsiteY46" fmla="*/ 1761172 h 2891472"/>
              <a:gd name="connsiteX47" fmla="*/ 369631 w 382421"/>
              <a:gd name="connsiteY47" fmla="*/ 1833138 h 2891472"/>
              <a:gd name="connsiteX48" fmla="*/ 314598 w 382421"/>
              <a:gd name="connsiteY48" fmla="*/ 1917805 h 2891472"/>
              <a:gd name="connsiteX49" fmla="*/ 371748 w 382421"/>
              <a:gd name="connsiteY49" fmla="*/ 2010938 h 2891472"/>
              <a:gd name="connsiteX50" fmla="*/ 310364 w 382421"/>
              <a:gd name="connsiteY50" fmla="*/ 2108305 h 2891472"/>
              <a:gd name="connsiteX51" fmla="*/ 365398 w 382421"/>
              <a:gd name="connsiteY51" fmla="*/ 2201438 h 2891472"/>
              <a:gd name="connsiteX52" fmla="*/ 306131 w 382421"/>
              <a:gd name="connsiteY52" fmla="*/ 2277638 h 2891472"/>
              <a:gd name="connsiteX53" fmla="*/ 365398 w 382421"/>
              <a:gd name="connsiteY53" fmla="*/ 2383472 h 2891472"/>
              <a:gd name="connsiteX54" fmla="*/ 312481 w 382421"/>
              <a:gd name="connsiteY54" fmla="*/ 2472371 h 2891472"/>
              <a:gd name="connsiteX55" fmla="*/ 367514 w 382421"/>
              <a:gd name="connsiteY55" fmla="*/ 2569738 h 2891472"/>
              <a:gd name="connsiteX56" fmla="*/ 297665 w 382421"/>
              <a:gd name="connsiteY56" fmla="*/ 2667105 h 2891472"/>
              <a:gd name="connsiteX57" fmla="*/ 373864 w 382421"/>
              <a:gd name="connsiteY57" fmla="*/ 2772938 h 2891472"/>
              <a:gd name="connsiteX58" fmla="*/ 339998 w 382421"/>
              <a:gd name="connsiteY58" fmla="*/ 2883005 h 2891472"/>
              <a:gd name="connsiteX59" fmla="*/ 35198 w 382421"/>
              <a:gd name="connsiteY59" fmla="*/ 2891472 h 2891472"/>
              <a:gd name="connsiteX0" fmla="*/ 35198 w 382421"/>
              <a:gd name="connsiteY0" fmla="*/ 2891472 h 2891472"/>
              <a:gd name="connsiteX1" fmla="*/ 5564 w 382421"/>
              <a:gd name="connsiteY1" fmla="*/ 2772938 h 2891472"/>
              <a:gd name="connsiteX2" fmla="*/ 90231 w 382421"/>
              <a:gd name="connsiteY2" fmla="*/ 2667105 h 2891472"/>
              <a:gd name="connsiteX3" fmla="*/ 18264 w 382421"/>
              <a:gd name="connsiteY3" fmla="*/ 2573972 h 2891472"/>
              <a:gd name="connsiteX4" fmla="*/ 77531 w 382421"/>
              <a:gd name="connsiteY4" fmla="*/ 2472372 h 2891472"/>
              <a:gd name="connsiteX5" fmla="*/ 20382 w 382421"/>
              <a:gd name="connsiteY5" fmla="*/ 2385588 h 2891472"/>
              <a:gd name="connsiteX6" fmla="*/ 98698 w 382421"/>
              <a:gd name="connsiteY6" fmla="*/ 2286105 h 2891472"/>
              <a:gd name="connsiteX7" fmla="*/ 14031 w 382421"/>
              <a:gd name="connsiteY7" fmla="*/ 2205672 h 2891472"/>
              <a:gd name="connsiteX8" fmla="*/ 94464 w 382421"/>
              <a:gd name="connsiteY8" fmla="*/ 2101955 h 2891472"/>
              <a:gd name="connsiteX9" fmla="*/ 18264 w 382421"/>
              <a:gd name="connsiteY9" fmla="*/ 2010938 h 2891472"/>
              <a:gd name="connsiteX10" fmla="*/ 90231 w 382421"/>
              <a:gd name="connsiteY10" fmla="*/ 1922038 h 2891472"/>
              <a:gd name="connsiteX11" fmla="*/ 28847 w 382421"/>
              <a:gd name="connsiteY11" fmla="*/ 1843721 h 2891472"/>
              <a:gd name="connsiteX12" fmla="*/ 92349 w 382421"/>
              <a:gd name="connsiteY12" fmla="*/ 1763287 h 2891472"/>
              <a:gd name="connsiteX13" fmla="*/ 7681 w 382421"/>
              <a:gd name="connsiteY13" fmla="*/ 1699788 h 2891472"/>
              <a:gd name="connsiteX14" fmla="*/ 77531 w 382421"/>
              <a:gd name="connsiteY14" fmla="*/ 1608772 h 2891472"/>
              <a:gd name="connsiteX15" fmla="*/ 1331 w 382421"/>
              <a:gd name="connsiteY15" fmla="*/ 1541038 h 2891472"/>
              <a:gd name="connsiteX16" fmla="*/ 98698 w 382421"/>
              <a:gd name="connsiteY16" fmla="*/ 1464838 h 2891472"/>
              <a:gd name="connsiteX17" fmla="*/ 18264 w 382421"/>
              <a:gd name="connsiteY17" fmla="*/ 1405572 h 2891472"/>
              <a:gd name="connsiteX18" fmla="*/ 14031 w 382421"/>
              <a:gd name="connsiteY18" fmla="*/ 1325138 h 2891472"/>
              <a:gd name="connsiteX19" fmla="*/ 81764 w 382421"/>
              <a:gd name="connsiteY19" fmla="*/ 1257405 h 2891472"/>
              <a:gd name="connsiteX20" fmla="*/ 18264 w 382421"/>
              <a:gd name="connsiteY20" fmla="*/ 1206605 h 2891472"/>
              <a:gd name="connsiteX21" fmla="*/ 18264 w 382421"/>
              <a:gd name="connsiteY21" fmla="*/ 1117705 h 2891472"/>
              <a:gd name="connsiteX22" fmla="*/ 77531 w 382421"/>
              <a:gd name="connsiteY22" fmla="*/ 1041505 h 2891472"/>
              <a:gd name="connsiteX23" fmla="*/ 35198 w 382421"/>
              <a:gd name="connsiteY23" fmla="*/ 965305 h 2891472"/>
              <a:gd name="connsiteX24" fmla="*/ 35198 w 382421"/>
              <a:gd name="connsiteY24" fmla="*/ 895455 h 2891472"/>
              <a:gd name="connsiteX25" fmla="*/ 107164 w 382421"/>
              <a:gd name="connsiteY25" fmla="*/ 817138 h 2891472"/>
              <a:gd name="connsiteX26" fmla="*/ 60598 w 382421"/>
              <a:gd name="connsiteY26" fmla="*/ 643572 h 2891472"/>
              <a:gd name="connsiteX27" fmla="*/ 26731 w 382421"/>
              <a:gd name="connsiteY27" fmla="*/ 410738 h 2891472"/>
              <a:gd name="connsiteX28" fmla="*/ 73298 w 382421"/>
              <a:gd name="connsiteY28" fmla="*/ 135572 h 2891472"/>
              <a:gd name="connsiteX29" fmla="*/ 187598 w 382421"/>
              <a:gd name="connsiteY29" fmla="*/ 105 h 2891472"/>
              <a:gd name="connsiteX30" fmla="*/ 280731 w 382421"/>
              <a:gd name="connsiteY30" fmla="*/ 118638 h 2891472"/>
              <a:gd name="connsiteX31" fmla="*/ 327298 w 382421"/>
              <a:gd name="connsiteY31" fmla="*/ 402272 h 2891472"/>
              <a:gd name="connsiteX32" fmla="*/ 323065 w 382421"/>
              <a:gd name="connsiteY32" fmla="*/ 635105 h 2891472"/>
              <a:gd name="connsiteX33" fmla="*/ 276498 w 382421"/>
              <a:gd name="connsiteY33" fmla="*/ 808672 h 2891472"/>
              <a:gd name="connsiteX34" fmla="*/ 327298 w 382421"/>
              <a:gd name="connsiteY34" fmla="*/ 876405 h 2891472"/>
              <a:gd name="connsiteX35" fmla="*/ 327298 w 382421"/>
              <a:gd name="connsiteY35" fmla="*/ 956838 h 2891472"/>
              <a:gd name="connsiteX36" fmla="*/ 289198 w 382421"/>
              <a:gd name="connsiteY36" fmla="*/ 1033038 h 2891472"/>
              <a:gd name="connsiteX37" fmla="*/ 352697 w 382421"/>
              <a:gd name="connsiteY37" fmla="*/ 1111355 h 2891472"/>
              <a:gd name="connsiteX38" fmla="*/ 356931 w 382421"/>
              <a:gd name="connsiteY38" fmla="*/ 1176972 h 2891472"/>
              <a:gd name="connsiteX39" fmla="*/ 306131 w 382421"/>
              <a:gd name="connsiteY39" fmla="*/ 1248938 h 2891472"/>
              <a:gd name="connsiteX40" fmla="*/ 356931 w 382421"/>
              <a:gd name="connsiteY40" fmla="*/ 1306089 h 2891472"/>
              <a:gd name="connsiteX41" fmla="*/ 359048 w 382421"/>
              <a:gd name="connsiteY41" fmla="*/ 1388639 h 2891472"/>
              <a:gd name="connsiteX42" fmla="*/ 301898 w 382421"/>
              <a:gd name="connsiteY42" fmla="*/ 1447905 h 2891472"/>
              <a:gd name="connsiteX43" fmla="*/ 369631 w 382421"/>
              <a:gd name="connsiteY43" fmla="*/ 1536805 h 2891472"/>
              <a:gd name="connsiteX44" fmla="*/ 301897 w 382421"/>
              <a:gd name="connsiteY44" fmla="*/ 1617238 h 2891472"/>
              <a:gd name="connsiteX45" fmla="*/ 382331 w 382421"/>
              <a:gd name="connsiteY45" fmla="*/ 1693438 h 2891472"/>
              <a:gd name="connsiteX46" fmla="*/ 318831 w 382421"/>
              <a:gd name="connsiteY46" fmla="*/ 1761172 h 2891472"/>
              <a:gd name="connsiteX47" fmla="*/ 369631 w 382421"/>
              <a:gd name="connsiteY47" fmla="*/ 1833138 h 2891472"/>
              <a:gd name="connsiteX48" fmla="*/ 314598 w 382421"/>
              <a:gd name="connsiteY48" fmla="*/ 1917805 h 2891472"/>
              <a:gd name="connsiteX49" fmla="*/ 371748 w 382421"/>
              <a:gd name="connsiteY49" fmla="*/ 2010938 h 2891472"/>
              <a:gd name="connsiteX50" fmla="*/ 310364 w 382421"/>
              <a:gd name="connsiteY50" fmla="*/ 2108305 h 2891472"/>
              <a:gd name="connsiteX51" fmla="*/ 365398 w 382421"/>
              <a:gd name="connsiteY51" fmla="*/ 2201438 h 2891472"/>
              <a:gd name="connsiteX52" fmla="*/ 306131 w 382421"/>
              <a:gd name="connsiteY52" fmla="*/ 2277638 h 2891472"/>
              <a:gd name="connsiteX53" fmla="*/ 365398 w 382421"/>
              <a:gd name="connsiteY53" fmla="*/ 2383472 h 2891472"/>
              <a:gd name="connsiteX54" fmla="*/ 312481 w 382421"/>
              <a:gd name="connsiteY54" fmla="*/ 2472371 h 2891472"/>
              <a:gd name="connsiteX55" fmla="*/ 367514 w 382421"/>
              <a:gd name="connsiteY55" fmla="*/ 2569738 h 2891472"/>
              <a:gd name="connsiteX56" fmla="*/ 297665 w 382421"/>
              <a:gd name="connsiteY56" fmla="*/ 2667105 h 2891472"/>
              <a:gd name="connsiteX57" fmla="*/ 373864 w 382421"/>
              <a:gd name="connsiteY57" fmla="*/ 2772938 h 2891472"/>
              <a:gd name="connsiteX58" fmla="*/ 339998 w 382421"/>
              <a:gd name="connsiteY58" fmla="*/ 2883005 h 2891472"/>
              <a:gd name="connsiteX59" fmla="*/ 35198 w 382421"/>
              <a:gd name="connsiteY59" fmla="*/ 2891472 h 2891472"/>
              <a:gd name="connsiteX0" fmla="*/ 35198 w 382421"/>
              <a:gd name="connsiteY0" fmla="*/ 2891472 h 2891472"/>
              <a:gd name="connsiteX1" fmla="*/ 5564 w 382421"/>
              <a:gd name="connsiteY1" fmla="*/ 2772938 h 2891472"/>
              <a:gd name="connsiteX2" fmla="*/ 90231 w 382421"/>
              <a:gd name="connsiteY2" fmla="*/ 2667105 h 2891472"/>
              <a:gd name="connsiteX3" fmla="*/ 18264 w 382421"/>
              <a:gd name="connsiteY3" fmla="*/ 2573972 h 2891472"/>
              <a:gd name="connsiteX4" fmla="*/ 77531 w 382421"/>
              <a:gd name="connsiteY4" fmla="*/ 2472372 h 2891472"/>
              <a:gd name="connsiteX5" fmla="*/ 20382 w 382421"/>
              <a:gd name="connsiteY5" fmla="*/ 2385588 h 2891472"/>
              <a:gd name="connsiteX6" fmla="*/ 98698 w 382421"/>
              <a:gd name="connsiteY6" fmla="*/ 2286105 h 2891472"/>
              <a:gd name="connsiteX7" fmla="*/ 14031 w 382421"/>
              <a:gd name="connsiteY7" fmla="*/ 2205672 h 2891472"/>
              <a:gd name="connsiteX8" fmla="*/ 94464 w 382421"/>
              <a:gd name="connsiteY8" fmla="*/ 2101955 h 2891472"/>
              <a:gd name="connsiteX9" fmla="*/ 18264 w 382421"/>
              <a:gd name="connsiteY9" fmla="*/ 2010938 h 2891472"/>
              <a:gd name="connsiteX10" fmla="*/ 90231 w 382421"/>
              <a:gd name="connsiteY10" fmla="*/ 1922038 h 2891472"/>
              <a:gd name="connsiteX11" fmla="*/ 28847 w 382421"/>
              <a:gd name="connsiteY11" fmla="*/ 1843721 h 2891472"/>
              <a:gd name="connsiteX12" fmla="*/ 92349 w 382421"/>
              <a:gd name="connsiteY12" fmla="*/ 1763287 h 2891472"/>
              <a:gd name="connsiteX13" fmla="*/ 7681 w 382421"/>
              <a:gd name="connsiteY13" fmla="*/ 1699788 h 2891472"/>
              <a:gd name="connsiteX14" fmla="*/ 77531 w 382421"/>
              <a:gd name="connsiteY14" fmla="*/ 1608772 h 2891472"/>
              <a:gd name="connsiteX15" fmla="*/ 1331 w 382421"/>
              <a:gd name="connsiteY15" fmla="*/ 1541038 h 2891472"/>
              <a:gd name="connsiteX16" fmla="*/ 98698 w 382421"/>
              <a:gd name="connsiteY16" fmla="*/ 1464838 h 2891472"/>
              <a:gd name="connsiteX17" fmla="*/ 18264 w 382421"/>
              <a:gd name="connsiteY17" fmla="*/ 1405572 h 2891472"/>
              <a:gd name="connsiteX18" fmla="*/ 14031 w 382421"/>
              <a:gd name="connsiteY18" fmla="*/ 1325138 h 2891472"/>
              <a:gd name="connsiteX19" fmla="*/ 81764 w 382421"/>
              <a:gd name="connsiteY19" fmla="*/ 1257405 h 2891472"/>
              <a:gd name="connsiteX20" fmla="*/ 18264 w 382421"/>
              <a:gd name="connsiteY20" fmla="*/ 1206605 h 2891472"/>
              <a:gd name="connsiteX21" fmla="*/ 18264 w 382421"/>
              <a:gd name="connsiteY21" fmla="*/ 1117705 h 2891472"/>
              <a:gd name="connsiteX22" fmla="*/ 77531 w 382421"/>
              <a:gd name="connsiteY22" fmla="*/ 1041505 h 2891472"/>
              <a:gd name="connsiteX23" fmla="*/ 35198 w 382421"/>
              <a:gd name="connsiteY23" fmla="*/ 965305 h 2891472"/>
              <a:gd name="connsiteX24" fmla="*/ 35198 w 382421"/>
              <a:gd name="connsiteY24" fmla="*/ 895455 h 2891472"/>
              <a:gd name="connsiteX25" fmla="*/ 107164 w 382421"/>
              <a:gd name="connsiteY25" fmla="*/ 817138 h 2891472"/>
              <a:gd name="connsiteX26" fmla="*/ 60598 w 382421"/>
              <a:gd name="connsiteY26" fmla="*/ 643572 h 2891472"/>
              <a:gd name="connsiteX27" fmla="*/ 26731 w 382421"/>
              <a:gd name="connsiteY27" fmla="*/ 410738 h 2891472"/>
              <a:gd name="connsiteX28" fmla="*/ 73298 w 382421"/>
              <a:gd name="connsiteY28" fmla="*/ 135572 h 2891472"/>
              <a:gd name="connsiteX29" fmla="*/ 187598 w 382421"/>
              <a:gd name="connsiteY29" fmla="*/ 105 h 2891472"/>
              <a:gd name="connsiteX30" fmla="*/ 280731 w 382421"/>
              <a:gd name="connsiteY30" fmla="*/ 118638 h 2891472"/>
              <a:gd name="connsiteX31" fmla="*/ 327298 w 382421"/>
              <a:gd name="connsiteY31" fmla="*/ 402272 h 2891472"/>
              <a:gd name="connsiteX32" fmla="*/ 323065 w 382421"/>
              <a:gd name="connsiteY32" fmla="*/ 635105 h 2891472"/>
              <a:gd name="connsiteX33" fmla="*/ 276498 w 382421"/>
              <a:gd name="connsiteY33" fmla="*/ 808672 h 2891472"/>
              <a:gd name="connsiteX34" fmla="*/ 327298 w 382421"/>
              <a:gd name="connsiteY34" fmla="*/ 876405 h 2891472"/>
              <a:gd name="connsiteX35" fmla="*/ 327298 w 382421"/>
              <a:gd name="connsiteY35" fmla="*/ 956838 h 2891472"/>
              <a:gd name="connsiteX36" fmla="*/ 289198 w 382421"/>
              <a:gd name="connsiteY36" fmla="*/ 1033038 h 2891472"/>
              <a:gd name="connsiteX37" fmla="*/ 352697 w 382421"/>
              <a:gd name="connsiteY37" fmla="*/ 1111355 h 2891472"/>
              <a:gd name="connsiteX38" fmla="*/ 356931 w 382421"/>
              <a:gd name="connsiteY38" fmla="*/ 1176972 h 2891472"/>
              <a:gd name="connsiteX39" fmla="*/ 306131 w 382421"/>
              <a:gd name="connsiteY39" fmla="*/ 1248938 h 2891472"/>
              <a:gd name="connsiteX40" fmla="*/ 356931 w 382421"/>
              <a:gd name="connsiteY40" fmla="*/ 1306089 h 2891472"/>
              <a:gd name="connsiteX41" fmla="*/ 359048 w 382421"/>
              <a:gd name="connsiteY41" fmla="*/ 1388639 h 2891472"/>
              <a:gd name="connsiteX42" fmla="*/ 301898 w 382421"/>
              <a:gd name="connsiteY42" fmla="*/ 1447905 h 2891472"/>
              <a:gd name="connsiteX43" fmla="*/ 369631 w 382421"/>
              <a:gd name="connsiteY43" fmla="*/ 1536805 h 2891472"/>
              <a:gd name="connsiteX44" fmla="*/ 301897 w 382421"/>
              <a:gd name="connsiteY44" fmla="*/ 1617238 h 2891472"/>
              <a:gd name="connsiteX45" fmla="*/ 382331 w 382421"/>
              <a:gd name="connsiteY45" fmla="*/ 1693438 h 2891472"/>
              <a:gd name="connsiteX46" fmla="*/ 318831 w 382421"/>
              <a:gd name="connsiteY46" fmla="*/ 1761172 h 2891472"/>
              <a:gd name="connsiteX47" fmla="*/ 369631 w 382421"/>
              <a:gd name="connsiteY47" fmla="*/ 1833138 h 2891472"/>
              <a:gd name="connsiteX48" fmla="*/ 314598 w 382421"/>
              <a:gd name="connsiteY48" fmla="*/ 1917805 h 2891472"/>
              <a:gd name="connsiteX49" fmla="*/ 371748 w 382421"/>
              <a:gd name="connsiteY49" fmla="*/ 2010938 h 2891472"/>
              <a:gd name="connsiteX50" fmla="*/ 310364 w 382421"/>
              <a:gd name="connsiteY50" fmla="*/ 2108305 h 2891472"/>
              <a:gd name="connsiteX51" fmla="*/ 365398 w 382421"/>
              <a:gd name="connsiteY51" fmla="*/ 2201438 h 2891472"/>
              <a:gd name="connsiteX52" fmla="*/ 306131 w 382421"/>
              <a:gd name="connsiteY52" fmla="*/ 2277638 h 2891472"/>
              <a:gd name="connsiteX53" fmla="*/ 365398 w 382421"/>
              <a:gd name="connsiteY53" fmla="*/ 2383472 h 2891472"/>
              <a:gd name="connsiteX54" fmla="*/ 312481 w 382421"/>
              <a:gd name="connsiteY54" fmla="*/ 2472371 h 2891472"/>
              <a:gd name="connsiteX55" fmla="*/ 367514 w 382421"/>
              <a:gd name="connsiteY55" fmla="*/ 2569738 h 2891472"/>
              <a:gd name="connsiteX56" fmla="*/ 297665 w 382421"/>
              <a:gd name="connsiteY56" fmla="*/ 2667105 h 2891472"/>
              <a:gd name="connsiteX57" fmla="*/ 373864 w 382421"/>
              <a:gd name="connsiteY57" fmla="*/ 2772938 h 2891472"/>
              <a:gd name="connsiteX58" fmla="*/ 339998 w 382421"/>
              <a:gd name="connsiteY58" fmla="*/ 2883005 h 2891472"/>
              <a:gd name="connsiteX59" fmla="*/ 35198 w 382421"/>
              <a:gd name="connsiteY59" fmla="*/ 2891472 h 2891472"/>
              <a:gd name="connsiteX0" fmla="*/ 35198 w 382357"/>
              <a:gd name="connsiteY0" fmla="*/ 2891472 h 2891472"/>
              <a:gd name="connsiteX1" fmla="*/ 5564 w 382357"/>
              <a:gd name="connsiteY1" fmla="*/ 2772938 h 2891472"/>
              <a:gd name="connsiteX2" fmla="*/ 90231 w 382357"/>
              <a:gd name="connsiteY2" fmla="*/ 2667105 h 2891472"/>
              <a:gd name="connsiteX3" fmla="*/ 18264 w 382357"/>
              <a:gd name="connsiteY3" fmla="*/ 2573972 h 2891472"/>
              <a:gd name="connsiteX4" fmla="*/ 77531 w 382357"/>
              <a:gd name="connsiteY4" fmla="*/ 2472372 h 2891472"/>
              <a:gd name="connsiteX5" fmla="*/ 20382 w 382357"/>
              <a:gd name="connsiteY5" fmla="*/ 2385588 h 2891472"/>
              <a:gd name="connsiteX6" fmla="*/ 98698 w 382357"/>
              <a:gd name="connsiteY6" fmla="*/ 2286105 h 2891472"/>
              <a:gd name="connsiteX7" fmla="*/ 14031 w 382357"/>
              <a:gd name="connsiteY7" fmla="*/ 2205672 h 2891472"/>
              <a:gd name="connsiteX8" fmla="*/ 94464 w 382357"/>
              <a:gd name="connsiteY8" fmla="*/ 2101955 h 2891472"/>
              <a:gd name="connsiteX9" fmla="*/ 18264 w 382357"/>
              <a:gd name="connsiteY9" fmla="*/ 2010938 h 2891472"/>
              <a:gd name="connsiteX10" fmla="*/ 90231 w 382357"/>
              <a:gd name="connsiteY10" fmla="*/ 1922038 h 2891472"/>
              <a:gd name="connsiteX11" fmla="*/ 28847 w 382357"/>
              <a:gd name="connsiteY11" fmla="*/ 1843721 h 2891472"/>
              <a:gd name="connsiteX12" fmla="*/ 92349 w 382357"/>
              <a:gd name="connsiteY12" fmla="*/ 1763287 h 2891472"/>
              <a:gd name="connsiteX13" fmla="*/ 7681 w 382357"/>
              <a:gd name="connsiteY13" fmla="*/ 1699788 h 2891472"/>
              <a:gd name="connsiteX14" fmla="*/ 77531 w 382357"/>
              <a:gd name="connsiteY14" fmla="*/ 1608772 h 2891472"/>
              <a:gd name="connsiteX15" fmla="*/ 1331 w 382357"/>
              <a:gd name="connsiteY15" fmla="*/ 1541038 h 2891472"/>
              <a:gd name="connsiteX16" fmla="*/ 98698 w 382357"/>
              <a:gd name="connsiteY16" fmla="*/ 1464838 h 2891472"/>
              <a:gd name="connsiteX17" fmla="*/ 18264 w 382357"/>
              <a:gd name="connsiteY17" fmla="*/ 1405572 h 2891472"/>
              <a:gd name="connsiteX18" fmla="*/ 14031 w 382357"/>
              <a:gd name="connsiteY18" fmla="*/ 1325138 h 2891472"/>
              <a:gd name="connsiteX19" fmla="*/ 81764 w 382357"/>
              <a:gd name="connsiteY19" fmla="*/ 1257405 h 2891472"/>
              <a:gd name="connsiteX20" fmla="*/ 18264 w 382357"/>
              <a:gd name="connsiteY20" fmla="*/ 1206605 h 2891472"/>
              <a:gd name="connsiteX21" fmla="*/ 18264 w 382357"/>
              <a:gd name="connsiteY21" fmla="*/ 1117705 h 2891472"/>
              <a:gd name="connsiteX22" fmla="*/ 77531 w 382357"/>
              <a:gd name="connsiteY22" fmla="*/ 1041505 h 2891472"/>
              <a:gd name="connsiteX23" fmla="*/ 35198 w 382357"/>
              <a:gd name="connsiteY23" fmla="*/ 965305 h 2891472"/>
              <a:gd name="connsiteX24" fmla="*/ 35198 w 382357"/>
              <a:gd name="connsiteY24" fmla="*/ 895455 h 2891472"/>
              <a:gd name="connsiteX25" fmla="*/ 107164 w 382357"/>
              <a:gd name="connsiteY25" fmla="*/ 817138 h 2891472"/>
              <a:gd name="connsiteX26" fmla="*/ 60598 w 382357"/>
              <a:gd name="connsiteY26" fmla="*/ 643572 h 2891472"/>
              <a:gd name="connsiteX27" fmla="*/ 26731 w 382357"/>
              <a:gd name="connsiteY27" fmla="*/ 410738 h 2891472"/>
              <a:gd name="connsiteX28" fmla="*/ 73298 w 382357"/>
              <a:gd name="connsiteY28" fmla="*/ 135572 h 2891472"/>
              <a:gd name="connsiteX29" fmla="*/ 187598 w 382357"/>
              <a:gd name="connsiteY29" fmla="*/ 105 h 2891472"/>
              <a:gd name="connsiteX30" fmla="*/ 280731 w 382357"/>
              <a:gd name="connsiteY30" fmla="*/ 118638 h 2891472"/>
              <a:gd name="connsiteX31" fmla="*/ 327298 w 382357"/>
              <a:gd name="connsiteY31" fmla="*/ 402272 h 2891472"/>
              <a:gd name="connsiteX32" fmla="*/ 323065 w 382357"/>
              <a:gd name="connsiteY32" fmla="*/ 635105 h 2891472"/>
              <a:gd name="connsiteX33" fmla="*/ 276498 w 382357"/>
              <a:gd name="connsiteY33" fmla="*/ 808672 h 2891472"/>
              <a:gd name="connsiteX34" fmla="*/ 327298 w 382357"/>
              <a:gd name="connsiteY34" fmla="*/ 876405 h 2891472"/>
              <a:gd name="connsiteX35" fmla="*/ 327298 w 382357"/>
              <a:gd name="connsiteY35" fmla="*/ 956838 h 2891472"/>
              <a:gd name="connsiteX36" fmla="*/ 289198 w 382357"/>
              <a:gd name="connsiteY36" fmla="*/ 1033038 h 2891472"/>
              <a:gd name="connsiteX37" fmla="*/ 352697 w 382357"/>
              <a:gd name="connsiteY37" fmla="*/ 1111355 h 2891472"/>
              <a:gd name="connsiteX38" fmla="*/ 356931 w 382357"/>
              <a:gd name="connsiteY38" fmla="*/ 1176972 h 2891472"/>
              <a:gd name="connsiteX39" fmla="*/ 306131 w 382357"/>
              <a:gd name="connsiteY39" fmla="*/ 1248938 h 2891472"/>
              <a:gd name="connsiteX40" fmla="*/ 356931 w 382357"/>
              <a:gd name="connsiteY40" fmla="*/ 1306089 h 2891472"/>
              <a:gd name="connsiteX41" fmla="*/ 359048 w 382357"/>
              <a:gd name="connsiteY41" fmla="*/ 1388639 h 2891472"/>
              <a:gd name="connsiteX42" fmla="*/ 301898 w 382357"/>
              <a:gd name="connsiteY42" fmla="*/ 1447905 h 2891472"/>
              <a:gd name="connsiteX43" fmla="*/ 369631 w 382357"/>
              <a:gd name="connsiteY43" fmla="*/ 1536805 h 2891472"/>
              <a:gd name="connsiteX44" fmla="*/ 301897 w 382357"/>
              <a:gd name="connsiteY44" fmla="*/ 1617238 h 2891472"/>
              <a:gd name="connsiteX45" fmla="*/ 382331 w 382357"/>
              <a:gd name="connsiteY45" fmla="*/ 1693438 h 2891472"/>
              <a:gd name="connsiteX46" fmla="*/ 318831 w 382357"/>
              <a:gd name="connsiteY46" fmla="*/ 1761172 h 2891472"/>
              <a:gd name="connsiteX47" fmla="*/ 369631 w 382357"/>
              <a:gd name="connsiteY47" fmla="*/ 1833138 h 2891472"/>
              <a:gd name="connsiteX48" fmla="*/ 314598 w 382357"/>
              <a:gd name="connsiteY48" fmla="*/ 1917805 h 2891472"/>
              <a:gd name="connsiteX49" fmla="*/ 371748 w 382357"/>
              <a:gd name="connsiteY49" fmla="*/ 2010938 h 2891472"/>
              <a:gd name="connsiteX50" fmla="*/ 310364 w 382357"/>
              <a:gd name="connsiteY50" fmla="*/ 2108305 h 2891472"/>
              <a:gd name="connsiteX51" fmla="*/ 365398 w 382357"/>
              <a:gd name="connsiteY51" fmla="*/ 2201438 h 2891472"/>
              <a:gd name="connsiteX52" fmla="*/ 306131 w 382357"/>
              <a:gd name="connsiteY52" fmla="*/ 2277638 h 2891472"/>
              <a:gd name="connsiteX53" fmla="*/ 365398 w 382357"/>
              <a:gd name="connsiteY53" fmla="*/ 2383472 h 2891472"/>
              <a:gd name="connsiteX54" fmla="*/ 312481 w 382357"/>
              <a:gd name="connsiteY54" fmla="*/ 2472371 h 2891472"/>
              <a:gd name="connsiteX55" fmla="*/ 367514 w 382357"/>
              <a:gd name="connsiteY55" fmla="*/ 2569738 h 2891472"/>
              <a:gd name="connsiteX56" fmla="*/ 297665 w 382357"/>
              <a:gd name="connsiteY56" fmla="*/ 2667105 h 2891472"/>
              <a:gd name="connsiteX57" fmla="*/ 373864 w 382357"/>
              <a:gd name="connsiteY57" fmla="*/ 2772938 h 2891472"/>
              <a:gd name="connsiteX58" fmla="*/ 339998 w 382357"/>
              <a:gd name="connsiteY58" fmla="*/ 2883005 h 2891472"/>
              <a:gd name="connsiteX59" fmla="*/ 35198 w 382357"/>
              <a:gd name="connsiteY59" fmla="*/ 2891472 h 2891472"/>
              <a:gd name="connsiteX0" fmla="*/ 35198 w 382400"/>
              <a:gd name="connsiteY0" fmla="*/ 2891472 h 2891472"/>
              <a:gd name="connsiteX1" fmla="*/ 5564 w 382400"/>
              <a:gd name="connsiteY1" fmla="*/ 2772938 h 2891472"/>
              <a:gd name="connsiteX2" fmla="*/ 90231 w 382400"/>
              <a:gd name="connsiteY2" fmla="*/ 2667105 h 2891472"/>
              <a:gd name="connsiteX3" fmla="*/ 18264 w 382400"/>
              <a:gd name="connsiteY3" fmla="*/ 2573972 h 2891472"/>
              <a:gd name="connsiteX4" fmla="*/ 77531 w 382400"/>
              <a:gd name="connsiteY4" fmla="*/ 2472372 h 2891472"/>
              <a:gd name="connsiteX5" fmla="*/ 20382 w 382400"/>
              <a:gd name="connsiteY5" fmla="*/ 2385588 h 2891472"/>
              <a:gd name="connsiteX6" fmla="*/ 98698 w 382400"/>
              <a:gd name="connsiteY6" fmla="*/ 2286105 h 2891472"/>
              <a:gd name="connsiteX7" fmla="*/ 14031 w 382400"/>
              <a:gd name="connsiteY7" fmla="*/ 2205672 h 2891472"/>
              <a:gd name="connsiteX8" fmla="*/ 94464 w 382400"/>
              <a:gd name="connsiteY8" fmla="*/ 2101955 h 2891472"/>
              <a:gd name="connsiteX9" fmla="*/ 18264 w 382400"/>
              <a:gd name="connsiteY9" fmla="*/ 2010938 h 2891472"/>
              <a:gd name="connsiteX10" fmla="*/ 90231 w 382400"/>
              <a:gd name="connsiteY10" fmla="*/ 1922038 h 2891472"/>
              <a:gd name="connsiteX11" fmla="*/ 28847 w 382400"/>
              <a:gd name="connsiteY11" fmla="*/ 1843721 h 2891472"/>
              <a:gd name="connsiteX12" fmla="*/ 92349 w 382400"/>
              <a:gd name="connsiteY12" fmla="*/ 1763287 h 2891472"/>
              <a:gd name="connsiteX13" fmla="*/ 7681 w 382400"/>
              <a:gd name="connsiteY13" fmla="*/ 1699788 h 2891472"/>
              <a:gd name="connsiteX14" fmla="*/ 77531 w 382400"/>
              <a:gd name="connsiteY14" fmla="*/ 1608772 h 2891472"/>
              <a:gd name="connsiteX15" fmla="*/ 1331 w 382400"/>
              <a:gd name="connsiteY15" fmla="*/ 1541038 h 2891472"/>
              <a:gd name="connsiteX16" fmla="*/ 98698 w 382400"/>
              <a:gd name="connsiteY16" fmla="*/ 1464838 h 2891472"/>
              <a:gd name="connsiteX17" fmla="*/ 18264 w 382400"/>
              <a:gd name="connsiteY17" fmla="*/ 1405572 h 2891472"/>
              <a:gd name="connsiteX18" fmla="*/ 14031 w 382400"/>
              <a:gd name="connsiteY18" fmla="*/ 1325138 h 2891472"/>
              <a:gd name="connsiteX19" fmla="*/ 81764 w 382400"/>
              <a:gd name="connsiteY19" fmla="*/ 1257405 h 2891472"/>
              <a:gd name="connsiteX20" fmla="*/ 18264 w 382400"/>
              <a:gd name="connsiteY20" fmla="*/ 1206605 h 2891472"/>
              <a:gd name="connsiteX21" fmla="*/ 18264 w 382400"/>
              <a:gd name="connsiteY21" fmla="*/ 1117705 h 2891472"/>
              <a:gd name="connsiteX22" fmla="*/ 77531 w 382400"/>
              <a:gd name="connsiteY22" fmla="*/ 1041505 h 2891472"/>
              <a:gd name="connsiteX23" fmla="*/ 35198 w 382400"/>
              <a:gd name="connsiteY23" fmla="*/ 965305 h 2891472"/>
              <a:gd name="connsiteX24" fmla="*/ 35198 w 382400"/>
              <a:gd name="connsiteY24" fmla="*/ 895455 h 2891472"/>
              <a:gd name="connsiteX25" fmla="*/ 107164 w 382400"/>
              <a:gd name="connsiteY25" fmla="*/ 817138 h 2891472"/>
              <a:gd name="connsiteX26" fmla="*/ 60598 w 382400"/>
              <a:gd name="connsiteY26" fmla="*/ 643572 h 2891472"/>
              <a:gd name="connsiteX27" fmla="*/ 26731 w 382400"/>
              <a:gd name="connsiteY27" fmla="*/ 410738 h 2891472"/>
              <a:gd name="connsiteX28" fmla="*/ 73298 w 382400"/>
              <a:gd name="connsiteY28" fmla="*/ 135572 h 2891472"/>
              <a:gd name="connsiteX29" fmla="*/ 187598 w 382400"/>
              <a:gd name="connsiteY29" fmla="*/ 105 h 2891472"/>
              <a:gd name="connsiteX30" fmla="*/ 280731 w 382400"/>
              <a:gd name="connsiteY30" fmla="*/ 118638 h 2891472"/>
              <a:gd name="connsiteX31" fmla="*/ 327298 w 382400"/>
              <a:gd name="connsiteY31" fmla="*/ 402272 h 2891472"/>
              <a:gd name="connsiteX32" fmla="*/ 323065 w 382400"/>
              <a:gd name="connsiteY32" fmla="*/ 635105 h 2891472"/>
              <a:gd name="connsiteX33" fmla="*/ 276498 w 382400"/>
              <a:gd name="connsiteY33" fmla="*/ 808672 h 2891472"/>
              <a:gd name="connsiteX34" fmla="*/ 327298 w 382400"/>
              <a:gd name="connsiteY34" fmla="*/ 876405 h 2891472"/>
              <a:gd name="connsiteX35" fmla="*/ 327298 w 382400"/>
              <a:gd name="connsiteY35" fmla="*/ 956838 h 2891472"/>
              <a:gd name="connsiteX36" fmla="*/ 289198 w 382400"/>
              <a:gd name="connsiteY36" fmla="*/ 1033038 h 2891472"/>
              <a:gd name="connsiteX37" fmla="*/ 352697 w 382400"/>
              <a:gd name="connsiteY37" fmla="*/ 1111355 h 2891472"/>
              <a:gd name="connsiteX38" fmla="*/ 356931 w 382400"/>
              <a:gd name="connsiteY38" fmla="*/ 1176972 h 2891472"/>
              <a:gd name="connsiteX39" fmla="*/ 306131 w 382400"/>
              <a:gd name="connsiteY39" fmla="*/ 1248938 h 2891472"/>
              <a:gd name="connsiteX40" fmla="*/ 356931 w 382400"/>
              <a:gd name="connsiteY40" fmla="*/ 1306089 h 2891472"/>
              <a:gd name="connsiteX41" fmla="*/ 359048 w 382400"/>
              <a:gd name="connsiteY41" fmla="*/ 1388639 h 2891472"/>
              <a:gd name="connsiteX42" fmla="*/ 301898 w 382400"/>
              <a:gd name="connsiteY42" fmla="*/ 1447905 h 2891472"/>
              <a:gd name="connsiteX43" fmla="*/ 369631 w 382400"/>
              <a:gd name="connsiteY43" fmla="*/ 1536805 h 2891472"/>
              <a:gd name="connsiteX44" fmla="*/ 304014 w 382400"/>
              <a:gd name="connsiteY44" fmla="*/ 1610888 h 2891472"/>
              <a:gd name="connsiteX45" fmla="*/ 382331 w 382400"/>
              <a:gd name="connsiteY45" fmla="*/ 1693438 h 2891472"/>
              <a:gd name="connsiteX46" fmla="*/ 318831 w 382400"/>
              <a:gd name="connsiteY46" fmla="*/ 1761172 h 2891472"/>
              <a:gd name="connsiteX47" fmla="*/ 369631 w 382400"/>
              <a:gd name="connsiteY47" fmla="*/ 1833138 h 2891472"/>
              <a:gd name="connsiteX48" fmla="*/ 314598 w 382400"/>
              <a:gd name="connsiteY48" fmla="*/ 1917805 h 2891472"/>
              <a:gd name="connsiteX49" fmla="*/ 371748 w 382400"/>
              <a:gd name="connsiteY49" fmla="*/ 2010938 h 2891472"/>
              <a:gd name="connsiteX50" fmla="*/ 310364 w 382400"/>
              <a:gd name="connsiteY50" fmla="*/ 2108305 h 2891472"/>
              <a:gd name="connsiteX51" fmla="*/ 365398 w 382400"/>
              <a:gd name="connsiteY51" fmla="*/ 2201438 h 2891472"/>
              <a:gd name="connsiteX52" fmla="*/ 306131 w 382400"/>
              <a:gd name="connsiteY52" fmla="*/ 2277638 h 2891472"/>
              <a:gd name="connsiteX53" fmla="*/ 365398 w 382400"/>
              <a:gd name="connsiteY53" fmla="*/ 2383472 h 2891472"/>
              <a:gd name="connsiteX54" fmla="*/ 312481 w 382400"/>
              <a:gd name="connsiteY54" fmla="*/ 2472371 h 2891472"/>
              <a:gd name="connsiteX55" fmla="*/ 367514 w 382400"/>
              <a:gd name="connsiteY55" fmla="*/ 2569738 h 2891472"/>
              <a:gd name="connsiteX56" fmla="*/ 297665 w 382400"/>
              <a:gd name="connsiteY56" fmla="*/ 2667105 h 2891472"/>
              <a:gd name="connsiteX57" fmla="*/ 373864 w 382400"/>
              <a:gd name="connsiteY57" fmla="*/ 2772938 h 2891472"/>
              <a:gd name="connsiteX58" fmla="*/ 339998 w 382400"/>
              <a:gd name="connsiteY58" fmla="*/ 2883005 h 2891472"/>
              <a:gd name="connsiteX59" fmla="*/ 35198 w 382400"/>
              <a:gd name="connsiteY59" fmla="*/ 2891472 h 2891472"/>
              <a:gd name="connsiteX0" fmla="*/ 35198 w 382400"/>
              <a:gd name="connsiteY0" fmla="*/ 2891472 h 2891472"/>
              <a:gd name="connsiteX1" fmla="*/ 5564 w 382400"/>
              <a:gd name="connsiteY1" fmla="*/ 2772938 h 2891472"/>
              <a:gd name="connsiteX2" fmla="*/ 90231 w 382400"/>
              <a:gd name="connsiteY2" fmla="*/ 2667105 h 2891472"/>
              <a:gd name="connsiteX3" fmla="*/ 18264 w 382400"/>
              <a:gd name="connsiteY3" fmla="*/ 2573972 h 2891472"/>
              <a:gd name="connsiteX4" fmla="*/ 77531 w 382400"/>
              <a:gd name="connsiteY4" fmla="*/ 2472372 h 2891472"/>
              <a:gd name="connsiteX5" fmla="*/ 20382 w 382400"/>
              <a:gd name="connsiteY5" fmla="*/ 2385588 h 2891472"/>
              <a:gd name="connsiteX6" fmla="*/ 98698 w 382400"/>
              <a:gd name="connsiteY6" fmla="*/ 2286105 h 2891472"/>
              <a:gd name="connsiteX7" fmla="*/ 14031 w 382400"/>
              <a:gd name="connsiteY7" fmla="*/ 2205672 h 2891472"/>
              <a:gd name="connsiteX8" fmla="*/ 94464 w 382400"/>
              <a:gd name="connsiteY8" fmla="*/ 2101955 h 2891472"/>
              <a:gd name="connsiteX9" fmla="*/ 18264 w 382400"/>
              <a:gd name="connsiteY9" fmla="*/ 2010938 h 2891472"/>
              <a:gd name="connsiteX10" fmla="*/ 90231 w 382400"/>
              <a:gd name="connsiteY10" fmla="*/ 1922038 h 2891472"/>
              <a:gd name="connsiteX11" fmla="*/ 28847 w 382400"/>
              <a:gd name="connsiteY11" fmla="*/ 1843721 h 2891472"/>
              <a:gd name="connsiteX12" fmla="*/ 92349 w 382400"/>
              <a:gd name="connsiteY12" fmla="*/ 1763287 h 2891472"/>
              <a:gd name="connsiteX13" fmla="*/ 7681 w 382400"/>
              <a:gd name="connsiteY13" fmla="*/ 1699788 h 2891472"/>
              <a:gd name="connsiteX14" fmla="*/ 77531 w 382400"/>
              <a:gd name="connsiteY14" fmla="*/ 1608772 h 2891472"/>
              <a:gd name="connsiteX15" fmla="*/ 1331 w 382400"/>
              <a:gd name="connsiteY15" fmla="*/ 1541038 h 2891472"/>
              <a:gd name="connsiteX16" fmla="*/ 98698 w 382400"/>
              <a:gd name="connsiteY16" fmla="*/ 1464838 h 2891472"/>
              <a:gd name="connsiteX17" fmla="*/ 18264 w 382400"/>
              <a:gd name="connsiteY17" fmla="*/ 1405572 h 2891472"/>
              <a:gd name="connsiteX18" fmla="*/ 14031 w 382400"/>
              <a:gd name="connsiteY18" fmla="*/ 1325138 h 2891472"/>
              <a:gd name="connsiteX19" fmla="*/ 81764 w 382400"/>
              <a:gd name="connsiteY19" fmla="*/ 1257405 h 2891472"/>
              <a:gd name="connsiteX20" fmla="*/ 18264 w 382400"/>
              <a:gd name="connsiteY20" fmla="*/ 1206605 h 2891472"/>
              <a:gd name="connsiteX21" fmla="*/ 18264 w 382400"/>
              <a:gd name="connsiteY21" fmla="*/ 1117705 h 2891472"/>
              <a:gd name="connsiteX22" fmla="*/ 77531 w 382400"/>
              <a:gd name="connsiteY22" fmla="*/ 1041505 h 2891472"/>
              <a:gd name="connsiteX23" fmla="*/ 35198 w 382400"/>
              <a:gd name="connsiteY23" fmla="*/ 965305 h 2891472"/>
              <a:gd name="connsiteX24" fmla="*/ 35198 w 382400"/>
              <a:gd name="connsiteY24" fmla="*/ 895455 h 2891472"/>
              <a:gd name="connsiteX25" fmla="*/ 107164 w 382400"/>
              <a:gd name="connsiteY25" fmla="*/ 817138 h 2891472"/>
              <a:gd name="connsiteX26" fmla="*/ 60598 w 382400"/>
              <a:gd name="connsiteY26" fmla="*/ 643572 h 2891472"/>
              <a:gd name="connsiteX27" fmla="*/ 26731 w 382400"/>
              <a:gd name="connsiteY27" fmla="*/ 410738 h 2891472"/>
              <a:gd name="connsiteX28" fmla="*/ 73298 w 382400"/>
              <a:gd name="connsiteY28" fmla="*/ 135572 h 2891472"/>
              <a:gd name="connsiteX29" fmla="*/ 187598 w 382400"/>
              <a:gd name="connsiteY29" fmla="*/ 105 h 2891472"/>
              <a:gd name="connsiteX30" fmla="*/ 280731 w 382400"/>
              <a:gd name="connsiteY30" fmla="*/ 118638 h 2891472"/>
              <a:gd name="connsiteX31" fmla="*/ 327298 w 382400"/>
              <a:gd name="connsiteY31" fmla="*/ 402272 h 2891472"/>
              <a:gd name="connsiteX32" fmla="*/ 323065 w 382400"/>
              <a:gd name="connsiteY32" fmla="*/ 635105 h 2891472"/>
              <a:gd name="connsiteX33" fmla="*/ 276498 w 382400"/>
              <a:gd name="connsiteY33" fmla="*/ 808672 h 2891472"/>
              <a:gd name="connsiteX34" fmla="*/ 327298 w 382400"/>
              <a:gd name="connsiteY34" fmla="*/ 876405 h 2891472"/>
              <a:gd name="connsiteX35" fmla="*/ 327298 w 382400"/>
              <a:gd name="connsiteY35" fmla="*/ 956838 h 2891472"/>
              <a:gd name="connsiteX36" fmla="*/ 289198 w 382400"/>
              <a:gd name="connsiteY36" fmla="*/ 1033038 h 2891472"/>
              <a:gd name="connsiteX37" fmla="*/ 352697 w 382400"/>
              <a:gd name="connsiteY37" fmla="*/ 1111355 h 2891472"/>
              <a:gd name="connsiteX38" fmla="*/ 356931 w 382400"/>
              <a:gd name="connsiteY38" fmla="*/ 1176972 h 2891472"/>
              <a:gd name="connsiteX39" fmla="*/ 306131 w 382400"/>
              <a:gd name="connsiteY39" fmla="*/ 1248938 h 2891472"/>
              <a:gd name="connsiteX40" fmla="*/ 356931 w 382400"/>
              <a:gd name="connsiteY40" fmla="*/ 1306089 h 2891472"/>
              <a:gd name="connsiteX41" fmla="*/ 359048 w 382400"/>
              <a:gd name="connsiteY41" fmla="*/ 1388639 h 2891472"/>
              <a:gd name="connsiteX42" fmla="*/ 301898 w 382400"/>
              <a:gd name="connsiteY42" fmla="*/ 1447905 h 2891472"/>
              <a:gd name="connsiteX43" fmla="*/ 369631 w 382400"/>
              <a:gd name="connsiteY43" fmla="*/ 1536805 h 2891472"/>
              <a:gd name="connsiteX44" fmla="*/ 304014 w 382400"/>
              <a:gd name="connsiteY44" fmla="*/ 1610888 h 2891472"/>
              <a:gd name="connsiteX45" fmla="*/ 382331 w 382400"/>
              <a:gd name="connsiteY45" fmla="*/ 1693438 h 2891472"/>
              <a:gd name="connsiteX46" fmla="*/ 318831 w 382400"/>
              <a:gd name="connsiteY46" fmla="*/ 1761172 h 2891472"/>
              <a:gd name="connsiteX47" fmla="*/ 369631 w 382400"/>
              <a:gd name="connsiteY47" fmla="*/ 1833138 h 2891472"/>
              <a:gd name="connsiteX48" fmla="*/ 314598 w 382400"/>
              <a:gd name="connsiteY48" fmla="*/ 1917805 h 2891472"/>
              <a:gd name="connsiteX49" fmla="*/ 371748 w 382400"/>
              <a:gd name="connsiteY49" fmla="*/ 2010938 h 2891472"/>
              <a:gd name="connsiteX50" fmla="*/ 310364 w 382400"/>
              <a:gd name="connsiteY50" fmla="*/ 2108305 h 2891472"/>
              <a:gd name="connsiteX51" fmla="*/ 365398 w 382400"/>
              <a:gd name="connsiteY51" fmla="*/ 2201438 h 2891472"/>
              <a:gd name="connsiteX52" fmla="*/ 306131 w 382400"/>
              <a:gd name="connsiteY52" fmla="*/ 2277638 h 2891472"/>
              <a:gd name="connsiteX53" fmla="*/ 365398 w 382400"/>
              <a:gd name="connsiteY53" fmla="*/ 2383472 h 2891472"/>
              <a:gd name="connsiteX54" fmla="*/ 312481 w 382400"/>
              <a:gd name="connsiteY54" fmla="*/ 2472371 h 2891472"/>
              <a:gd name="connsiteX55" fmla="*/ 367514 w 382400"/>
              <a:gd name="connsiteY55" fmla="*/ 2569738 h 2891472"/>
              <a:gd name="connsiteX56" fmla="*/ 297665 w 382400"/>
              <a:gd name="connsiteY56" fmla="*/ 2667105 h 2891472"/>
              <a:gd name="connsiteX57" fmla="*/ 373864 w 382400"/>
              <a:gd name="connsiteY57" fmla="*/ 2772938 h 2891472"/>
              <a:gd name="connsiteX58" fmla="*/ 339998 w 382400"/>
              <a:gd name="connsiteY58" fmla="*/ 2883005 h 2891472"/>
              <a:gd name="connsiteX59" fmla="*/ 35198 w 382400"/>
              <a:gd name="connsiteY59" fmla="*/ 2891472 h 2891472"/>
              <a:gd name="connsiteX0" fmla="*/ 35198 w 382400"/>
              <a:gd name="connsiteY0" fmla="*/ 2891472 h 2891472"/>
              <a:gd name="connsiteX1" fmla="*/ 5564 w 382400"/>
              <a:gd name="connsiteY1" fmla="*/ 2772938 h 2891472"/>
              <a:gd name="connsiteX2" fmla="*/ 90231 w 382400"/>
              <a:gd name="connsiteY2" fmla="*/ 2667105 h 2891472"/>
              <a:gd name="connsiteX3" fmla="*/ 18264 w 382400"/>
              <a:gd name="connsiteY3" fmla="*/ 2573972 h 2891472"/>
              <a:gd name="connsiteX4" fmla="*/ 77531 w 382400"/>
              <a:gd name="connsiteY4" fmla="*/ 2472372 h 2891472"/>
              <a:gd name="connsiteX5" fmla="*/ 20382 w 382400"/>
              <a:gd name="connsiteY5" fmla="*/ 2385588 h 2891472"/>
              <a:gd name="connsiteX6" fmla="*/ 98698 w 382400"/>
              <a:gd name="connsiteY6" fmla="*/ 2286105 h 2891472"/>
              <a:gd name="connsiteX7" fmla="*/ 14031 w 382400"/>
              <a:gd name="connsiteY7" fmla="*/ 2205672 h 2891472"/>
              <a:gd name="connsiteX8" fmla="*/ 94464 w 382400"/>
              <a:gd name="connsiteY8" fmla="*/ 2101955 h 2891472"/>
              <a:gd name="connsiteX9" fmla="*/ 18264 w 382400"/>
              <a:gd name="connsiteY9" fmla="*/ 2010938 h 2891472"/>
              <a:gd name="connsiteX10" fmla="*/ 90231 w 382400"/>
              <a:gd name="connsiteY10" fmla="*/ 1922038 h 2891472"/>
              <a:gd name="connsiteX11" fmla="*/ 28847 w 382400"/>
              <a:gd name="connsiteY11" fmla="*/ 1843721 h 2891472"/>
              <a:gd name="connsiteX12" fmla="*/ 92349 w 382400"/>
              <a:gd name="connsiteY12" fmla="*/ 1763287 h 2891472"/>
              <a:gd name="connsiteX13" fmla="*/ 7681 w 382400"/>
              <a:gd name="connsiteY13" fmla="*/ 1699788 h 2891472"/>
              <a:gd name="connsiteX14" fmla="*/ 77531 w 382400"/>
              <a:gd name="connsiteY14" fmla="*/ 1608772 h 2891472"/>
              <a:gd name="connsiteX15" fmla="*/ 1331 w 382400"/>
              <a:gd name="connsiteY15" fmla="*/ 1541038 h 2891472"/>
              <a:gd name="connsiteX16" fmla="*/ 98698 w 382400"/>
              <a:gd name="connsiteY16" fmla="*/ 1464838 h 2891472"/>
              <a:gd name="connsiteX17" fmla="*/ 18264 w 382400"/>
              <a:gd name="connsiteY17" fmla="*/ 1405572 h 2891472"/>
              <a:gd name="connsiteX18" fmla="*/ 14031 w 382400"/>
              <a:gd name="connsiteY18" fmla="*/ 1325138 h 2891472"/>
              <a:gd name="connsiteX19" fmla="*/ 81764 w 382400"/>
              <a:gd name="connsiteY19" fmla="*/ 1257405 h 2891472"/>
              <a:gd name="connsiteX20" fmla="*/ 18264 w 382400"/>
              <a:gd name="connsiteY20" fmla="*/ 1206605 h 2891472"/>
              <a:gd name="connsiteX21" fmla="*/ 18264 w 382400"/>
              <a:gd name="connsiteY21" fmla="*/ 1117705 h 2891472"/>
              <a:gd name="connsiteX22" fmla="*/ 77531 w 382400"/>
              <a:gd name="connsiteY22" fmla="*/ 1041505 h 2891472"/>
              <a:gd name="connsiteX23" fmla="*/ 35198 w 382400"/>
              <a:gd name="connsiteY23" fmla="*/ 965305 h 2891472"/>
              <a:gd name="connsiteX24" fmla="*/ 35198 w 382400"/>
              <a:gd name="connsiteY24" fmla="*/ 895455 h 2891472"/>
              <a:gd name="connsiteX25" fmla="*/ 107164 w 382400"/>
              <a:gd name="connsiteY25" fmla="*/ 817138 h 2891472"/>
              <a:gd name="connsiteX26" fmla="*/ 60598 w 382400"/>
              <a:gd name="connsiteY26" fmla="*/ 643572 h 2891472"/>
              <a:gd name="connsiteX27" fmla="*/ 26731 w 382400"/>
              <a:gd name="connsiteY27" fmla="*/ 410738 h 2891472"/>
              <a:gd name="connsiteX28" fmla="*/ 73298 w 382400"/>
              <a:gd name="connsiteY28" fmla="*/ 135572 h 2891472"/>
              <a:gd name="connsiteX29" fmla="*/ 187598 w 382400"/>
              <a:gd name="connsiteY29" fmla="*/ 105 h 2891472"/>
              <a:gd name="connsiteX30" fmla="*/ 280731 w 382400"/>
              <a:gd name="connsiteY30" fmla="*/ 118638 h 2891472"/>
              <a:gd name="connsiteX31" fmla="*/ 327298 w 382400"/>
              <a:gd name="connsiteY31" fmla="*/ 402272 h 2891472"/>
              <a:gd name="connsiteX32" fmla="*/ 323065 w 382400"/>
              <a:gd name="connsiteY32" fmla="*/ 635105 h 2891472"/>
              <a:gd name="connsiteX33" fmla="*/ 276498 w 382400"/>
              <a:gd name="connsiteY33" fmla="*/ 808672 h 2891472"/>
              <a:gd name="connsiteX34" fmla="*/ 327298 w 382400"/>
              <a:gd name="connsiteY34" fmla="*/ 876405 h 2891472"/>
              <a:gd name="connsiteX35" fmla="*/ 327298 w 382400"/>
              <a:gd name="connsiteY35" fmla="*/ 956838 h 2891472"/>
              <a:gd name="connsiteX36" fmla="*/ 289198 w 382400"/>
              <a:gd name="connsiteY36" fmla="*/ 1033038 h 2891472"/>
              <a:gd name="connsiteX37" fmla="*/ 352697 w 382400"/>
              <a:gd name="connsiteY37" fmla="*/ 1111355 h 2891472"/>
              <a:gd name="connsiteX38" fmla="*/ 356931 w 382400"/>
              <a:gd name="connsiteY38" fmla="*/ 1176972 h 2891472"/>
              <a:gd name="connsiteX39" fmla="*/ 306131 w 382400"/>
              <a:gd name="connsiteY39" fmla="*/ 1248938 h 2891472"/>
              <a:gd name="connsiteX40" fmla="*/ 356931 w 382400"/>
              <a:gd name="connsiteY40" fmla="*/ 1306089 h 2891472"/>
              <a:gd name="connsiteX41" fmla="*/ 359048 w 382400"/>
              <a:gd name="connsiteY41" fmla="*/ 1388639 h 2891472"/>
              <a:gd name="connsiteX42" fmla="*/ 301898 w 382400"/>
              <a:gd name="connsiteY42" fmla="*/ 1447905 h 2891472"/>
              <a:gd name="connsiteX43" fmla="*/ 369631 w 382400"/>
              <a:gd name="connsiteY43" fmla="*/ 1536805 h 2891472"/>
              <a:gd name="connsiteX44" fmla="*/ 304014 w 382400"/>
              <a:gd name="connsiteY44" fmla="*/ 1610888 h 2891472"/>
              <a:gd name="connsiteX45" fmla="*/ 382331 w 382400"/>
              <a:gd name="connsiteY45" fmla="*/ 1693438 h 2891472"/>
              <a:gd name="connsiteX46" fmla="*/ 318831 w 382400"/>
              <a:gd name="connsiteY46" fmla="*/ 1761172 h 2891472"/>
              <a:gd name="connsiteX47" fmla="*/ 369631 w 382400"/>
              <a:gd name="connsiteY47" fmla="*/ 1833138 h 2891472"/>
              <a:gd name="connsiteX48" fmla="*/ 314598 w 382400"/>
              <a:gd name="connsiteY48" fmla="*/ 1917805 h 2891472"/>
              <a:gd name="connsiteX49" fmla="*/ 371748 w 382400"/>
              <a:gd name="connsiteY49" fmla="*/ 2010938 h 2891472"/>
              <a:gd name="connsiteX50" fmla="*/ 310364 w 382400"/>
              <a:gd name="connsiteY50" fmla="*/ 2108305 h 2891472"/>
              <a:gd name="connsiteX51" fmla="*/ 365398 w 382400"/>
              <a:gd name="connsiteY51" fmla="*/ 2201438 h 2891472"/>
              <a:gd name="connsiteX52" fmla="*/ 306131 w 382400"/>
              <a:gd name="connsiteY52" fmla="*/ 2277638 h 2891472"/>
              <a:gd name="connsiteX53" fmla="*/ 365398 w 382400"/>
              <a:gd name="connsiteY53" fmla="*/ 2383472 h 2891472"/>
              <a:gd name="connsiteX54" fmla="*/ 312481 w 382400"/>
              <a:gd name="connsiteY54" fmla="*/ 2472371 h 2891472"/>
              <a:gd name="connsiteX55" fmla="*/ 367514 w 382400"/>
              <a:gd name="connsiteY55" fmla="*/ 2569738 h 2891472"/>
              <a:gd name="connsiteX56" fmla="*/ 297665 w 382400"/>
              <a:gd name="connsiteY56" fmla="*/ 2667105 h 2891472"/>
              <a:gd name="connsiteX57" fmla="*/ 373864 w 382400"/>
              <a:gd name="connsiteY57" fmla="*/ 2772938 h 2891472"/>
              <a:gd name="connsiteX58" fmla="*/ 339998 w 382400"/>
              <a:gd name="connsiteY58" fmla="*/ 2883005 h 2891472"/>
              <a:gd name="connsiteX59" fmla="*/ 35198 w 382400"/>
              <a:gd name="connsiteY59" fmla="*/ 2891472 h 2891472"/>
              <a:gd name="connsiteX0" fmla="*/ 35198 w 382400"/>
              <a:gd name="connsiteY0" fmla="*/ 2891472 h 2891472"/>
              <a:gd name="connsiteX1" fmla="*/ 5564 w 382400"/>
              <a:gd name="connsiteY1" fmla="*/ 2772938 h 2891472"/>
              <a:gd name="connsiteX2" fmla="*/ 90231 w 382400"/>
              <a:gd name="connsiteY2" fmla="*/ 2667105 h 2891472"/>
              <a:gd name="connsiteX3" fmla="*/ 18264 w 382400"/>
              <a:gd name="connsiteY3" fmla="*/ 2573972 h 2891472"/>
              <a:gd name="connsiteX4" fmla="*/ 77531 w 382400"/>
              <a:gd name="connsiteY4" fmla="*/ 2472372 h 2891472"/>
              <a:gd name="connsiteX5" fmla="*/ 20382 w 382400"/>
              <a:gd name="connsiteY5" fmla="*/ 2385588 h 2891472"/>
              <a:gd name="connsiteX6" fmla="*/ 98698 w 382400"/>
              <a:gd name="connsiteY6" fmla="*/ 2286105 h 2891472"/>
              <a:gd name="connsiteX7" fmla="*/ 14031 w 382400"/>
              <a:gd name="connsiteY7" fmla="*/ 2205672 h 2891472"/>
              <a:gd name="connsiteX8" fmla="*/ 94464 w 382400"/>
              <a:gd name="connsiteY8" fmla="*/ 2101955 h 2891472"/>
              <a:gd name="connsiteX9" fmla="*/ 18264 w 382400"/>
              <a:gd name="connsiteY9" fmla="*/ 2010938 h 2891472"/>
              <a:gd name="connsiteX10" fmla="*/ 90231 w 382400"/>
              <a:gd name="connsiteY10" fmla="*/ 1922038 h 2891472"/>
              <a:gd name="connsiteX11" fmla="*/ 28847 w 382400"/>
              <a:gd name="connsiteY11" fmla="*/ 1843721 h 2891472"/>
              <a:gd name="connsiteX12" fmla="*/ 92349 w 382400"/>
              <a:gd name="connsiteY12" fmla="*/ 1763287 h 2891472"/>
              <a:gd name="connsiteX13" fmla="*/ 7681 w 382400"/>
              <a:gd name="connsiteY13" fmla="*/ 1699788 h 2891472"/>
              <a:gd name="connsiteX14" fmla="*/ 77531 w 382400"/>
              <a:gd name="connsiteY14" fmla="*/ 1608772 h 2891472"/>
              <a:gd name="connsiteX15" fmla="*/ 1331 w 382400"/>
              <a:gd name="connsiteY15" fmla="*/ 1541038 h 2891472"/>
              <a:gd name="connsiteX16" fmla="*/ 96582 w 382400"/>
              <a:gd name="connsiteY16" fmla="*/ 1452138 h 2891472"/>
              <a:gd name="connsiteX17" fmla="*/ 18264 w 382400"/>
              <a:gd name="connsiteY17" fmla="*/ 1405572 h 2891472"/>
              <a:gd name="connsiteX18" fmla="*/ 14031 w 382400"/>
              <a:gd name="connsiteY18" fmla="*/ 1325138 h 2891472"/>
              <a:gd name="connsiteX19" fmla="*/ 81764 w 382400"/>
              <a:gd name="connsiteY19" fmla="*/ 1257405 h 2891472"/>
              <a:gd name="connsiteX20" fmla="*/ 18264 w 382400"/>
              <a:gd name="connsiteY20" fmla="*/ 1206605 h 2891472"/>
              <a:gd name="connsiteX21" fmla="*/ 18264 w 382400"/>
              <a:gd name="connsiteY21" fmla="*/ 1117705 h 2891472"/>
              <a:gd name="connsiteX22" fmla="*/ 77531 w 382400"/>
              <a:gd name="connsiteY22" fmla="*/ 1041505 h 2891472"/>
              <a:gd name="connsiteX23" fmla="*/ 35198 w 382400"/>
              <a:gd name="connsiteY23" fmla="*/ 965305 h 2891472"/>
              <a:gd name="connsiteX24" fmla="*/ 35198 w 382400"/>
              <a:gd name="connsiteY24" fmla="*/ 895455 h 2891472"/>
              <a:gd name="connsiteX25" fmla="*/ 107164 w 382400"/>
              <a:gd name="connsiteY25" fmla="*/ 817138 h 2891472"/>
              <a:gd name="connsiteX26" fmla="*/ 60598 w 382400"/>
              <a:gd name="connsiteY26" fmla="*/ 643572 h 2891472"/>
              <a:gd name="connsiteX27" fmla="*/ 26731 w 382400"/>
              <a:gd name="connsiteY27" fmla="*/ 410738 h 2891472"/>
              <a:gd name="connsiteX28" fmla="*/ 73298 w 382400"/>
              <a:gd name="connsiteY28" fmla="*/ 135572 h 2891472"/>
              <a:gd name="connsiteX29" fmla="*/ 187598 w 382400"/>
              <a:gd name="connsiteY29" fmla="*/ 105 h 2891472"/>
              <a:gd name="connsiteX30" fmla="*/ 280731 w 382400"/>
              <a:gd name="connsiteY30" fmla="*/ 118638 h 2891472"/>
              <a:gd name="connsiteX31" fmla="*/ 327298 w 382400"/>
              <a:gd name="connsiteY31" fmla="*/ 402272 h 2891472"/>
              <a:gd name="connsiteX32" fmla="*/ 323065 w 382400"/>
              <a:gd name="connsiteY32" fmla="*/ 635105 h 2891472"/>
              <a:gd name="connsiteX33" fmla="*/ 276498 w 382400"/>
              <a:gd name="connsiteY33" fmla="*/ 808672 h 2891472"/>
              <a:gd name="connsiteX34" fmla="*/ 327298 w 382400"/>
              <a:gd name="connsiteY34" fmla="*/ 876405 h 2891472"/>
              <a:gd name="connsiteX35" fmla="*/ 327298 w 382400"/>
              <a:gd name="connsiteY35" fmla="*/ 956838 h 2891472"/>
              <a:gd name="connsiteX36" fmla="*/ 289198 w 382400"/>
              <a:gd name="connsiteY36" fmla="*/ 1033038 h 2891472"/>
              <a:gd name="connsiteX37" fmla="*/ 352697 w 382400"/>
              <a:gd name="connsiteY37" fmla="*/ 1111355 h 2891472"/>
              <a:gd name="connsiteX38" fmla="*/ 356931 w 382400"/>
              <a:gd name="connsiteY38" fmla="*/ 1176972 h 2891472"/>
              <a:gd name="connsiteX39" fmla="*/ 306131 w 382400"/>
              <a:gd name="connsiteY39" fmla="*/ 1248938 h 2891472"/>
              <a:gd name="connsiteX40" fmla="*/ 356931 w 382400"/>
              <a:gd name="connsiteY40" fmla="*/ 1306089 h 2891472"/>
              <a:gd name="connsiteX41" fmla="*/ 359048 w 382400"/>
              <a:gd name="connsiteY41" fmla="*/ 1388639 h 2891472"/>
              <a:gd name="connsiteX42" fmla="*/ 301898 w 382400"/>
              <a:gd name="connsiteY42" fmla="*/ 1447905 h 2891472"/>
              <a:gd name="connsiteX43" fmla="*/ 369631 w 382400"/>
              <a:gd name="connsiteY43" fmla="*/ 1536805 h 2891472"/>
              <a:gd name="connsiteX44" fmla="*/ 304014 w 382400"/>
              <a:gd name="connsiteY44" fmla="*/ 1610888 h 2891472"/>
              <a:gd name="connsiteX45" fmla="*/ 382331 w 382400"/>
              <a:gd name="connsiteY45" fmla="*/ 1693438 h 2891472"/>
              <a:gd name="connsiteX46" fmla="*/ 318831 w 382400"/>
              <a:gd name="connsiteY46" fmla="*/ 1761172 h 2891472"/>
              <a:gd name="connsiteX47" fmla="*/ 369631 w 382400"/>
              <a:gd name="connsiteY47" fmla="*/ 1833138 h 2891472"/>
              <a:gd name="connsiteX48" fmla="*/ 314598 w 382400"/>
              <a:gd name="connsiteY48" fmla="*/ 1917805 h 2891472"/>
              <a:gd name="connsiteX49" fmla="*/ 371748 w 382400"/>
              <a:gd name="connsiteY49" fmla="*/ 2010938 h 2891472"/>
              <a:gd name="connsiteX50" fmla="*/ 310364 w 382400"/>
              <a:gd name="connsiteY50" fmla="*/ 2108305 h 2891472"/>
              <a:gd name="connsiteX51" fmla="*/ 365398 w 382400"/>
              <a:gd name="connsiteY51" fmla="*/ 2201438 h 2891472"/>
              <a:gd name="connsiteX52" fmla="*/ 306131 w 382400"/>
              <a:gd name="connsiteY52" fmla="*/ 2277638 h 2891472"/>
              <a:gd name="connsiteX53" fmla="*/ 365398 w 382400"/>
              <a:gd name="connsiteY53" fmla="*/ 2383472 h 2891472"/>
              <a:gd name="connsiteX54" fmla="*/ 312481 w 382400"/>
              <a:gd name="connsiteY54" fmla="*/ 2472371 h 2891472"/>
              <a:gd name="connsiteX55" fmla="*/ 367514 w 382400"/>
              <a:gd name="connsiteY55" fmla="*/ 2569738 h 2891472"/>
              <a:gd name="connsiteX56" fmla="*/ 297665 w 382400"/>
              <a:gd name="connsiteY56" fmla="*/ 2667105 h 2891472"/>
              <a:gd name="connsiteX57" fmla="*/ 373864 w 382400"/>
              <a:gd name="connsiteY57" fmla="*/ 2772938 h 2891472"/>
              <a:gd name="connsiteX58" fmla="*/ 339998 w 382400"/>
              <a:gd name="connsiteY58" fmla="*/ 2883005 h 2891472"/>
              <a:gd name="connsiteX59" fmla="*/ 35198 w 382400"/>
              <a:gd name="connsiteY59" fmla="*/ 2891472 h 2891472"/>
              <a:gd name="connsiteX0" fmla="*/ 35198 w 382400"/>
              <a:gd name="connsiteY0" fmla="*/ 2891472 h 2891472"/>
              <a:gd name="connsiteX1" fmla="*/ 5564 w 382400"/>
              <a:gd name="connsiteY1" fmla="*/ 2772938 h 2891472"/>
              <a:gd name="connsiteX2" fmla="*/ 90231 w 382400"/>
              <a:gd name="connsiteY2" fmla="*/ 2667105 h 2891472"/>
              <a:gd name="connsiteX3" fmla="*/ 18264 w 382400"/>
              <a:gd name="connsiteY3" fmla="*/ 2573972 h 2891472"/>
              <a:gd name="connsiteX4" fmla="*/ 77531 w 382400"/>
              <a:gd name="connsiteY4" fmla="*/ 2472372 h 2891472"/>
              <a:gd name="connsiteX5" fmla="*/ 20382 w 382400"/>
              <a:gd name="connsiteY5" fmla="*/ 2385588 h 2891472"/>
              <a:gd name="connsiteX6" fmla="*/ 98698 w 382400"/>
              <a:gd name="connsiteY6" fmla="*/ 2286105 h 2891472"/>
              <a:gd name="connsiteX7" fmla="*/ 14031 w 382400"/>
              <a:gd name="connsiteY7" fmla="*/ 2205672 h 2891472"/>
              <a:gd name="connsiteX8" fmla="*/ 94464 w 382400"/>
              <a:gd name="connsiteY8" fmla="*/ 2101955 h 2891472"/>
              <a:gd name="connsiteX9" fmla="*/ 18264 w 382400"/>
              <a:gd name="connsiteY9" fmla="*/ 2010938 h 2891472"/>
              <a:gd name="connsiteX10" fmla="*/ 90231 w 382400"/>
              <a:gd name="connsiteY10" fmla="*/ 1922038 h 2891472"/>
              <a:gd name="connsiteX11" fmla="*/ 28847 w 382400"/>
              <a:gd name="connsiteY11" fmla="*/ 1843721 h 2891472"/>
              <a:gd name="connsiteX12" fmla="*/ 92349 w 382400"/>
              <a:gd name="connsiteY12" fmla="*/ 1763287 h 2891472"/>
              <a:gd name="connsiteX13" fmla="*/ 7681 w 382400"/>
              <a:gd name="connsiteY13" fmla="*/ 1699788 h 2891472"/>
              <a:gd name="connsiteX14" fmla="*/ 77531 w 382400"/>
              <a:gd name="connsiteY14" fmla="*/ 1608772 h 2891472"/>
              <a:gd name="connsiteX15" fmla="*/ 1331 w 382400"/>
              <a:gd name="connsiteY15" fmla="*/ 1541038 h 2891472"/>
              <a:gd name="connsiteX16" fmla="*/ 96582 w 382400"/>
              <a:gd name="connsiteY16" fmla="*/ 1452138 h 2891472"/>
              <a:gd name="connsiteX17" fmla="*/ 18264 w 382400"/>
              <a:gd name="connsiteY17" fmla="*/ 1405572 h 2891472"/>
              <a:gd name="connsiteX18" fmla="*/ 14031 w 382400"/>
              <a:gd name="connsiteY18" fmla="*/ 1325138 h 2891472"/>
              <a:gd name="connsiteX19" fmla="*/ 81764 w 382400"/>
              <a:gd name="connsiteY19" fmla="*/ 1257405 h 2891472"/>
              <a:gd name="connsiteX20" fmla="*/ 18264 w 382400"/>
              <a:gd name="connsiteY20" fmla="*/ 1206605 h 2891472"/>
              <a:gd name="connsiteX21" fmla="*/ 18264 w 382400"/>
              <a:gd name="connsiteY21" fmla="*/ 1117705 h 2891472"/>
              <a:gd name="connsiteX22" fmla="*/ 77531 w 382400"/>
              <a:gd name="connsiteY22" fmla="*/ 1041505 h 2891472"/>
              <a:gd name="connsiteX23" fmla="*/ 35198 w 382400"/>
              <a:gd name="connsiteY23" fmla="*/ 965305 h 2891472"/>
              <a:gd name="connsiteX24" fmla="*/ 35198 w 382400"/>
              <a:gd name="connsiteY24" fmla="*/ 895455 h 2891472"/>
              <a:gd name="connsiteX25" fmla="*/ 107164 w 382400"/>
              <a:gd name="connsiteY25" fmla="*/ 817138 h 2891472"/>
              <a:gd name="connsiteX26" fmla="*/ 60598 w 382400"/>
              <a:gd name="connsiteY26" fmla="*/ 643572 h 2891472"/>
              <a:gd name="connsiteX27" fmla="*/ 26731 w 382400"/>
              <a:gd name="connsiteY27" fmla="*/ 410738 h 2891472"/>
              <a:gd name="connsiteX28" fmla="*/ 73298 w 382400"/>
              <a:gd name="connsiteY28" fmla="*/ 135572 h 2891472"/>
              <a:gd name="connsiteX29" fmla="*/ 187598 w 382400"/>
              <a:gd name="connsiteY29" fmla="*/ 105 h 2891472"/>
              <a:gd name="connsiteX30" fmla="*/ 280731 w 382400"/>
              <a:gd name="connsiteY30" fmla="*/ 118638 h 2891472"/>
              <a:gd name="connsiteX31" fmla="*/ 327298 w 382400"/>
              <a:gd name="connsiteY31" fmla="*/ 402272 h 2891472"/>
              <a:gd name="connsiteX32" fmla="*/ 323065 w 382400"/>
              <a:gd name="connsiteY32" fmla="*/ 635105 h 2891472"/>
              <a:gd name="connsiteX33" fmla="*/ 276498 w 382400"/>
              <a:gd name="connsiteY33" fmla="*/ 808672 h 2891472"/>
              <a:gd name="connsiteX34" fmla="*/ 327298 w 382400"/>
              <a:gd name="connsiteY34" fmla="*/ 876405 h 2891472"/>
              <a:gd name="connsiteX35" fmla="*/ 327298 w 382400"/>
              <a:gd name="connsiteY35" fmla="*/ 956838 h 2891472"/>
              <a:gd name="connsiteX36" fmla="*/ 289198 w 382400"/>
              <a:gd name="connsiteY36" fmla="*/ 1033038 h 2891472"/>
              <a:gd name="connsiteX37" fmla="*/ 352697 w 382400"/>
              <a:gd name="connsiteY37" fmla="*/ 1111355 h 2891472"/>
              <a:gd name="connsiteX38" fmla="*/ 356931 w 382400"/>
              <a:gd name="connsiteY38" fmla="*/ 1176972 h 2891472"/>
              <a:gd name="connsiteX39" fmla="*/ 306131 w 382400"/>
              <a:gd name="connsiteY39" fmla="*/ 1248938 h 2891472"/>
              <a:gd name="connsiteX40" fmla="*/ 356931 w 382400"/>
              <a:gd name="connsiteY40" fmla="*/ 1306089 h 2891472"/>
              <a:gd name="connsiteX41" fmla="*/ 359048 w 382400"/>
              <a:gd name="connsiteY41" fmla="*/ 1388639 h 2891472"/>
              <a:gd name="connsiteX42" fmla="*/ 301898 w 382400"/>
              <a:gd name="connsiteY42" fmla="*/ 1447905 h 2891472"/>
              <a:gd name="connsiteX43" fmla="*/ 369631 w 382400"/>
              <a:gd name="connsiteY43" fmla="*/ 1536805 h 2891472"/>
              <a:gd name="connsiteX44" fmla="*/ 304014 w 382400"/>
              <a:gd name="connsiteY44" fmla="*/ 1610888 h 2891472"/>
              <a:gd name="connsiteX45" fmla="*/ 382331 w 382400"/>
              <a:gd name="connsiteY45" fmla="*/ 1693438 h 2891472"/>
              <a:gd name="connsiteX46" fmla="*/ 318831 w 382400"/>
              <a:gd name="connsiteY46" fmla="*/ 1761172 h 2891472"/>
              <a:gd name="connsiteX47" fmla="*/ 369631 w 382400"/>
              <a:gd name="connsiteY47" fmla="*/ 1833138 h 2891472"/>
              <a:gd name="connsiteX48" fmla="*/ 314598 w 382400"/>
              <a:gd name="connsiteY48" fmla="*/ 1917805 h 2891472"/>
              <a:gd name="connsiteX49" fmla="*/ 371748 w 382400"/>
              <a:gd name="connsiteY49" fmla="*/ 2010938 h 2891472"/>
              <a:gd name="connsiteX50" fmla="*/ 310364 w 382400"/>
              <a:gd name="connsiteY50" fmla="*/ 2108305 h 2891472"/>
              <a:gd name="connsiteX51" fmla="*/ 365398 w 382400"/>
              <a:gd name="connsiteY51" fmla="*/ 2201438 h 2891472"/>
              <a:gd name="connsiteX52" fmla="*/ 306131 w 382400"/>
              <a:gd name="connsiteY52" fmla="*/ 2277638 h 2891472"/>
              <a:gd name="connsiteX53" fmla="*/ 365398 w 382400"/>
              <a:gd name="connsiteY53" fmla="*/ 2383472 h 2891472"/>
              <a:gd name="connsiteX54" fmla="*/ 312481 w 382400"/>
              <a:gd name="connsiteY54" fmla="*/ 2472371 h 2891472"/>
              <a:gd name="connsiteX55" fmla="*/ 367514 w 382400"/>
              <a:gd name="connsiteY55" fmla="*/ 2569738 h 2891472"/>
              <a:gd name="connsiteX56" fmla="*/ 297665 w 382400"/>
              <a:gd name="connsiteY56" fmla="*/ 2667105 h 2891472"/>
              <a:gd name="connsiteX57" fmla="*/ 373864 w 382400"/>
              <a:gd name="connsiteY57" fmla="*/ 2772938 h 2891472"/>
              <a:gd name="connsiteX58" fmla="*/ 339998 w 382400"/>
              <a:gd name="connsiteY58" fmla="*/ 2883005 h 2891472"/>
              <a:gd name="connsiteX59" fmla="*/ 35198 w 382400"/>
              <a:gd name="connsiteY59" fmla="*/ 2891472 h 2891472"/>
              <a:gd name="connsiteX0" fmla="*/ 35198 w 382400"/>
              <a:gd name="connsiteY0" fmla="*/ 2891472 h 2891472"/>
              <a:gd name="connsiteX1" fmla="*/ 5564 w 382400"/>
              <a:gd name="connsiteY1" fmla="*/ 2772938 h 2891472"/>
              <a:gd name="connsiteX2" fmla="*/ 90231 w 382400"/>
              <a:gd name="connsiteY2" fmla="*/ 2667105 h 2891472"/>
              <a:gd name="connsiteX3" fmla="*/ 18264 w 382400"/>
              <a:gd name="connsiteY3" fmla="*/ 2573972 h 2891472"/>
              <a:gd name="connsiteX4" fmla="*/ 77531 w 382400"/>
              <a:gd name="connsiteY4" fmla="*/ 2472372 h 2891472"/>
              <a:gd name="connsiteX5" fmla="*/ 20382 w 382400"/>
              <a:gd name="connsiteY5" fmla="*/ 2385588 h 2891472"/>
              <a:gd name="connsiteX6" fmla="*/ 98698 w 382400"/>
              <a:gd name="connsiteY6" fmla="*/ 2286105 h 2891472"/>
              <a:gd name="connsiteX7" fmla="*/ 14031 w 382400"/>
              <a:gd name="connsiteY7" fmla="*/ 2205672 h 2891472"/>
              <a:gd name="connsiteX8" fmla="*/ 94464 w 382400"/>
              <a:gd name="connsiteY8" fmla="*/ 2101955 h 2891472"/>
              <a:gd name="connsiteX9" fmla="*/ 18264 w 382400"/>
              <a:gd name="connsiteY9" fmla="*/ 2010938 h 2891472"/>
              <a:gd name="connsiteX10" fmla="*/ 90231 w 382400"/>
              <a:gd name="connsiteY10" fmla="*/ 1922038 h 2891472"/>
              <a:gd name="connsiteX11" fmla="*/ 28847 w 382400"/>
              <a:gd name="connsiteY11" fmla="*/ 1843721 h 2891472"/>
              <a:gd name="connsiteX12" fmla="*/ 92349 w 382400"/>
              <a:gd name="connsiteY12" fmla="*/ 1763287 h 2891472"/>
              <a:gd name="connsiteX13" fmla="*/ 7681 w 382400"/>
              <a:gd name="connsiteY13" fmla="*/ 1699788 h 2891472"/>
              <a:gd name="connsiteX14" fmla="*/ 77531 w 382400"/>
              <a:gd name="connsiteY14" fmla="*/ 1608772 h 2891472"/>
              <a:gd name="connsiteX15" fmla="*/ 1331 w 382400"/>
              <a:gd name="connsiteY15" fmla="*/ 1541038 h 2891472"/>
              <a:gd name="connsiteX16" fmla="*/ 96582 w 382400"/>
              <a:gd name="connsiteY16" fmla="*/ 1452138 h 2891472"/>
              <a:gd name="connsiteX17" fmla="*/ 18264 w 382400"/>
              <a:gd name="connsiteY17" fmla="*/ 1405572 h 2891472"/>
              <a:gd name="connsiteX18" fmla="*/ 14031 w 382400"/>
              <a:gd name="connsiteY18" fmla="*/ 1325138 h 2891472"/>
              <a:gd name="connsiteX19" fmla="*/ 81764 w 382400"/>
              <a:gd name="connsiteY19" fmla="*/ 1257405 h 2891472"/>
              <a:gd name="connsiteX20" fmla="*/ 18264 w 382400"/>
              <a:gd name="connsiteY20" fmla="*/ 1206605 h 2891472"/>
              <a:gd name="connsiteX21" fmla="*/ 18264 w 382400"/>
              <a:gd name="connsiteY21" fmla="*/ 1117705 h 2891472"/>
              <a:gd name="connsiteX22" fmla="*/ 77531 w 382400"/>
              <a:gd name="connsiteY22" fmla="*/ 1041505 h 2891472"/>
              <a:gd name="connsiteX23" fmla="*/ 35198 w 382400"/>
              <a:gd name="connsiteY23" fmla="*/ 965305 h 2891472"/>
              <a:gd name="connsiteX24" fmla="*/ 35198 w 382400"/>
              <a:gd name="connsiteY24" fmla="*/ 895455 h 2891472"/>
              <a:gd name="connsiteX25" fmla="*/ 107164 w 382400"/>
              <a:gd name="connsiteY25" fmla="*/ 817138 h 2891472"/>
              <a:gd name="connsiteX26" fmla="*/ 60598 w 382400"/>
              <a:gd name="connsiteY26" fmla="*/ 643572 h 2891472"/>
              <a:gd name="connsiteX27" fmla="*/ 26731 w 382400"/>
              <a:gd name="connsiteY27" fmla="*/ 410738 h 2891472"/>
              <a:gd name="connsiteX28" fmla="*/ 73298 w 382400"/>
              <a:gd name="connsiteY28" fmla="*/ 135572 h 2891472"/>
              <a:gd name="connsiteX29" fmla="*/ 187598 w 382400"/>
              <a:gd name="connsiteY29" fmla="*/ 105 h 2891472"/>
              <a:gd name="connsiteX30" fmla="*/ 280731 w 382400"/>
              <a:gd name="connsiteY30" fmla="*/ 118638 h 2891472"/>
              <a:gd name="connsiteX31" fmla="*/ 327298 w 382400"/>
              <a:gd name="connsiteY31" fmla="*/ 402272 h 2891472"/>
              <a:gd name="connsiteX32" fmla="*/ 323065 w 382400"/>
              <a:gd name="connsiteY32" fmla="*/ 635105 h 2891472"/>
              <a:gd name="connsiteX33" fmla="*/ 276498 w 382400"/>
              <a:gd name="connsiteY33" fmla="*/ 808672 h 2891472"/>
              <a:gd name="connsiteX34" fmla="*/ 327298 w 382400"/>
              <a:gd name="connsiteY34" fmla="*/ 876405 h 2891472"/>
              <a:gd name="connsiteX35" fmla="*/ 327298 w 382400"/>
              <a:gd name="connsiteY35" fmla="*/ 956838 h 2891472"/>
              <a:gd name="connsiteX36" fmla="*/ 289198 w 382400"/>
              <a:gd name="connsiteY36" fmla="*/ 1033038 h 2891472"/>
              <a:gd name="connsiteX37" fmla="*/ 352697 w 382400"/>
              <a:gd name="connsiteY37" fmla="*/ 1111355 h 2891472"/>
              <a:gd name="connsiteX38" fmla="*/ 356931 w 382400"/>
              <a:gd name="connsiteY38" fmla="*/ 1176972 h 2891472"/>
              <a:gd name="connsiteX39" fmla="*/ 306131 w 382400"/>
              <a:gd name="connsiteY39" fmla="*/ 1248938 h 2891472"/>
              <a:gd name="connsiteX40" fmla="*/ 356931 w 382400"/>
              <a:gd name="connsiteY40" fmla="*/ 1306089 h 2891472"/>
              <a:gd name="connsiteX41" fmla="*/ 359048 w 382400"/>
              <a:gd name="connsiteY41" fmla="*/ 1388639 h 2891472"/>
              <a:gd name="connsiteX42" fmla="*/ 301898 w 382400"/>
              <a:gd name="connsiteY42" fmla="*/ 1447905 h 2891472"/>
              <a:gd name="connsiteX43" fmla="*/ 369631 w 382400"/>
              <a:gd name="connsiteY43" fmla="*/ 1536805 h 2891472"/>
              <a:gd name="connsiteX44" fmla="*/ 304014 w 382400"/>
              <a:gd name="connsiteY44" fmla="*/ 1610888 h 2891472"/>
              <a:gd name="connsiteX45" fmla="*/ 382331 w 382400"/>
              <a:gd name="connsiteY45" fmla="*/ 1693438 h 2891472"/>
              <a:gd name="connsiteX46" fmla="*/ 318831 w 382400"/>
              <a:gd name="connsiteY46" fmla="*/ 1761172 h 2891472"/>
              <a:gd name="connsiteX47" fmla="*/ 369631 w 382400"/>
              <a:gd name="connsiteY47" fmla="*/ 1833138 h 2891472"/>
              <a:gd name="connsiteX48" fmla="*/ 314598 w 382400"/>
              <a:gd name="connsiteY48" fmla="*/ 1917805 h 2891472"/>
              <a:gd name="connsiteX49" fmla="*/ 371748 w 382400"/>
              <a:gd name="connsiteY49" fmla="*/ 2010938 h 2891472"/>
              <a:gd name="connsiteX50" fmla="*/ 310364 w 382400"/>
              <a:gd name="connsiteY50" fmla="*/ 2108305 h 2891472"/>
              <a:gd name="connsiteX51" fmla="*/ 365398 w 382400"/>
              <a:gd name="connsiteY51" fmla="*/ 2201438 h 2891472"/>
              <a:gd name="connsiteX52" fmla="*/ 306131 w 382400"/>
              <a:gd name="connsiteY52" fmla="*/ 2277638 h 2891472"/>
              <a:gd name="connsiteX53" fmla="*/ 365398 w 382400"/>
              <a:gd name="connsiteY53" fmla="*/ 2383472 h 2891472"/>
              <a:gd name="connsiteX54" fmla="*/ 312481 w 382400"/>
              <a:gd name="connsiteY54" fmla="*/ 2472371 h 2891472"/>
              <a:gd name="connsiteX55" fmla="*/ 367514 w 382400"/>
              <a:gd name="connsiteY55" fmla="*/ 2569738 h 2891472"/>
              <a:gd name="connsiteX56" fmla="*/ 297665 w 382400"/>
              <a:gd name="connsiteY56" fmla="*/ 2667105 h 2891472"/>
              <a:gd name="connsiteX57" fmla="*/ 373864 w 382400"/>
              <a:gd name="connsiteY57" fmla="*/ 2772938 h 2891472"/>
              <a:gd name="connsiteX58" fmla="*/ 339998 w 382400"/>
              <a:gd name="connsiteY58" fmla="*/ 2883005 h 2891472"/>
              <a:gd name="connsiteX59" fmla="*/ 35198 w 382400"/>
              <a:gd name="connsiteY59" fmla="*/ 2891472 h 2891472"/>
              <a:gd name="connsiteX0" fmla="*/ 35198 w 382400"/>
              <a:gd name="connsiteY0" fmla="*/ 2891472 h 2891472"/>
              <a:gd name="connsiteX1" fmla="*/ 5564 w 382400"/>
              <a:gd name="connsiteY1" fmla="*/ 2772938 h 2891472"/>
              <a:gd name="connsiteX2" fmla="*/ 90231 w 382400"/>
              <a:gd name="connsiteY2" fmla="*/ 2667105 h 2891472"/>
              <a:gd name="connsiteX3" fmla="*/ 18264 w 382400"/>
              <a:gd name="connsiteY3" fmla="*/ 2573972 h 2891472"/>
              <a:gd name="connsiteX4" fmla="*/ 77531 w 382400"/>
              <a:gd name="connsiteY4" fmla="*/ 2472372 h 2891472"/>
              <a:gd name="connsiteX5" fmla="*/ 20382 w 382400"/>
              <a:gd name="connsiteY5" fmla="*/ 2385588 h 2891472"/>
              <a:gd name="connsiteX6" fmla="*/ 98698 w 382400"/>
              <a:gd name="connsiteY6" fmla="*/ 2286105 h 2891472"/>
              <a:gd name="connsiteX7" fmla="*/ 14031 w 382400"/>
              <a:gd name="connsiteY7" fmla="*/ 2205672 h 2891472"/>
              <a:gd name="connsiteX8" fmla="*/ 94464 w 382400"/>
              <a:gd name="connsiteY8" fmla="*/ 2101955 h 2891472"/>
              <a:gd name="connsiteX9" fmla="*/ 18264 w 382400"/>
              <a:gd name="connsiteY9" fmla="*/ 2010938 h 2891472"/>
              <a:gd name="connsiteX10" fmla="*/ 90231 w 382400"/>
              <a:gd name="connsiteY10" fmla="*/ 1922038 h 2891472"/>
              <a:gd name="connsiteX11" fmla="*/ 28847 w 382400"/>
              <a:gd name="connsiteY11" fmla="*/ 1843721 h 2891472"/>
              <a:gd name="connsiteX12" fmla="*/ 92349 w 382400"/>
              <a:gd name="connsiteY12" fmla="*/ 1763287 h 2891472"/>
              <a:gd name="connsiteX13" fmla="*/ 7681 w 382400"/>
              <a:gd name="connsiteY13" fmla="*/ 1699788 h 2891472"/>
              <a:gd name="connsiteX14" fmla="*/ 77531 w 382400"/>
              <a:gd name="connsiteY14" fmla="*/ 1608772 h 2891472"/>
              <a:gd name="connsiteX15" fmla="*/ 1331 w 382400"/>
              <a:gd name="connsiteY15" fmla="*/ 1541038 h 2891472"/>
              <a:gd name="connsiteX16" fmla="*/ 96582 w 382400"/>
              <a:gd name="connsiteY16" fmla="*/ 1452138 h 2891472"/>
              <a:gd name="connsiteX17" fmla="*/ 18264 w 382400"/>
              <a:gd name="connsiteY17" fmla="*/ 1405572 h 2891472"/>
              <a:gd name="connsiteX18" fmla="*/ 14031 w 382400"/>
              <a:gd name="connsiteY18" fmla="*/ 1325138 h 2891472"/>
              <a:gd name="connsiteX19" fmla="*/ 81764 w 382400"/>
              <a:gd name="connsiteY19" fmla="*/ 1257405 h 2891472"/>
              <a:gd name="connsiteX20" fmla="*/ 18264 w 382400"/>
              <a:gd name="connsiteY20" fmla="*/ 1206605 h 2891472"/>
              <a:gd name="connsiteX21" fmla="*/ 18264 w 382400"/>
              <a:gd name="connsiteY21" fmla="*/ 1117705 h 2891472"/>
              <a:gd name="connsiteX22" fmla="*/ 77531 w 382400"/>
              <a:gd name="connsiteY22" fmla="*/ 1041505 h 2891472"/>
              <a:gd name="connsiteX23" fmla="*/ 35198 w 382400"/>
              <a:gd name="connsiteY23" fmla="*/ 965305 h 2891472"/>
              <a:gd name="connsiteX24" fmla="*/ 35198 w 382400"/>
              <a:gd name="connsiteY24" fmla="*/ 895455 h 2891472"/>
              <a:gd name="connsiteX25" fmla="*/ 107164 w 382400"/>
              <a:gd name="connsiteY25" fmla="*/ 817138 h 2891472"/>
              <a:gd name="connsiteX26" fmla="*/ 60598 w 382400"/>
              <a:gd name="connsiteY26" fmla="*/ 643572 h 2891472"/>
              <a:gd name="connsiteX27" fmla="*/ 26731 w 382400"/>
              <a:gd name="connsiteY27" fmla="*/ 410738 h 2891472"/>
              <a:gd name="connsiteX28" fmla="*/ 73298 w 382400"/>
              <a:gd name="connsiteY28" fmla="*/ 135572 h 2891472"/>
              <a:gd name="connsiteX29" fmla="*/ 187598 w 382400"/>
              <a:gd name="connsiteY29" fmla="*/ 105 h 2891472"/>
              <a:gd name="connsiteX30" fmla="*/ 280731 w 382400"/>
              <a:gd name="connsiteY30" fmla="*/ 118638 h 2891472"/>
              <a:gd name="connsiteX31" fmla="*/ 327298 w 382400"/>
              <a:gd name="connsiteY31" fmla="*/ 402272 h 2891472"/>
              <a:gd name="connsiteX32" fmla="*/ 323065 w 382400"/>
              <a:gd name="connsiteY32" fmla="*/ 635105 h 2891472"/>
              <a:gd name="connsiteX33" fmla="*/ 276498 w 382400"/>
              <a:gd name="connsiteY33" fmla="*/ 808672 h 2891472"/>
              <a:gd name="connsiteX34" fmla="*/ 327298 w 382400"/>
              <a:gd name="connsiteY34" fmla="*/ 876405 h 2891472"/>
              <a:gd name="connsiteX35" fmla="*/ 327298 w 382400"/>
              <a:gd name="connsiteY35" fmla="*/ 956838 h 2891472"/>
              <a:gd name="connsiteX36" fmla="*/ 289198 w 382400"/>
              <a:gd name="connsiteY36" fmla="*/ 1033038 h 2891472"/>
              <a:gd name="connsiteX37" fmla="*/ 352697 w 382400"/>
              <a:gd name="connsiteY37" fmla="*/ 1111355 h 2891472"/>
              <a:gd name="connsiteX38" fmla="*/ 356931 w 382400"/>
              <a:gd name="connsiteY38" fmla="*/ 1176972 h 2891472"/>
              <a:gd name="connsiteX39" fmla="*/ 306131 w 382400"/>
              <a:gd name="connsiteY39" fmla="*/ 1248938 h 2891472"/>
              <a:gd name="connsiteX40" fmla="*/ 356931 w 382400"/>
              <a:gd name="connsiteY40" fmla="*/ 1306089 h 2891472"/>
              <a:gd name="connsiteX41" fmla="*/ 359048 w 382400"/>
              <a:gd name="connsiteY41" fmla="*/ 1388639 h 2891472"/>
              <a:gd name="connsiteX42" fmla="*/ 301898 w 382400"/>
              <a:gd name="connsiteY42" fmla="*/ 1447905 h 2891472"/>
              <a:gd name="connsiteX43" fmla="*/ 369631 w 382400"/>
              <a:gd name="connsiteY43" fmla="*/ 1536805 h 2891472"/>
              <a:gd name="connsiteX44" fmla="*/ 304014 w 382400"/>
              <a:gd name="connsiteY44" fmla="*/ 1610888 h 2891472"/>
              <a:gd name="connsiteX45" fmla="*/ 382331 w 382400"/>
              <a:gd name="connsiteY45" fmla="*/ 1693438 h 2891472"/>
              <a:gd name="connsiteX46" fmla="*/ 318831 w 382400"/>
              <a:gd name="connsiteY46" fmla="*/ 1761172 h 2891472"/>
              <a:gd name="connsiteX47" fmla="*/ 369631 w 382400"/>
              <a:gd name="connsiteY47" fmla="*/ 1833138 h 2891472"/>
              <a:gd name="connsiteX48" fmla="*/ 314598 w 382400"/>
              <a:gd name="connsiteY48" fmla="*/ 1917805 h 2891472"/>
              <a:gd name="connsiteX49" fmla="*/ 371748 w 382400"/>
              <a:gd name="connsiteY49" fmla="*/ 2010938 h 2891472"/>
              <a:gd name="connsiteX50" fmla="*/ 310364 w 382400"/>
              <a:gd name="connsiteY50" fmla="*/ 2108305 h 2891472"/>
              <a:gd name="connsiteX51" fmla="*/ 365398 w 382400"/>
              <a:gd name="connsiteY51" fmla="*/ 2201438 h 2891472"/>
              <a:gd name="connsiteX52" fmla="*/ 306131 w 382400"/>
              <a:gd name="connsiteY52" fmla="*/ 2277638 h 2891472"/>
              <a:gd name="connsiteX53" fmla="*/ 365398 w 382400"/>
              <a:gd name="connsiteY53" fmla="*/ 2383472 h 2891472"/>
              <a:gd name="connsiteX54" fmla="*/ 312481 w 382400"/>
              <a:gd name="connsiteY54" fmla="*/ 2472371 h 2891472"/>
              <a:gd name="connsiteX55" fmla="*/ 367514 w 382400"/>
              <a:gd name="connsiteY55" fmla="*/ 2569738 h 2891472"/>
              <a:gd name="connsiteX56" fmla="*/ 297665 w 382400"/>
              <a:gd name="connsiteY56" fmla="*/ 2667105 h 2891472"/>
              <a:gd name="connsiteX57" fmla="*/ 373864 w 382400"/>
              <a:gd name="connsiteY57" fmla="*/ 2772938 h 2891472"/>
              <a:gd name="connsiteX58" fmla="*/ 339998 w 382400"/>
              <a:gd name="connsiteY58" fmla="*/ 2883005 h 2891472"/>
              <a:gd name="connsiteX59" fmla="*/ 35198 w 382400"/>
              <a:gd name="connsiteY59" fmla="*/ 2891472 h 2891472"/>
              <a:gd name="connsiteX0" fmla="*/ 35198 w 382400"/>
              <a:gd name="connsiteY0" fmla="*/ 2891472 h 2891472"/>
              <a:gd name="connsiteX1" fmla="*/ 5564 w 382400"/>
              <a:gd name="connsiteY1" fmla="*/ 2772938 h 2891472"/>
              <a:gd name="connsiteX2" fmla="*/ 90231 w 382400"/>
              <a:gd name="connsiteY2" fmla="*/ 2667105 h 2891472"/>
              <a:gd name="connsiteX3" fmla="*/ 18264 w 382400"/>
              <a:gd name="connsiteY3" fmla="*/ 2573972 h 2891472"/>
              <a:gd name="connsiteX4" fmla="*/ 77531 w 382400"/>
              <a:gd name="connsiteY4" fmla="*/ 2472372 h 2891472"/>
              <a:gd name="connsiteX5" fmla="*/ 20382 w 382400"/>
              <a:gd name="connsiteY5" fmla="*/ 2385588 h 2891472"/>
              <a:gd name="connsiteX6" fmla="*/ 98698 w 382400"/>
              <a:gd name="connsiteY6" fmla="*/ 2286105 h 2891472"/>
              <a:gd name="connsiteX7" fmla="*/ 14031 w 382400"/>
              <a:gd name="connsiteY7" fmla="*/ 2205672 h 2891472"/>
              <a:gd name="connsiteX8" fmla="*/ 94464 w 382400"/>
              <a:gd name="connsiteY8" fmla="*/ 2101955 h 2891472"/>
              <a:gd name="connsiteX9" fmla="*/ 18264 w 382400"/>
              <a:gd name="connsiteY9" fmla="*/ 2010938 h 2891472"/>
              <a:gd name="connsiteX10" fmla="*/ 90231 w 382400"/>
              <a:gd name="connsiteY10" fmla="*/ 1922038 h 2891472"/>
              <a:gd name="connsiteX11" fmla="*/ 28847 w 382400"/>
              <a:gd name="connsiteY11" fmla="*/ 1843721 h 2891472"/>
              <a:gd name="connsiteX12" fmla="*/ 92349 w 382400"/>
              <a:gd name="connsiteY12" fmla="*/ 1763287 h 2891472"/>
              <a:gd name="connsiteX13" fmla="*/ 7681 w 382400"/>
              <a:gd name="connsiteY13" fmla="*/ 1699788 h 2891472"/>
              <a:gd name="connsiteX14" fmla="*/ 77531 w 382400"/>
              <a:gd name="connsiteY14" fmla="*/ 1608772 h 2891472"/>
              <a:gd name="connsiteX15" fmla="*/ 1331 w 382400"/>
              <a:gd name="connsiteY15" fmla="*/ 1541038 h 2891472"/>
              <a:gd name="connsiteX16" fmla="*/ 96582 w 382400"/>
              <a:gd name="connsiteY16" fmla="*/ 1452138 h 2891472"/>
              <a:gd name="connsiteX17" fmla="*/ 18264 w 382400"/>
              <a:gd name="connsiteY17" fmla="*/ 1405572 h 2891472"/>
              <a:gd name="connsiteX18" fmla="*/ 14031 w 382400"/>
              <a:gd name="connsiteY18" fmla="*/ 1325138 h 2891472"/>
              <a:gd name="connsiteX19" fmla="*/ 81764 w 382400"/>
              <a:gd name="connsiteY19" fmla="*/ 1257405 h 2891472"/>
              <a:gd name="connsiteX20" fmla="*/ 18264 w 382400"/>
              <a:gd name="connsiteY20" fmla="*/ 1206605 h 2891472"/>
              <a:gd name="connsiteX21" fmla="*/ 18264 w 382400"/>
              <a:gd name="connsiteY21" fmla="*/ 1117705 h 2891472"/>
              <a:gd name="connsiteX22" fmla="*/ 77531 w 382400"/>
              <a:gd name="connsiteY22" fmla="*/ 1041505 h 2891472"/>
              <a:gd name="connsiteX23" fmla="*/ 35198 w 382400"/>
              <a:gd name="connsiteY23" fmla="*/ 965305 h 2891472"/>
              <a:gd name="connsiteX24" fmla="*/ 35198 w 382400"/>
              <a:gd name="connsiteY24" fmla="*/ 895455 h 2891472"/>
              <a:gd name="connsiteX25" fmla="*/ 107164 w 382400"/>
              <a:gd name="connsiteY25" fmla="*/ 817138 h 2891472"/>
              <a:gd name="connsiteX26" fmla="*/ 60598 w 382400"/>
              <a:gd name="connsiteY26" fmla="*/ 643572 h 2891472"/>
              <a:gd name="connsiteX27" fmla="*/ 26731 w 382400"/>
              <a:gd name="connsiteY27" fmla="*/ 410738 h 2891472"/>
              <a:gd name="connsiteX28" fmla="*/ 73298 w 382400"/>
              <a:gd name="connsiteY28" fmla="*/ 135572 h 2891472"/>
              <a:gd name="connsiteX29" fmla="*/ 187598 w 382400"/>
              <a:gd name="connsiteY29" fmla="*/ 105 h 2891472"/>
              <a:gd name="connsiteX30" fmla="*/ 280731 w 382400"/>
              <a:gd name="connsiteY30" fmla="*/ 118638 h 2891472"/>
              <a:gd name="connsiteX31" fmla="*/ 327298 w 382400"/>
              <a:gd name="connsiteY31" fmla="*/ 402272 h 2891472"/>
              <a:gd name="connsiteX32" fmla="*/ 323065 w 382400"/>
              <a:gd name="connsiteY32" fmla="*/ 635105 h 2891472"/>
              <a:gd name="connsiteX33" fmla="*/ 276498 w 382400"/>
              <a:gd name="connsiteY33" fmla="*/ 808672 h 2891472"/>
              <a:gd name="connsiteX34" fmla="*/ 327298 w 382400"/>
              <a:gd name="connsiteY34" fmla="*/ 876405 h 2891472"/>
              <a:gd name="connsiteX35" fmla="*/ 327298 w 382400"/>
              <a:gd name="connsiteY35" fmla="*/ 956838 h 2891472"/>
              <a:gd name="connsiteX36" fmla="*/ 289198 w 382400"/>
              <a:gd name="connsiteY36" fmla="*/ 1033038 h 2891472"/>
              <a:gd name="connsiteX37" fmla="*/ 352697 w 382400"/>
              <a:gd name="connsiteY37" fmla="*/ 1111355 h 2891472"/>
              <a:gd name="connsiteX38" fmla="*/ 356931 w 382400"/>
              <a:gd name="connsiteY38" fmla="*/ 1176972 h 2891472"/>
              <a:gd name="connsiteX39" fmla="*/ 306131 w 382400"/>
              <a:gd name="connsiteY39" fmla="*/ 1248938 h 2891472"/>
              <a:gd name="connsiteX40" fmla="*/ 356931 w 382400"/>
              <a:gd name="connsiteY40" fmla="*/ 1306089 h 2891472"/>
              <a:gd name="connsiteX41" fmla="*/ 359048 w 382400"/>
              <a:gd name="connsiteY41" fmla="*/ 1388639 h 2891472"/>
              <a:gd name="connsiteX42" fmla="*/ 301898 w 382400"/>
              <a:gd name="connsiteY42" fmla="*/ 1447905 h 2891472"/>
              <a:gd name="connsiteX43" fmla="*/ 369631 w 382400"/>
              <a:gd name="connsiteY43" fmla="*/ 1536805 h 2891472"/>
              <a:gd name="connsiteX44" fmla="*/ 304014 w 382400"/>
              <a:gd name="connsiteY44" fmla="*/ 1610888 h 2891472"/>
              <a:gd name="connsiteX45" fmla="*/ 382331 w 382400"/>
              <a:gd name="connsiteY45" fmla="*/ 1693438 h 2891472"/>
              <a:gd name="connsiteX46" fmla="*/ 318831 w 382400"/>
              <a:gd name="connsiteY46" fmla="*/ 1761172 h 2891472"/>
              <a:gd name="connsiteX47" fmla="*/ 369631 w 382400"/>
              <a:gd name="connsiteY47" fmla="*/ 1833138 h 2891472"/>
              <a:gd name="connsiteX48" fmla="*/ 314598 w 382400"/>
              <a:gd name="connsiteY48" fmla="*/ 1917805 h 2891472"/>
              <a:gd name="connsiteX49" fmla="*/ 371748 w 382400"/>
              <a:gd name="connsiteY49" fmla="*/ 2010938 h 2891472"/>
              <a:gd name="connsiteX50" fmla="*/ 310364 w 382400"/>
              <a:gd name="connsiteY50" fmla="*/ 2108305 h 2891472"/>
              <a:gd name="connsiteX51" fmla="*/ 365398 w 382400"/>
              <a:gd name="connsiteY51" fmla="*/ 2201438 h 2891472"/>
              <a:gd name="connsiteX52" fmla="*/ 306131 w 382400"/>
              <a:gd name="connsiteY52" fmla="*/ 2277638 h 2891472"/>
              <a:gd name="connsiteX53" fmla="*/ 365398 w 382400"/>
              <a:gd name="connsiteY53" fmla="*/ 2383472 h 2891472"/>
              <a:gd name="connsiteX54" fmla="*/ 312481 w 382400"/>
              <a:gd name="connsiteY54" fmla="*/ 2472371 h 2891472"/>
              <a:gd name="connsiteX55" fmla="*/ 367514 w 382400"/>
              <a:gd name="connsiteY55" fmla="*/ 2569738 h 2891472"/>
              <a:gd name="connsiteX56" fmla="*/ 297665 w 382400"/>
              <a:gd name="connsiteY56" fmla="*/ 2667105 h 2891472"/>
              <a:gd name="connsiteX57" fmla="*/ 373864 w 382400"/>
              <a:gd name="connsiteY57" fmla="*/ 2772938 h 2891472"/>
              <a:gd name="connsiteX58" fmla="*/ 339998 w 382400"/>
              <a:gd name="connsiteY58" fmla="*/ 2883005 h 2891472"/>
              <a:gd name="connsiteX59" fmla="*/ 35198 w 382400"/>
              <a:gd name="connsiteY59" fmla="*/ 2891472 h 2891472"/>
              <a:gd name="connsiteX0" fmla="*/ 35198 w 382400"/>
              <a:gd name="connsiteY0" fmla="*/ 2891472 h 2891472"/>
              <a:gd name="connsiteX1" fmla="*/ 5564 w 382400"/>
              <a:gd name="connsiteY1" fmla="*/ 2772938 h 2891472"/>
              <a:gd name="connsiteX2" fmla="*/ 90231 w 382400"/>
              <a:gd name="connsiteY2" fmla="*/ 2667105 h 2891472"/>
              <a:gd name="connsiteX3" fmla="*/ 18264 w 382400"/>
              <a:gd name="connsiteY3" fmla="*/ 2573972 h 2891472"/>
              <a:gd name="connsiteX4" fmla="*/ 77531 w 382400"/>
              <a:gd name="connsiteY4" fmla="*/ 2472372 h 2891472"/>
              <a:gd name="connsiteX5" fmla="*/ 20382 w 382400"/>
              <a:gd name="connsiteY5" fmla="*/ 2385588 h 2891472"/>
              <a:gd name="connsiteX6" fmla="*/ 98698 w 382400"/>
              <a:gd name="connsiteY6" fmla="*/ 2286105 h 2891472"/>
              <a:gd name="connsiteX7" fmla="*/ 14031 w 382400"/>
              <a:gd name="connsiteY7" fmla="*/ 2205672 h 2891472"/>
              <a:gd name="connsiteX8" fmla="*/ 94464 w 382400"/>
              <a:gd name="connsiteY8" fmla="*/ 2101955 h 2891472"/>
              <a:gd name="connsiteX9" fmla="*/ 18264 w 382400"/>
              <a:gd name="connsiteY9" fmla="*/ 2010938 h 2891472"/>
              <a:gd name="connsiteX10" fmla="*/ 90231 w 382400"/>
              <a:gd name="connsiteY10" fmla="*/ 1922038 h 2891472"/>
              <a:gd name="connsiteX11" fmla="*/ 28847 w 382400"/>
              <a:gd name="connsiteY11" fmla="*/ 1843721 h 2891472"/>
              <a:gd name="connsiteX12" fmla="*/ 92349 w 382400"/>
              <a:gd name="connsiteY12" fmla="*/ 1763287 h 2891472"/>
              <a:gd name="connsiteX13" fmla="*/ 7681 w 382400"/>
              <a:gd name="connsiteY13" fmla="*/ 1699788 h 2891472"/>
              <a:gd name="connsiteX14" fmla="*/ 77531 w 382400"/>
              <a:gd name="connsiteY14" fmla="*/ 1608772 h 2891472"/>
              <a:gd name="connsiteX15" fmla="*/ 1331 w 382400"/>
              <a:gd name="connsiteY15" fmla="*/ 1541038 h 2891472"/>
              <a:gd name="connsiteX16" fmla="*/ 96582 w 382400"/>
              <a:gd name="connsiteY16" fmla="*/ 1452138 h 2891472"/>
              <a:gd name="connsiteX17" fmla="*/ 18264 w 382400"/>
              <a:gd name="connsiteY17" fmla="*/ 1405572 h 2891472"/>
              <a:gd name="connsiteX18" fmla="*/ 14031 w 382400"/>
              <a:gd name="connsiteY18" fmla="*/ 1325138 h 2891472"/>
              <a:gd name="connsiteX19" fmla="*/ 81764 w 382400"/>
              <a:gd name="connsiteY19" fmla="*/ 1257405 h 2891472"/>
              <a:gd name="connsiteX20" fmla="*/ 18264 w 382400"/>
              <a:gd name="connsiteY20" fmla="*/ 1206605 h 2891472"/>
              <a:gd name="connsiteX21" fmla="*/ 18264 w 382400"/>
              <a:gd name="connsiteY21" fmla="*/ 1117705 h 2891472"/>
              <a:gd name="connsiteX22" fmla="*/ 77531 w 382400"/>
              <a:gd name="connsiteY22" fmla="*/ 1041505 h 2891472"/>
              <a:gd name="connsiteX23" fmla="*/ 35198 w 382400"/>
              <a:gd name="connsiteY23" fmla="*/ 965305 h 2891472"/>
              <a:gd name="connsiteX24" fmla="*/ 35198 w 382400"/>
              <a:gd name="connsiteY24" fmla="*/ 895455 h 2891472"/>
              <a:gd name="connsiteX25" fmla="*/ 107164 w 382400"/>
              <a:gd name="connsiteY25" fmla="*/ 817138 h 2891472"/>
              <a:gd name="connsiteX26" fmla="*/ 60598 w 382400"/>
              <a:gd name="connsiteY26" fmla="*/ 643572 h 2891472"/>
              <a:gd name="connsiteX27" fmla="*/ 26731 w 382400"/>
              <a:gd name="connsiteY27" fmla="*/ 410738 h 2891472"/>
              <a:gd name="connsiteX28" fmla="*/ 73298 w 382400"/>
              <a:gd name="connsiteY28" fmla="*/ 135572 h 2891472"/>
              <a:gd name="connsiteX29" fmla="*/ 187598 w 382400"/>
              <a:gd name="connsiteY29" fmla="*/ 105 h 2891472"/>
              <a:gd name="connsiteX30" fmla="*/ 280731 w 382400"/>
              <a:gd name="connsiteY30" fmla="*/ 118638 h 2891472"/>
              <a:gd name="connsiteX31" fmla="*/ 327298 w 382400"/>
              <a:gd name="connsiteY31" fmla="*/ 402272 h 2891472"/>
              <a:gd name="connsiteX32" fmla="*/ 323065 w 382400"/>
              <a:gd name="connsiteY32" fmla="*/ 635105 h 2891472"/>
              <a:gd name="connsiteX33" fmla="*/ 276498 w 382400"/>
              <a:gd name="connsiteY33" fmla="*/ 808672 h 2891472"/>
              <a:gd name="connsiteX34" fmla="*/ 327298 w 382400"/>
              <a:gd name="connsiteY34" fmla="*/ 876405 h 2891472"/>
              <a:gd name="connsiteX35" fmla="*/ 327298 w 382400"/>
              <a:gd name="connsiteY35" fmla="*/ 956838 h 2891472"/>
              <a:gd name="connsiteX36" fmla="*/ 289198 w 382400"/>
              <a:gd name="connsiteY36" fmla="*/ 1033038 h 2891472"/>
              <a:gd name="connsiteX37" fmla="*/ 352697 w 382400"/>
              <a:gd name="connsiteY37" fmla="*/ 1111355 h 2891472"/>
              <a:gd name="connsiteX38" fmla="*/ 356931 w 382400"/>
              <a:gd name="connsiteY38" fmla="*/ 1176972 h 2891472"/>
              <a:gd name="connsiteX39" fmla="*/ 306131 w 382400"/>
              <a:gd name="connsiteY39" fmla="*/ 1248938 h 2891472"/>
              <a:gd name="connsiteX40" fmla="*/ 356931 w 382400"/>
              <a:gd name="connsiteY40" fmla="*/ 1306089 h 2891472"/>
              <a:gd name="connsiteX41" fmla="*/ 359048 w 382400"/>
              <a:gd name="connsiteY41" fmla="*/ 1388639 h 2891472"/>
              <a:gd name="connsiteX42" fmla="*/ 301898 w 382400"/>
              <a:gd name="connsiteY42" fmla="*/ 1447905 h 2891472"/>
              <a:gd name="connsiteX43" fmla="*/ 369631 w 382400"/>
              <a:gd name="connsiteY43" fmla="*/ 1536805 h 2891472"/>
              <a:gd name="connsiteX44" fmla="*/ 304014 w 382400"/>
              <a:gd name="connsiteY44" fmla="*/ 1610888 h 2891472"/>
              <a:gd name="connsiteX45" fmla="*/ 382331 w 382400"/>
              <a:gd name="connsiteY45" fmla="*/ 1693438 h 2891472"/>
              <a:gd name="connsiteX46" fmla="*/ 318831 w 382400"/>
              <a:gd name="connsiteY46" fmla="*/ 1761172 h 2891472"/>
              <a:gd name="connsiteX47" fmla="*/ 369631 w 382400"/>
              <a:gd name="connsiteY47" fmla="*/ 1833138 h 2891472"/>
              <a:gd name="connsiteX48" fmla="*/ 314598 w 382400"/>
              <a:gd name="connsiteY48" fmla="*/ 1917805 h 2891472"/>
              <a:gd name="connsiteX49" fmla="*/ 371748 w 382400"/>
              <a:gd name="connsiteY49" fmla="*/ 2010938 h 2891472"/>
              <a:gd name="connsiteX50" fmla="*/ 310364 w 382400"/>
              <a:gd name="connsiteY50" fmla="*/ 2108305 h 2891472"/>
              <a:gd name="connsiteX51" fmla="*/ 365398 w 382400"/>
              <a:gd name="connsiteY51" fmla="*/ 2201438 h 2891472"/>
              <a:gd name="connsiteX52" fmla="*/ 306131 w 382400"/>
              <a:gd name="connsiteY52" fmla="*/ 2277638 h 2891472"/>
              <a:gd name="connsiteX53" fmla="*/ 365398 w 382400"/>
              <a:gd name="connsiteY53" fmla="*/ 2383472 h 2891472"/>
              <a:gd name="connsiteX54" fmla="*/ 312481 w 382400"/>
              <a:gd name="connsiteY54" fmla="*/ 2472371 h 2891472"/>
              <a:gd name="connsiteX55" fmla="*/ 367514 w 382400"/>
              <a:gd name="connsiteY55" fmla="*/ 2569738 h 2891472"/>
              <a:gd name="connsiteX56" fmla="*/ 297665 w 382400"/>
              <a:gd name="connsiteY56" fmla="*/ 2667105 h 2891472"/>
              <a:gd name="connsiteX57" fmla="*/ 373864 w 382400"/>
              <a:gd name="connsiteY57" fmla="*/ 2772938 h 2891472"/>
              <a:gd name="connsiteX58" fmla="*/ 339998 w 382400"/>
              <a:gd name="connsiteY58" fmla="*/ 2883005 h 2891472"/>
              <a:gd name="connsiteX59" fmla="*/ 35198 w 382400"/>
              <a:gd name="connsiteY59" fmla="*/ 2891472 h 2891472"/>
              <a:gd name="connsiteX0" fmla="*/ 35198 w 382400"/>
              <a:gd name="connsiteY0" fmla="*/ 2891472 h 2891472"/>
              <a:gd name="connsiteX1" fmla="*/ 5564 w 382400"/>
              <a:gd name="connsiteY1" fmla="*/ 2772938 h 2891472"/>
              <a:gd name="connsiteX2" fmla="*/ 90231 w 382400"/>
              <a:gd name="connsiteY2" fmla="*/ 2667105 h 2891472"/>
              <a:gd name="connsiteX3" fmla="*/ 18264 w 382400"/>
              <a:gd name="connsiteY3" fmla="*/ 2573972 h 2891472"/>
              <a:gd name="connsiteX4" fmla="*/ 77531 w 382400"/>
              <a:gd name="connsiteY4" fmla="*/ 2472372 h 2891472"/>
              <a:gd name="connsiteX5" fmla="*/ 20382 w 382400"/>
              <a:gd name="connsiteY5" fmla="*/ 2385588 h 2891472"/>
              <a:gd name="connsiteX6" fmla="*/ 98698 w 382400"/>
              <a:gd name="connsiteY6" fmla="*/ 2286105 h 2891472"/>
              <a:gd name="connsiteX7" fmla="*/ 14031 w 382400"/>
              <a:gd name="connsiteY7" fmla="*/ 2205672 h 2891472"/>
              <a:gd name="connsiteX8" fmla="*/ 94464 w 382400"/>
              <a:gd name="connsiteY8" fmla="*/ 2101955 h 2891472"/>
              <a:gd name="connsiteX9" fmla="*/ 18264 w 382400"/>
              <a:gd name="connsiteY9" fmla="*/ 2010938 h 2891472"/>
              <a:gd name="connsiteX10" fmla="*/ 90231 w 382400"/>
              <a:gd name="connsiteY10" fmla="*/ 1922038 h 2891472"/>
              <a:gd name="connsiteX11" fmla="*/ 28847 w 382400"/>
              <a:gd name="connsiteY11" fmla="*/ 1843721 h 2891472"/>
              <a:gd name="connsiteX12" fmla="*/ 92349 w 382400"/>
              <a:gd name="connsiteY12" fmla="*/ 1763287 h 2891472"/>
              <a:gd name="connsiteX13" fmla="*/ 7681 w 382400"/>
              <a:gd name="connsiteY13" fmla="*/ 1699788 h 2891472"/>
              <a:gd name="connsiteX14" fmla="*/ 77531 w 382400"/>
              <a:gd name="connsiteY14" fmla="*/ 1608772 h 2891472"/>
              <a:gd name="connsiteX15" fmla="*/ 1331 w 382400"/>
              <a:gd name="connsiteY15" fmla="*/ 1541038 h 2891472"/>
              <a:gd name="connsiteX16" fmla="*/ 96582 w 382400"/>
              <a:gd name="connsiteY16" fmla="*/ 1452138 h 2891472"/>
              <a:gd name="connsiteX17" fmla="*/ 18264 w 382400"/>
              <a:gd name="connsiteY17" fmla="*/ 1405572 h 2891472"/>
              <a:gd name="connsiteX18" fmla="*/ 14031 w 382400"/>
              <a:gd name="connsiteY18" fmla="*/ 1325138 h 2891472"/>
              <a:gd name="connsiteX19" fmla="*/ 81764 w 382400"/>
              <a:gd name="connsiteY19" fmla="*/ 1257405 h 2891472"/>
              <a:gd name="connsiteX20" fmla="*/ 18264 w 382400"/>
              <a:gd name="connsiteY20" fmla="*/ 1206605 h 2891472"/>
              <a:gd name="connsiteX21" fmla="*/ 18264 w 382400"/>
              <a:gd name="connsiteY21" fmla="*/ 1117705 h 2891472"/>
              <a:gd name="connsiteX22" fmla="*/ 77531 w 382400"/>
              <a:gd name="connsiteY22" fmla="*/ 1041505 h 2891472"/>
              <a:gd name="connsiteX23" fmla="*/ 35198 w 382400"/>
              <a:gd name="connsiteY23" fmla="*/ 965305 h 2891472"/>
              <a:gd name="connsiteX24" fmla="*/ 35198 w 382400"/>
              <a:gd name="connsiteY24" fmla="*/ 895455 h 2891472"/>
              <a:gd name="connsiteX25" fmla="*/ 107164 w 382400"/>
              <a:gd name="connsiteY25" fmla="*/ 817138 h 2891472"/>
              <a:gd name="connsiteX26" fmla="*/ 60598 w 382400"/>
              <a:gd name="connsiteY26" fmla="*/ 643572 h 2891472"/>
              <a:gd name="connsiteX27" fmla="*/ 26731 w 382400"/>
              <a:gd name="connsiteY27" fmla="*/ 410738 h 2891472"/>
              <a:gd name="connsiteX28" fmla="*/ 73298 w 382400"/>
              <a:gd name="connsiteY28" fmla="*/ 135572 h 2891472"/>
              <a:gd name="connsiteX29" fmla="*/ 187598 w 382400"/>
              <a:gd name="connsiteY29" fmla="*/ 105 h 2891472"/>
              <a:gd name="connsiteX30" fmla="*/ 280731 w 382400"/>
              <a:gd name="connsiteY30" fmla="*/ 118638 h 2891472"/>
              <a:gd name="connsiteX31" fmla="*/ 327298 w 382400"/>
              <a:gd name="connsiteY31" fmla="*/ 402272 h 2891472"/>
              <a:gd name="connsiteX32" fmla="*/ 323065 w 382400"/>
              <a:gd name="connsiteY32" fmla="*/ 635105 h 2891472"/>
              <a:gd name="connsiteX33" fmla="*/ 276498 w 382400"/>
              <a:gd name="connsiteY33" fmla="*/ 808672 h 2891472"/>
              <a:gd name="connsiteX34" fmla="*/ 327298 w 382400"/>
              <a:gd name="connsiteY34" fmla="*/ 876405 h 2891472"/>
              <a:gd name="connsiteX35" fmla="*/ 327298 w 382400"/>
              <a:gd name="connsiteY35" fmla="*/ 956838 h 2891472"/>
              <a:gd name="connsiteX36" fmla="*/ 289198 w 382400"/>
              <a:gd name="connsiteY36" fmla="*/ 1033038 h 2891472"/>
              <a:gd name="connsiteX37" fmla="*/ 352697 w 382400"/>
              <a:gd name="connsiteY37" fmla="*/ 1111355 h 2891472"/>
              <a:gd name="connsiteX38" fmla="*/ 356931 w 382400"/>
              <a:gd name="connsiteY38" fmla="*/ 1176972 h 2891472"/>
              <a:gd name="connsiteX39" fmla="*/ 306131 w 382400"/>
              <a:gd name="connsiteY39" fmla="*/ 1248938 h 2891472"/>
              <a:gd name="connsiteX40" fmla="*/ 356931 w 382400"/>
              <a:gd name="connsiteY40" fmla="*/ 1306089 h 2891472"/>
              <a:gd name="connsiteX41" fmla="*/ 359048 w 382400"/>
              <a:gd name="connsiteY41" fmla="*/ 1388639 h 2891472"/>
              <a:gd name="connsiteX42" fmla="*/ 301898 w 382400"/>
              <a:gd name="connsiteY42" fmla="*/ 1447905 h 2891472"/>
              <a:gd name="connsiteX43" fmla="*/ 369631 w 382400"/>
              <a:gd name="connsiteY43" fmla="*/ 1536805 h 2891472"/>
              <a:gd name="connsiteX44" fmla="*/ 304014 w 382400"/>
              <a:gd name="connsiteY44" fmla="*/ 1610888 h 2891472"/>
              <a:gd name="connsiteX45" fmla="*/ 382331 w 382400"/>
              <a:gd name="connsiteY45" fmla="*/ 1693438 h 2891472"/>
              <a:gd name="connsiteX46" fmla="*/ 318831 w 382400"/>
              <a:gd name="connsiteY46" fmla="*/ 1761172 h 2891472"/>
              <a:gd name="connsiteX47" fmla="*/ 369631 w 382400"/>
              <a:gd name="connsiteY47" fmla="*/ 1833138 h 2891472"/>
              <a:gd name="connsiteX48" fmla="*/ 314598 w 382400"/>
              <a:gd name="connsiteY48" fmla="*/ 1917805 h 2891472"/>
              <a:gd name="connsiteX49" fmla="*/ 371748 w 382400"/>
              <a:gd name="connsiteY49" fmla="*/ 2010938 h 2891472"/>
              <a:gd name="connsiteX50" fmla="*/ 310364 w 382400"/>
              <a:gd name="connsiteY50" fmla="*/ 2108305 h 2891472"/>
              <a:gd name="connsiteX51" fmla="*/ 365398 w 382400"/>
              <a:gd name="connsiteY51" fmla="*/ 2201438 h 2891472"/>
              <a:gd name="connsiteX52" fmla="*/ 306131 w 382400"/>
              <a:gd name="connsiteY52" fmla="*/ 2277638 h 2891472"/>
              <a:gd name="connsiteX53" fmla="*/ 365398 w 382400"/>
              <a:gd name="connsiteY53" fmla="*/ 2383472 h 2891472"/>
              <a:gd name="connsiteX54" fmla="*/ 312481 w 382400"/>
              <a:gd name="connsiteY54" fmla="*/ 2472371 h 2891472"/>
              <a:gd name="connsiteX55" fmla="*/ 367514 w 382400"/>
              <a:gd name="connsiteY55" fmla="*/ 2569738 h 2891472"/>
              <a:gd name="connsiteX56" fmla="*/ 297665 w 382400"/>
              <a:gd name="connsiteY56" fmla="*/ 2667105 h 2891472"/>
              <a:gd name="connsiteX57" fmla="*/ 373864 w 382400"/>
              <a:gd name="connsiteY57" fmla="*/ 2772938 h 2891472"/>
              <a:gd name="connsiteX58" fmla="*/ 339998 w 382400"/>
              <a:gd name="connsiteY58" fmla="*/ 2883005 h 2891472"/>
              <a:gd name="connsiteX59" fmla="*/ 35198 w 382400"/>
              <a:gd name="connsiteY59" fmla="*/ 2891472 h 2891472"/>
              <a:gd name="connsiteX0" fmla="*/ 35198 w 382332"/>
              <a:gd name="connsiteY0" fmla="*/ 2891472 h 2891472"/>
              <a:gd name="connsiteX1" fmla="*/ 5564 w 382332"/>
              <a:gd name="connsiteY1" fmla="*/ 2772938 h 2891472"/>
              <a:gd name="connsiteX2" fmla="*/ 90231 w 382332"/>
              <a:gd name="connsiteY2" fmla="*/ 2667105 h 2891472"/>
              <a:gd name="connsiteX3" fmla="*/ 18264 w 382332"/>
              <a:gd name="connsiteY3" fmla="*/ 2573972 h 2891472"/>
              <a:gd name="connsiteX4" fmla="*/ 77531 w 382332"/>
              <a:gd name="connsiteY4" fmla="*/ 2472372 h 2891472"/>
              <a:gd name="connsiteX5" fmla="*/ 20382 w 382332"/>
              <a:gd name="connsiteY5" fmla="*/ 2385588 h 2891472"/>
              <a:gd name="connsiteX6" fmla="*/ 98698 w 382332"/>
              <a:gd name="connsiteY6" fmla="*/ 2286105 h 2891472"/>
              <a:gd name="connsiteX7" fmla="*/ 14031 w 382332"/>
              <a:gd name="connsiteY7" fmla="*/ 2205672 h 2891472"/>
              <a:gd name="connsiteX8" fmla="*/ 94464 w 382332"/>
              <a:gd name="connsiteY8" fmla="*/ 2101955 h 2891472"/>
              <a:gd name="connsiteX9" fmla="*/ 18264 w 382332"/>
              <a:gd name="connsiteY9" fmla="*/ 2010938 h 2891472"/>
              <a:gd name="connsiteX10" fmla="*/ 90231 w 382332"/>
              <a:gd name="connsiteY10" fmla="*/ 1922038 h 2891472"/>
              <a:gd name="connsiteX11" fmla="*/ 28847 w 382332"/>
              <a:gd name="connsiteY11" fmla="*/ 1843721 h 2891472"/>
              <a:gd name="connsiteX12" fmla="*/ 92349 w 382332"/>
              <a:gd name="connsiteY12" fmla="*/ 1763287 h 2891472"/>
              <a:gd name="connsiteX13" fmla="*/ 7681 w 382332"/>
              <a:gd name="connsiteY13" fmla="*/ 1699788 h 2891472"/>
              <a:gd name="connsiteX14" fmla="*/ 77531 w 382332"/>
              <a:gd name="connsiteY14" fmla="*/ 1608772 h 2891472"/>
              <a:gd name="connsiteX15" fmla="*/ 1331 w 382332"/>
              <a:gd name="connsiteY15" fmla="*/ 1541038 h 2891472"/>
              <a:gd name="connsiteX16" fmla="*/ 96582 w 382332"/>
              <a:gd name="connsiteY16" fmla="*/ 1452138 h 2891472"/>
              <a:gd name="connsiteX17" fmla="*/ 18264 w 382332"/>
              <a:gd name="connsiteY17" fmla="*/ 1405572 h 2891472"/>
              <a:gd name="connsiteX18" fmla="*/ 14031 w 382332"/>
              <a:gd name="connsiteY18" fmla="*/ 1325138 h 2891472"/>
              <a:gd name="connsiteX19" fmla="*/ 81764 w 382332"/>
              <a:gd name="connsiteY19" fmla="*/ 1257405 h 2891472"/>
              <a:gd name="connsiteX20" fmla="*/ 18264 w 382332"/>
              <a:gd name="connsiteY20" fmla="*/ 1206605 h 2891472"/>
              <a:gd name="connsiteX21" fmla="*/ 18264 w 382332"/>
              <a:gd name="connsiteY21" fmla="*/ 1117705 h 2891472"/>
              <a:gd name="connsiteX22" fmla="*/ 77531 w 382332"/>
              <a:gd name="connsiteY22" fmla="*/ 1041505 h 2891472"/>
              <a:gd name="connsiteX23" fmla="*/ 35198 w 382332"/>
              <a:gd name="connsiteY23" fmla="*/ 965305 h 2891472"/>
              <a:gd name="connsiteX24" fmla="*/ 35198 w 382332"/>
              <a:gd name="connsiteY24" fmla="*/ 895455 h 2891472"/>
              <a:gd name="connsiteX25" fmla="*/ 107164 w 382332"/>
              <a:gd name="connsiteY25" fmla="*/ 817138 h 2891472"/>
              <a:gd name="connsiteX26" fmla="*/ 60598 w 382332"/>
              <a:gd name="connsiteY26" fmla="*/ 643572 h 2891472"/>
              <a:gd name="connsiteX27" fmla="*/ 26731 w 382332"/>
              <a:gd name="connsiteY27" fmla="*/ 410738 h 2891472"/>
              <a:gd name="connsiteX28" fmla="*/ 73298 w 382332"/>
              <a:gd name="connsiteY28" fmla="*/ 135572 h 2891472"/>
              <a:gd name="connsiteX29" fmla="*/ 187598 w 382332"/>
              <a:gd name="connsiteY29" fmla="*/ 105 h 2891472"/>
              <a:gd name="connsiteX30" fmla="*/ 280731 w 382332"/>
              <a:gd name="connsiteY30" fmla="*/ 118638 h 2891472"/>
              <a:gd name="connsiteX31" fmla="*/ 327298 w 382332"/>
              <a:gd name="connsiteY31" fmla="*/ 402272 h 2891472"/>
              <a:gd name="connsiteX32" fmla="*/ 323065 w 382332"/>
              <a:gd name="connsiteY32" fmla="*/ 635105 h 2891472"/>
              <a:gd name="connsiteX33" fmla="*/ 276498 w 382332"/>
              <a:gd name="connsiteY33" fmla="*/ 808672 h 2891472"/>
              <a:gd name="connsiteX34" fmla="*/ 327298 w 382332"/>
              <a:gd name="connsiteY34" fmla="*/ 876405 h 2891472"/>
              <a:gd name="connsiteX35" fmla="*/ 327298 w 382332"/>
              <a:gd name="connsiteY35" fmla="*/ 956838 h 2891472"/>
              <a:gd name="connsiteX36" fmla="*/ 289198 w 382332"/>
              <a:gd name="connsiteY36" fmla="*/ 1033038 h 2891472"/>
              <a:gd name="connsiteX37" fmla="*/ 352697 w 382332"/>
              <a:gd name="connsiteY37" fmla="*/ 1111355 h 2891472"/>
              <a:gd name="connsiteX38" fmla="*/ 356931 w 382332"/>
              <a:gd name="connsiteY38" fmla="*/ 1176972 h 2891472"/>
              <a:gd name="connsiteX39" fmla="*/ 306131 w 382332"/>
              <a:gd name="connsiteY39" fmla="*/ 1248938 h 2891472"/>
              <a:gd name="connsiteX40" fmla="*/ 356931 w 382332"/>
              <a:gd name="connsiteY40" fmla="*/ 1306089 h 2891472"/>
              <a:gd name="connsiteX41" fmla="*/ 359048 w 382332"/>
              <a:gd name="connsiteY41" fmla="*/ 1388639 h 2891472"/>
              <a:gd name="connsiteX42" fmla="*/ 301898 w 382332"/>
              <a:gd name="connsiteY42" fmla="*/ 1447905 h 2891472"/>
              <a:gd name="connsiteX43" fmla="*/ 369631 w 382332"/>
              <a:gd name="connsiteY43" fmla="*/ 1536805 h 2891472"/>
              <a:gd name="connsiteX44" fmla="*/ 304014 w 382332"/>
              <a:gd name="connsiteY44" fmla="*/ 1610888 h 2891472"/>
              <a:gd name="connsiteX45" fmla="*/ 382331 w 382332"/>
              <a:gd name="connsiteY45" fmla="*/ 1693438 h 2891472"/>
              <a:gd name="connsiteX46" fmla="*/ 318831 w 382332"/>
              <a:gd name="connsiteY46" fmla="*/ 1761172 h 2891472"/>
              <a:gd name="connsiteX47" fmla="*/ 369631 w 382332"/>
              <a:gd name="connsiteY47" fmla="*/ 1833138 h 2891472"/>
              <a:gd name="connsiteX48" fmla="*/ 314598 w 382332"/>
              <a:gd name="connsiteY48" fmla="*/ 1917805 h 2891472"/>
              <a:gd name="connsiteX49" fmla="*/ 371748 w 382332"/>
              <a:gd name="connsiteY49" fmla="*/ 2010938 h 2891472"/>
              <a:gd name="connsiteX50" fmla="*/ 310364 w 382332"/>
              <a:gd name="connsiteY50" fmla="*/ 2108305 h 2891472"/>
              <a:gd name="connsiteX51" fmla="*/ 365398 w 382332"/>
              <a:gd name="connsiteY51" fmla="*/ 2201438 h 2891472"/>
              <a:gd name="connsiteX52" fmla="*/ 306131 w 382332"/>
              <a:gd name="connsiteY52" fmla="*/ 2277638 h 2891472"/>
              <a:gd name="connsiteX53" fmla="*/ 365398 w 382332"/>
              <a:gd name="connsiteY53" fmla="*/ 2383472 h 2891472"/>
              <a:gd name="connsiteX54" fmla="*/ 312481 w 382332"/>
              <a:gd name="connsiteY54" fmla="*/ 2472371 h 2891472"/>
              <a:gd name="connsiteX55" fmla="*/ 367514 w 382332"/>
              <a:gd name="connsiteY55" fmla="*/ 2569738 h 2891472"/>
              <a:gd name="connsiteX56" fmla="*/ 297665 w 382332"/>
              <a:gd name="connsiteY56" fmla="*/ 2667105 h 2891472"/>
              <a:gd name="connsiteX57" fmla="*/ 373864 w 382332"/>
              <a:gd name="connsiteY57" fmla="*/ 2772938 h 2891472"/>
              <a:gd name="connsiteX58" fmla="*/ 339998 w 382332"/>
              <a:gd name="connsiteY58" fmla="*/ 2883005 h 2891472"/>
              <a:gd name="connsiteX59" fmla="*/ 35198 w 382332"/>
              <a:gd name="connsiteY59" fmla="*/ 2891472 h 2891472"/>
              <a:gd name="connsiteX0" fmla="*/ 35198 w 382332"/>
              <a:gd name="connsiteY0" fmla="*/ 2891472 h 2891472"/>
              <a:gd name="connsiteX1" fmla="*/ 5564 w 382332"/>
              <a:gd name="connsiteY1" fmla="*/ 2772938 h 2891472"/>
              <a:gd name="connsiteX2" fmla="*/ 90231 w 382332"/>
              <a:gd name="connsiteY2" fmla="*/ 2667105 h 2891472"/>
              <a:gd name="connsiteX3" fmla="*/ 18264 w 382332"/>
              <a:gd name="connsiteY3" fmla="*/ 2573972 h 2891472"/>
              <a:gd name="connsiteX4" fmla="*/ 77531 w 382332"/>
              <a:gd name="connsiteY4" fmla="*/ 2472372 h 2891472"/>
              <a:gd name="connsiteX5" fmla="*/ 20382 w 382332"/>
              <a:gd name="connsiteY5" fmla="*/ 2385588 h 2891472"/>
              <a:gd name="connsiteX6" fmla="*/ 98698 w 382332"/>
              <a:gd name="connsiteY6" fmla="*/ 2286105 h 2891472"/>
              <a:gd name="connsiteX7" fmla="*/ 14031 w 382332"/>
              <a:gd name="connsiteY7" fmla="*/ 2205672 h 2891472"/>
              <a:gd name="connsiteX8" fmla="*/ 94464 w 382332"/>
              <a:gd name="connsiteY8" fmla="*/ 2101955 h 2891472"/>
              <a:gd name="connsiteX9" fmla="*/ 18264 w 382332"/>
              <a:gd name="connsiteY9" fmla="*/ 2010938 h 2891472"/>
              <a:gd name="connsiteX10" fmla="*/ 90231 w 382332"/>
              <a:gd name="connsiteY10" fmla="*/ 1922038 h 2891472"/>
              <a:gd name="connsiteX11" fmla="*/ 28847 w 382332"/>
              <a:gd name="connsiteY11" fmla="*/ 1843721 h 2891472"/>
              <a:gd name="connsiteX12" fmla="*/ 92349 w 382332"/>
              <a:gd name="connsiteY12" fmla="*/ 1763287 h 2891472"/>
              <a:gd name="connsiteX13" fmla="*/ 7681 w 382332"/>
              <a:gd name="connsiteY13" fmla="*/ 1699788 h 2891472"/>
              <a:gd name="connsiteX14" fmla="*/ 77531 w 382332"/>
              <a:gd name="connsiteY14" fmla="*/ 1608772 h 2891472"/>
              <a:gd name="connsiteX15" fmla="*/ 1331 w 382332"/>
              <a:gd name="connsiteY15" fmla="*/ 1541038 h 2891472"/>
              <a:gd name="connsiteX16" fmla="*/ 96582 w 382332"/>
              <a:gd name="connsiteY16" fmla="*/ 1452138 h 2891472"/>
              <a:gd name="connsiteX17" fmla="*/ 18264 w 382332"/>
              <a:gd name="connsiteY17" fmla="*/ 1405572 h 2891472"/>
              <a:gd name="connsiteX18" fmla="*/ 14031 w 382332"/>
              <a:gd name="connsiteY18" fmla="*/ 1325138 h 2891472"/>
              <a:gd name="connsiteX19" fmla="*/ 81764 w 382332"/>
              <a:gd name="connsiteY19" fmla="*/ 1257405 h 2891472"/>
              <a:gd name="connsiteX20" fmla="*/ 18264 w 382332"/>
              <a:gd name="connsiteY20" fmla="*/ 1206605 h 2891472"/>
              <a:gd name="connsiteX21" fmla="*/ 18264 w 382332"/>
              <a:gd name="connsiteY21" fmla="*/ 1117705 h 2891472"/>
              <a:gd name="connsiteX22" fmla="*/ 77531 w 382332"/>
              <a:gd name="connsiteY22" fmla="*/ 1041505 h 2891472"/>
              <a:gd name="connsiteX23" fmla="*/ 35198 w 382332"/>
              <a:gd name="connsiteY23" fmla="*/ 965305 h 2891472"/>
              <a:gd name="connsiteX24" fmla="*/ 35198 w 382332"/>
              <a:gd name="connsiteY24" fmla="*/ 895455 h 2891472"/>
              <a:gd name="connsiteX25" fmla="*/ 107164 w 382332"/>
              <a:gd name="connsiteY25" fmla="*/ 817138 h 2891472"/>
              <a:gd name="connsiteX26" fmla="*/ 60598 w 382332"/>
              <a:gd name="connsiteY26" fmla="*/ 643572 h 2891472"/>
              <a:gd name="connsiteX27" fmla="*/ 26731 w 382332"/>
              <a:gd name="connsiteY27" fmla="*/ 410738 h 2891472"/>
              <a:gd name="connsiteX28" fmla="*/ 73298 w 382332"/>
              <a:gd name="connsiteY28" fmla="*/ 135572 h 2891472"/>
              <a:gd name="connsiteX29" fmla="*/ 187598 w 382332"/>
              <a:gd name="connsiteY29" fmla="*/ 105 h 2891472"/>
              <a:gd name="connsiteX30" fmla="*/ 280731 w 382332"/>
              <a:gd name="connsiteY30" fmla="*/ 118638 h 2891472"/>
              <a:gd name="connsiteX31" fmla="*/ 327298 w 382332"/>
              <a:gd name="connsiteY31" fmla="*/ 402272 h 2891472"/>
              <a:gd name="connsiteX32" fmla="*/ 323065 w 382332"/>
              <a:gd name="connsiteY32" fmla="*/ 635105 h 2891472"/>
              <a:gd name="connsiteX33" fmla="*/ 276498 w 382332"/>
              <a:gd name="connsiteY33" fmla="*/ 808672 h 2891472"/>
              <a:gd name="connsiteX34" fmla="*/ 327298 w 382332"/>
              <a:gd name="connsiteY34" fmla="*/ 876405 h 2891472"/>
              <a:gd name="connsiteX35" fmla="*/ 327298 w 382332"/>
              <a:gd name="connsiteY35" fmla="*/ 956838 h 2891472"/>
              <a:gd name="connsiteX36" fmla="*/ 289198 w 382332"/>
              <a:gd name="connsiteY36" fmla="*/ 1033038 h 2891472"/>
              <a:gd name="connsiteX37" fmla="*/ 352697 w 382332"/>
              <a:gd name="connsiteY37" fmla="*/ 1111355 h 2891472"/>
              <a:gd name="connsiteX38" fmla="*/ 356931 w 382332"/>
              <a:gd name="connsiteY38" fmla="*/ 1176972 h 2891472"/>
              <a:gd name="connsiteX39" fmla="*/ 306131 w 382332"/>
              <a:gd name="connsiteY39" fmla="*/ 1248938 h 2891472"/>
              <a:gd name="connsiteX40" fmla="*/ 356931 w 382332"/>
              <a:gd name="connsiteY40" fmla="*/ 1306089 h 2891472"/>
              <a:gd name="connsiteX41" fmla="*/ 359048 w 382332"/>
              <a:gd name="connsiteY41" fmla="*/ 1388639 h 2891472"/>
              <a:gd name="connsiteX42" fmla="*/ 301898 w 382332"/>
              <a:gd name="connsiteY42" fmla="*/ 1447905 h 2891472"/>
              <a:gd name="connsiteX43" fmla="*/ 369631 w 382332"/>
              <a:gd name="connsiteY43" fmla="*/ 1536805 h 2891472"/>
              <a:gd name="connsiteX44" fmla="*/ 304014 w 382332"/>
              <a:gd name="connsiteY44" fmla="*/ 1610888 h 2891472"/>
              <a:gd name="connsiteX45" fmla="*/ 382331 w 382332"/>
              <a:gd name="connsiteY45" fmla="*/ 1693438 h 2891472"/>
              <a:gd name="connsiteX46" fmla="*/ 318831 w 382332"/>
              <a:gd name="connsiteY46" fmla="*/ 1761172 h 2891472"/>
              <a:gd name="connsiteX47" fmla="*/ 369631 w 382332"/>
              <a:gd name="connsiteY47" fmla="*/ 1833138 h 2891472"/>
              <a:gd name="connsiteX48" fmla="*/ 314598 w 382332"/>
              <a:gd name="connsiteY48" fmla="*/ 1917805 h 2891472"/>
              <a:gd name="connsiteX49" fmla="*/ 371748 w 382332"/>
              <a:gd name="connsiteY49" fmla="*/ 2010938 h 2891472"/>
              <a:gd name="connsiteX50" fmla="*/ 310364 w 382332"/>
              <a:gd name="connsiteY50" fmla="*/ 2108305 h 2891472"/>
              <a:gd name="connsiteX51" fmla="*/ 365398 w 382332"/>
              <a:gd name="connsiteY51" fmla="*/ 2201438 h 2891472"/>
              <a:gd name="connsiteX52" fmla="*/ 306131 w 382332"/>
              <a:gd name="connsiteY52" fmla="*/ 2277638 h 2891472"/>
              <a:gd name="connsiteX53" fmla="*/ 365398 w 382332"/>
              <a:gd name="connsiteY53" fmla="*/ 2383472 h 2891472"/>
              <a:gd name="connsiteX54" fmla="*/ 312481 w 382332"/>
              <a:gd name="connsiteY54" fmla="*/ 2472371 h 2891472"/>
              <a:gd name="connsiteX55" fmla="*/ 367514 w 382332"/>
              <a:gd name="connsiteY55" fmla="*/ 2569738 h 2891472"/>
              <a:gd name="connsiteX56" fmla="*/ 297665 w 382332"/>
              <a:gd name="connsiteY56" fmla="*/ 2667105 h 2891472"/>
              <a:gd name="connsiteX57" fmla="*/ 373864 w 382332"/>
              <a:gd name="connsiteY57" fmla="*/ 2772938 h 2891472"/>
              <a:gd name="connsiteX58" fmla="*/ 339998 w 382332"/>
              <a:gd name="connsiteY58" fmla="*/ 2883005 h 2891472"/>
              <a:gd name="connsiteX59" fmla="*/ 35198 w 382332"/>
              <a:gd name="connsiteY59" fmla="*/ 2891472 h 2891472"/>
              <a:gd name="connsiteX0" fmla="*/ 35198 w 382332"/>
              <a:gd name="connsiteY0" fmla="*/ 2891472 h 2891472"/>
              <a:gd name="connsiteX1" fmla="*/ 5564 w 382332"/>
              <a:gd name="connsiteY1" fmla="*/ 2772938 h 2891472"/>
              <a:gd name="connsiteX2" fmla="*/ 90231 w 382332"/>
              <a:gd name="connsiteY2" fmla="*/ 2667105 h 2891472"/>
              <a:gd name="connsiteX3" fmla="*/ 18264 w 382332"/>
              <a:gd name="connsiteY3" fmla="*/ 2573972 h 2891472"/>
              <a:gd name="connsiteX4" fmla="*/ 77531 w 382332"/>
              <a:gd name="connsiteY4" fmla="*/ 2472372 h 2891472"/>
              <a:gd name="connsiteX5" fmla="*/ 20382 w 382332"/>
              <a:gd name="connsiteY5" fmla="*/ 2385588 h 2891472"/>
              <a:gd name="connsiteX6" fmla="*/ 98698 w 382332"/>
              <a:gd name="connsiteY6" fmla="*/ 2286105 h 2891472"/>
              <a:gd name="connsiteX7" fmla="*/ 14031 w 382332"/>
              <a:gd name="connsiteY7" fmla="*/ 2205672 h 2891472"/>
              <a:gd name="connsiteX8" fmla="*/ 94464 w 382332"/>
              <a:gd name="connsiteY8" fmla="*/ 2101955 h 2891472"/>
              <a:gd name="connsiteX9" fmla="*/ 18264 w 382332"/>
              <a:gd name="connsiteY9" fmla="*/ 2010938 h 2891472"/>
              <a:gd name="connsiteX10" fmla="*/ 90231 w 382332"/>
              <a:gd name="connsiteY10" fmla="*/ 1922038 h 2891472"/>
              <a:gd name="connsiteX11" fmla="*/ 28847 w 382332"/>
              <a:gd name="connsiteY11" fmla="*/ 1843721 h 2891472"/>
              <a:gd name="connsiteX12" fmla="*/ 92349 w 382332"/>
              <a:gd name="connsiteY12" fmla="*/ 1763287 h 2891472"/>
              <a:gd name="connsiteX13" fmla="*/ 7681 w 382332"/>
              <a:gd name="connsiteY13" fmla="*/ 1699788 h 2891472"/>
              <a:gd name="connsiteX14" fmla="*/ 77531 w 382332"/>
              <a:gd name="connsiteY14" fmla="*/ 1608772 h 2891472"/>
              <a:gd name="connsiteX15" fmla="*/ 1331 w 382332"/>
              <a:gd name="connsiteY15" fmla="*/ 1541038 h 2891472"/>
              <a:gd name="connsiteX16" fmla="*/ 96582 w 382332"/>
              <a:gd name="connsiteY16" fmla="*/ 1452138 h 2891472"/>
              <a:gd name="connsiteX17" fmla="*/ 18264 w 382332"/>
              <a:gd name="connsiteY17" fmla="*/ 1405572 h 2891472"/>
              <a:gd name="connsiteX18" fmla="*/ 14031 w 382332"/>
              <a:gd name="connsiteY18" fmla="*/ 1325138 h 2891472"/>
              <a:gd name="connsiteX19" fmla="*/ 81764 w 382332"/>
              <a:gd name="connsiteY19" fmla="*/ 1257405 h 2891472"/>
              <a:gd name="connsiteX20" fmla="*/ 18264 w 382332"/>
              <a:gd name="connsiteY20" fmla="*/ 1206605 h 2891472"/>
              <a:gd name="connsiteX21" fmla="*/ 18264 w 382332"/>
              <a:gd name="connsiteY21" fmla="*/ 1117705 h 2891472"/>
              <a:gd name="connsiteX22" fmla="*/ 77531 w 382332"/>
              <a:gd name="connsiteY22" fmla="*/ 1041505 h 2891472"/>
              <a:gd name="connsiteX23" fmla="*/ 35198 w 382332"/>
              <a:gd name="connsiteY23" fmla="*/ 965305 h 2891472"/>
              <a:gd name="connsiteX24" fmla="*/ 35198 w 382332"/>
              <a:gd name="connsiteY24" fmla="*/ 895455 h 2891472"/>
              <a:gd name="connsiteX25" fmla="*/ 107164 w 382332"/>
              <a:gd name="connsiteY25" fmla="*/ 817138 h 2891472"/>
              <a:gd name="connsiteX26" fmla="*/ 60598 w 382332"/>
              <a:gd name="connsiteY26" fmla="*/ 643572 h 2891472"/>
              <a:gd name="connsiteX27" fmla="*/ 26731 w 382332"/>
              <a:gd name="connsiteY27" fmla="*/ 410738 h 2891472"/>
              <a:gd name="connsiteX28" fmla="*/ 73298 w 382332"/>
              <a:gd name="connsiteY28" fmla="*/ 135572 h 2891472"/>
              <a:gd name="connsiteX29" fmla="*/ 187598 w 382332"/>
              <a:gd name="connsiteY29" fmla="*/ 105 h 2891472"/>
              <a:gd name="connsiteX30" fmla="*/ 280731 w 382332"/>
              <a:gd name="connsiteY30" fmla="*/ 118638 h 2891472"/>
              <a:gd name="connsiteX31" fmla="*/ 327298 w 382332"/>
              <a:gd name="connsiteY31" fmla="*/ 402272 h 2891472"/>
              <a:gd name="connsiteX32" fmla="*/ 323065 w 382332"/>
              <a:gd name="connsiteY32" fmla="*/ 635105 h 2891472"/>
              <a:gd name="connsiteX33" fmla="*/ 276498 w 382332"/>
              <a:gd name="connsiteY33" fmla="*/ 808672 h 2891472"/>
              <a:gd name="connsiteX34" fmla="*/ 327298 w 382332"/>
              <a:gd name="connsiteY34" fmla="*/ 876405 h 2891472"/>
              <a:gd name="connsiteX35" fmla="*/ 327298 w 382332"/>
              <a:gd name="connsiteY35" fmla="*/ 956838 h 2891472"/>
              <a:gd name="connsiteX36" fmla="*/ 289198 w 382332"/>
              <a:gd name="connsiteY36" fmla="*/ 1033038 h 2891472"/>
              <a:gd name="connsiteX37" fmla="*/ 352697 w 382332"/>
              <a:gd name="connsiteY37" fmla="*/ 1111355 h 2891472"/>
              <a:gd name="connsiteX38" fmla="*/ 356931 w 382332"/>
              <a:gd name="connsiteY38" fmla="*/ 1176972 h 2891472"/>
              <a:gd name="connsiteX39" fmla="*/ 306131 w 382332"/>
              <a:gd name="connsiteY39" fmla="*/ 1248938 h 2891472"/>
              <a:gd name="connsiteX40" fmla="*/ 356931 w 382332"/>
              <a:gd name="connsiteY40" fmla="*/ 1306089 h 2891472"/>
              <a:gd name="connsiteX41" fmla="*/ 359048 w 382332"/>
              <a:gd name="connsiteY41" fmla="*/ 1388639 h 2891472"/>
              <a:gd name="connsiteX42" fmla="*/ 301898 w 382332"/>
              <a:gd name="connsiteY42" fmla="*/ 1447905 h 2891472"/>
              <a:gd name="connsiteX43" fmla="*/ 369631 w 382332"/>
              <a:gd name="connsiteY43" fmla="*/ 1536805 h 2891472"/>
              <a:gd name="connsiteX44" fmla="*/ 304014 w 382332"/>
              <a:gd name="connsiteY44" fmla="*/ 1610888 h 2891472"/>
              <a:gd name="connsiteX45" fmla="*/ 382331 w 382332"/>
              <a:gd name="connsiteY45" fmla="*/ 1693438 h 2891472"/>
              <a:gd name="connsiteX46" fmla="*/ 318831 w 382332"/>
              <a:gd name="connsiteY46" fmla="*/ 1761172 h 2891472"/>
              <a:gd name="connsiteX47" fmla="*/ 369631 w 382332"/>
              <a:gd name="connsiteY47" fmla="*/ 1833138 h 2891472"/>
              <a:gd name="connsiteX48" fmla="*/ 314598 w 382332"/>
              <a:gd name="connsiteY48" fmla="*/ 1917805 h 2891472"/>
              <a:gd name="connsiteX49" fmla="*/ 371748 w 382332"/>
              <a:gd name="connsiteY49" fmla="*/ 2010938 h 2891472"/>
              <a:gd name="connsiteX50" fmla="*/ 310364 w 382332"/>
              <a:gd name="connsiteY50" fmla="*/ 2108305 h 2891472"/>
              <a:gd name="connsiteX51" fmla="*/ 365398 w 382332"/>
              <a:gd name="connsiteY51" fmla="*/ 2201438 h 2891472"/>
              <a:gd name="connsiteX52" fmla="*/ 306131 w 382332"/>
              <a:gd name="connsiteY52" fmla="*/ 2277638 h 2891472"/>
              <a:gd name="connsiteX53" fmla="*/ 365398 w 382332"/>
              <a:gd name="connsiteY53" fmla="*/ 2383472 h 2891472"/>
              <a:gd name="connsiteX54" fmla="*/ 312481 w 382332"/>
              <a:gd name="connsiteY54" fmla="*/ 2472371 h 2891472"/>
              <a:gd name="connsiteX55" fmla="*/ 367514 w 382332"/>
              <a:gd name="connsiteY55" fmla="*/ 2569738 h 2891472"/>
              <a:gd name="connsiteX56" fmla="*/ 297665 w 382332"/>
              <a:gd name="connsiteY56" fmla="*/ 2667105 h 2891472"/>
              <a:gd name="connsiteX57" fmla="*/ 373864 w 382332"/>
              <a:gd name="connsiteY57" fmla="*/ 2772938 h 2891472"/>
              <a:gd name="connsiteX58" fmla="*/ 339998 w 382332"/>
              <a:gd name="connsiteY58" fmla="*/ 2883005 h 2891472"/>
              <a:gd name="connsiteX59" fmla="*/ 35198 w 382332"/>
              <a:gd name="connsiteY59" fmla="*/ 2891472 h 2891472"/>
              <a:gd name="connsiteX0" fmla="*/ 35198 w 382332"/>
              <a:gd name="connsiteY0" fmla="*/ 2891472 h 2891472"/>
              <a:gd name="connsiteX1" fmla="*/ 5564 w 382332"/>
              <a:gd name="connsiteY1" fmla="*/ 2772938 h 2891472"/>
              <a:gd name="connsiteX2" fmla="*/ 90231 w 382332"/>
              <a:gd name="connsiteY2" fmla="*/ 2667105 h 2891472"/>
              <a:gd name="connsiteX3" fmla="*/ 18264 w 382332"/>
              <a:gd name="connsiteY3" fmla="*/ 2573972 h 2891472"/>
              <a:gd name="connsiteX4" fmla="*/ 77531 w 382332"/>
              <a:gd name="connsiteY4" fmla="*/ 2472372 h 2891472"/>
              <a:gd name="connsiteX5" fmla="*/ 20382 w 382332"/>
              <a:gd name="connsiteY5" fmla="*/ 2385588 h 2891472"/>
              <a:gd name="connsiteX6" fmla="*/ 98698 w 382332"/>
              <a:gd name="connsiteY6" fmla="*/ 2286105 h 2891472"/>
              <a:gd name="connsiteX7" fmla="*/ 14031 w 382332"/>
              <a:gd name="connsiteY7" fmla="*/ 2205672 h 2891472"/>
              <a:gd name="connsiteX8" fmla="*/ 94464 w 382332"/>
              <a:gd name="connsiteY8" fmla="*/ 2101955 h 2891472"/>
              <a:gd name="connsiteX9" fmla="*/ 18264 w 382332"/>
              <a:gd name="connsiteY9" fmla="*/ 2010938 h 2891472"/>
              <a:gd name="connsiteX10" fmla="*/ 90231 w 382332"/>
              <a:gd name="connsiteY10" fmla="*/ 1922038 h 2891472"/>
              <a:gd name="connsiteX11" fmla="*/ 28847 w 382332"/>
              <a:gd name="connsiteY11" fmla="*/ 1843721 h 2891472"/>
              <a:gd name="connsiteX12" fmla="*/ 92349 w 382332"/>
              <a:gd name="connsiteY12" fmla="*/ 1763287 h 2891472"/>
              <a:gd name="connsiteX13" fmla="*/ 7681 w 382332"/>
              <a:gd name="connsiteY13" fmla="*/ 1699788 h 2891472"/>
              <a:gd name="connsiteX14" fmla="*/ 77531 w 382332"/>
              <a:gd name="connsiteY14" fmla="*/ 1608772 h 2891472"/>
              <a:gd name="connsiteX15" fmla="*/ 1331 w 382332"/>
              <a:gd name="connsiteY15" fmla="*/ 1541038 h 2891472"/>
              <a:gd name="connsiteX16" fmla="*/ 96582 w 382332"/>
              <a:gd name="connsiteY16" fmla="*/ 1452138 h 2891472"/>
              <a:gd name="connsiteX17" fmla="*/ 18264 w 382332"/>
              <a:gd name="connsiteY17" fmla="*/ 1405572 h 2891472"/>
              <a:gd name="connsiteX18" fmla="*/ 14031 w 382332"/>
              <a:gd name="connsiteY18" fmla="*/ 1325138 h 2891472"/>
              <a:gd name="connsiteX19" fmla="*/ 81764 w 382332"/>
              <a:gd name="connsiteY19" fmla="*/ 1257405 h 2891472"/>
              <a:gd name="connsiteX20" fmla="*/ 18264 w 382332"/>
              <a:gd name="connsiteY20" fmla="*/ 1206605 h 2891472"/>
              <a:gd name="connsiteX21" fmla="*/ 18264 w 382332"/>
              <a:gd name="connsiteY21" fmla="*/ 1117705 h 2891472"/>
              <a:gd name="connsiteX22" fmla="*/ 77531 w 382332"/>
              <a:gd name="connsiteY22" fmla="*/ 1041505 h 2891472"/>
              <a:gd name="connsiteX23" fmla="*/ 35198 w 382332"/>
              <a:gd name="connsiteY23" fmla="*/ 965305 h 2891472"/>
              <a:gd name="connsiteX24" fmla="*/ 35198 w 382332"/>
              <a:gd name="connsiteY24" fmla="*/ 895455 h 2891472"/>
              <a:gd name="connsiteX25" fmla="*/ 94464 w 382332"/>
              <a:gd name="connsiteY25" fmla="*/ 810788 h 2891472"/>
              <a:gd name="connsiteX26" fmla="*/ 60598 w 382332"/>
              <a:gd name="connsiteY26" fmla="*/ 643572 h 2891472"/>
              <a:gd name="connsiteX27" fmla="*/ 26731 w 382332"/>
              <a:gd name="connsiteY27" fmla="*/ 410738 h 2891472"/>
              <a:gd name="connsiteX28" fmla="*/ 73298 w 382332"/>
              <a:gd name="connsiteY28" fmla="*/ 135572 h 2891472"/>
              <a:gd name="connsiteX29" fmla="*/ 187598 w 382332"/>
              <a:gd name="connsiteY29" fmla="*/ 105 h 2891472"/>
              <a:gd name="connsiteX30" fmla="*/ 280731 w 382332"/>
              <a:gd name="connsiteY30" fmla="*/ 118638 h 2891472"/>
              <a:gd name="connsiteX31" fmla="*/ 327298 w 382332"/>
              <a:gd name="connsiteY31" fmla="*/ 402272 h 2891472"/>
              <a:gd name="connsiteX32" fmla="*/ 323065 w 382332"/>
              <a:gd name="connsiteY32" fmla="*/ 635105 h 2891472"/>
              <a:gd name="connsiteX33" fmla="*/ 276498 w 382332"/>
              <a:gd name="connsiteY33" fmla="*/ 808672 h 2891472"/>
              <a:gd name="connsiteX34" fmla="*/ 327298 w 382332"/>
              <a:gd name="connsiteY34" fmla="*/ 876405 h 2891472"/>
              <a:gd name="connsiteX35" fmla="*/ 327298 w 382332"/>
              <a:gd name="connsiteY35" fmla="*/ 956838 h 2891472"/>
              <a:gd name="connsiteX36" fmla="*/ 289198 w 382332"/>
              <a:gd name="connsiteY36" fmla="*/ 1033038 h 2891472"/>
              <a:gd name="connsiteX37" fmla="*/ 352697 w 382332"/>
              <a:gd name="connsiteY37" fmla="*/ 1111355 h 2891472"/>
              <a:gd name="connsiteX38" fmla="*/ 356931 w 382332"/>
              <a:gd name="connsiteY38" fmla="*/ 1176972 h 2891472"/>
              <a:gd name="connsiteX39" fmla="*/ 306131 w 382332"/>
              <a:gd name="connsiteY39" fmla="*/ 1248938 h 2891472"/>
              <a:gd name="connsiteX40" fmla="*/ 356931 w 382332"/>
              <a:gd name="connsiteY40" fmla="*/ 1306089 h 2891472"/>
              <a:gd name="connsiteX41" fmla="*/ 359048 w 382332"/>
              <a:gd name="connsiteY41" fmla="*/ 1388639 h 2891472"/>
              <a:gd name="connsiteX42" fmla="*/ 301898 w 382332"/>
              <a:gd name="connsiteY42" fmla="*/ 1447905 h 2891472"/>
              <a:gd name="connsiteX43" fmla="*/ 369631 w 382332"/>
              <a:gd name="connsiteY43" fmla="*/ 1536805 h 2891472"/>
              <a:gd name="connsiteX44" fmla="*/ 304014 w 382332"/>
              <a:gd name="connsiteY44" fmla="*/ 1610888 h 2891472"/>
              <a:gd name="connsiteX45" fmla="*/ 382331 w 382332"/>
              <a:gd name="connsiteY45" fmla="*/ 1693438 h 2891472"/>
              <a:gd name="connsiteX46" fmla="*/ 318831 w 382332"/>
              <a:gd name="connsiteY46" fmla="*/ 1761172 h 2891472"/>
              <a:gd name="connsiteX47" fmla="*/ 369631 w 382332"/>
              <a:gd name="connsiteY47" fmla="*/ 1833138 h 2891472"/>
              <a:gd name="connsiteX48" fmla="*/ 314598 w 382332"/>
              <a:gd name="connsiteY48" fmla="*/ 1917805 h 2891472"/>
              <a:gd name="connsiteX49" fmla="*/ 371748 w 382332"/>
              <a:gd name="connsiteY49" fmla="*/ 2010938 h 2891472"/>
              <a:gd name="connsiteX50" fmla="*/ 310364 w 382332"/>
              <a:gd name="connsiteY50" fmla="*/ 2108305 h 2891472"/>
              <a:gd name="connsiteX51" fmla="*/ 365398 w 382332"/>
              <a:gd name="connsiteY51" fmla="*/ 2201438 h 2891472"/>
              <a:gd name="connsiteX52" fmla="*/ 306131 w 382332"/>
              <a:gd name="connsiteY52" fmla="*/ 2277638 h 2891472"/>
              <a:gd name="connsiteX53" fmla="*/ 365398 w 382332"/>
              <a:gd name="connsiteY53" fmla="*/ 2383472 h 2891472"/>
              <a:gd name="connsiteX54" fmla="*/ 312481 w 382332"/>
              <a:gd name="connsiteY54" fmla="*/ 2472371 h 2891472"/>
              <a:gd name="connsiteX55" fmla="*/ 367514 w 382332"/>
              <a:gd name="connsiteY55" fmla="*/ 2569738 h 2891472"/>
              <a:gd name="connsiteX56" fmla="*/ 297665 w 382332"/>
              <a:gd name="connsiteY56" fmla="*/ 2667105 h 2891472"/>
              <a:gd name="connsiteX57" fmla="*/ 373864 w 382332"/>
              <a:gd name="connsiteY57" fmla="*/ 2772938 h 2891472"/>
              <a:gd name="connsiteX58" fmla="*/ 339998 w 382332"/>
              <a:gd name="connsiteY58" fmla="*/ 2883005 h 2891472"/>
              <a:gd name="connsiteX59" fmla="*/ 35198 w 382332"/>
              <a:gd name="connsiteY59" fmla="*/ 2891472 h 2891472"/>
              <a:gd name="connsiteX0" fmla="*/ 35198 w 382332"/>
              <a:gd name="connsiteY0" fmla="*/ 2891472 h 2891472"/>
              <a:gd name="connsiteX1" fmla="*/ 5564 w 382332"/>
              <a:gd name="connsiteY1" fmla="*/ 2772938 h 2891472"/>
              <a:gd name="connsiteX2" fmla="*/ 90231 w 382332"/>
              <a:gd name="connsiteY2" fmla="*/ 2667105 h 2891472"/>
              <a:gd name="connsiteX3" fmla="*/ 18264 w 382332"/>
              <a:gd name="connsiteY3" fmla="*/ 2573972 h 2891472"/>
              <a:gd name="connsiteX4" fmla="*/ 77531 w 382332"/>
              <a:gd name="connsiteY4" fmla="*/ 2472372 h 2891472"/>
              <a:gd name="connsiteX5" fmla="*/ 20382 w 382332"/>
              <a:gd name="connsiteY5" fmla="*/ 2385588 h 2891472"/>
              <a:gd name="connsiteX6" fmla="*/ 98698 w 382332"/>
              <a:gd name="connsiteY6" fmla="*/ 2286105 h 2891472"/>
              <a:gd name="connsiteX7" fmla="*/ 14031 w 382332"/>
              <a:gd name="connsiteY7" fmla="*/ 2205672 h 2891472"/>
              <a:gd name="connsiteX8" fmla="*/ 94464 w 382332"/>
              <a:gd name="connsiteY8" fmla="*/ 2101955 h 2891472"/>
              <a:gd name="connsiteX9" fmla="*/ 18264 w 382332"/>
              <a:gd name="connsiteY9" fmla="*/ 2010938 h 2891472"/>
              <a:gd name="connsiteX10" fmla="*/ 90231 w 382332"/>
              <a:gd name="connsiteY10" fmla="*/ 1922038 h 2891472"/>
              <a:gd name="connsiteX11" fmla="*/ 28847 w 382332"/>
              <a:gd name="connsiteY11" fmla="*/ 1843721 h 2891472"/>
              <a:gd name="connsiteX12" fmla="*/ 92349 w 382332"/>
              <a:gd name="connsiteY12" fmla="*/ 1763287 h 2891472"/>
              <a:gd name="connsiteX13" fmla="*/ 7681 w 382332"/>
              <a:gd name="connsiteY13" fmla="*/ 1699788 h 2891472"/>
              <a:gd name="connsiteX14" fmla="*/ 77531 w 382332"/>
              <a:gd name="connsiteY14" fmla="*/ 1608772 h 2891472"/>
              <a:gd name="connsiteX15" fmla="*/ 1331 w 382332"/>
              <a:gd name="connsiteY15" fmla="*/ 1541038 h 2891472"/>
              <a:gd name="connsiteX16" fmla="*/ 96582 w 382332"/>
              <a:gd name="connsiteY16" fmla="*/ 1452138 h 2891472"/>
              <a:gd name="connsiteX17" fmla="*/ 18264 w 382332"/>
              <a:gd name="connsiteY17" fmla="*/ 1405572 h 2891472"/>
              <a:gd name="connsiteX18" fmla="*/ 14031 w 382332"/>
              <a:gd name="connsiteY18" fmla="*/ 1325138 h 2891472"/>
              <a:gd name="connsiteX19" fmla="*/ 81764 w 382332"/>
              <a:gd name="connsiteY19" fmla="*/ 1257405 h 2891472"/>
              <a:gd name="connsiteX20" fmla="*/ 18264 w 382332"/>
              <a:gd name="connsiteY20" fmla="*/ 1206605 h 2891472"/>
              <a:gd name="connsiteX21" fmla="*/ 18264 w 382332"/>
              <a:gd name="connsiteY21" fmla="*/ 1117705 h 2891472"/>
              <a:gd name="connsiteX22" fmla="*/ 77531 w 382332"/>
              <a:gd name="connsiteY22" fmla="*/ 1041505 h 2891472"/>
              <a:gd name="connsiteX23" fmla="*/ 35198 w 382332"/>
              <a:gd name="connsiteY23" fmla="*/ 965305 h 2891472"/>
              <a:gd name="connsiteX24" fmla="*/ 35198 w 382332"/>
              <a:gd name="connsiteY24" fmla="*/ 895455 h 2891472"/>
              <a:gd name="connsiteX25" fmla="*/ 94464 w 382332"/>
              <a:gd name="connsiteY25" fmla="*/ 810788 h 2891472"/>
              <a:gd name="connsiteX26" fmla="*/ 60598 w 382332"/>
              <a:gd name="connsiteY26" fmla="*/ 643572 h 2891472"/>
              <a:gd name="connsiteX27" fmla="*/ 26731 w 382332"/>
              <a:gd name="connsiteY27" fmla="*/ 410738 h 2891472"/>
              <a:gd name="connsiteX28" fmla="*/ 73298 w 382332"/>
              <a:gd name="connsiteY28" fmla="*/ 135572 h 2891472"/>
              <a:gd name="connsiteX29" fmla="*/ 187598 w 382332"/>
              <a:gd name="connsiteY29" fmla="*/ 105 h 2891472"/>
              <a:gd name="connsiteX30" fmla="*/ 280731 w 382332"/>
              <a:gd name="connsiteY30" fmla="*/ 118638 h 2891472"/>
              <a:gd name="connsiteX31" fmla="*/ 327298 w 382332"/>
              <a:gd name="connsiteY31" fmla="*/ 402272 h 2891472"/>
              <a:gd name="connsiteX32" fmla="*/ 323065 w 382332"/>
              <a:gd name="connsiteY32" fmla="*/ 635105 h 2891472"/>
              <a:gd name="connsiteX33" fmla="*/ 276498 w 382332"/>
              <a:gd name="connsiteY33" fmla="*/ 808672 h 2891472"/>
              <a:gd name="connsiteX34" fmla="*/ 327298 w 382332"/>
              <a:gd name="connsiteY34" fmla="*/ 876405 h 2891472"/>
              <a:gd name="connsiteX35" fmla="*/ 327298 w 382332"/>
              <a:gd name="connsiteY35" fmla="*/ 956838 h 2891472"/>
              <a:gd name="connsiteX36" fmla="*/ 289198 w 382332"/>
              <a:gd name="connsiteY36" fmla="*/ 1033038 h 2891472"/>
              <a:gd name="connsiteX37" fmla="*/ 352697 w 382332"/>
              <a:gd name="connsiteY37" fmla="*/ 1111355 h 2891472"/>
              <a:gd name="connsiteX38" fmla="*/ 356931 w 382332"/>
              <a:gd name="connsiteY38" fmla="*/ 1176972 h 2891472"/>
              <a:gd name="connsiteX39" fmla="*/ 306131 w 382332"/>
              <a:gd name="connsiteY39" fmla="*/ 1248938 h 2891472"/>
              <a:gd name="connsiteX40" fmla="*/ 356931 w 382332"/>
              <a:gd name="connsiteY40" fmla="*/ 1306089 h 2891472"/>
              <a:gd name="connsiteX41" fmla="*/ 359048 w 382332"/>
              <a:gd name="connsiteY41" fmla="*/ 1388639 h 2891472"/>
              <a:gd name="connsiteX42" fmla="*/ 301898 w 382332"/>
              <a:gd name="connsiteY42" fmla="*/ 1447905 h 2891472"/>
              <a:gd name="connsiteX43" fmla="*/ 369631 w 382332"/>
              <a:gd name="connsiteY43" fmla="*/ 1536805 h 2891472"/>
              <a:gd name="connsiteX44" fmla="*/ 304014 w 382332"/>
              <a:gd name="connsiteY44" fmla="*/ 1610888 h 2891472"/>
              <a:gd name="connsiteX45" fmla="*/ 382331 w 382332"/>
              <a:gd name="connsiteY45" fmla="*/ 1693438 h 2891472"/>
              <a:gd name="connsiteX46" fmla="*/ 318831 w 382332"/>
              <a:gd name="connsiteY46" fmla="*/ 1761172 h 2891472"/>
              <a:gd name="connsiteX47" fmla="*/ 369631 w 382332"/>
              <a:gd name="connsiteY47" fmla="*/ 1833138 h 2891472"/>
              <a:gd name="connsiteX48" fmla="*/ 314598 w 382332"/>
              <a:gd name="connsiteY48" fmla="*/ 1917805 h 2891472"/>
              <a:gd name="connsiteX49" fmla="*/ 371748 w 382332"/>
              <a:gd name="connsiteY49" fmla="*/ 2010938 h 2891472"/>
              <a:gd name="connsiteX50" fmla="*/ 310364 w 382332"/>
              <a:gd name="connsiteY50" fmla="*/ 2108305 h 2891472"/>
              <a:gd name="connsiteX51" fmla="*/ 365398 w 382332"/>
              <a:gd name="connsiteY51" fmla="*/ 2201438 h 2891472"/>
              <a:gd name="connsiteX52" fmla="*/ 306131 w 382332"/>
              <a:gd name="connsiteY52" fmla="*/ 2277638 h 2891472"/>
              <a:gd name="connsiteX53" fmla="*/ 365398 w 382332"/>
              <a:gd name="connsiteY53" fmla="*/ 2383472 h 2891472"/>
              <a:gd name="connsiteX54" fmla="*/ 312481 w 382332"/>
              <a:gd name="connsiteY54" fmla="*/ 2472371 h 2891472"/>
              <a:gd name="connsiteX55" fmla="*/ 367514 w 382332"/>
              <a:gd name="connsiteY55" fmla="*/ 2569738 h 2891472"/>
              <a:gd name="connsiteX56" fmla="*/ 297665 w 382332"/>
              <a:gd name="connsiteY56" fmla="*/ 2667105 h 2891472"/>
              <a:gd name="connsiteX57" fmla="*/ 373864 w 382332"/>
              <a:gd name="connsiteY57" fmla="*/ 2772938 h 2891472"/>
              <a:gd name="connsiteX58" fmla="*/ 339998 w 382332"/>
              <a:gd name="connsiteY58" fmla="*/ 2883005 h 2891472"/>
              <a:gd name="connsiteX59" fmla="*/ 35198 w 382332"/>
              <a:gd name="connsiteY59" fmla="*/ 2891472 h 2891472"/>
              <a:gd name="connsiteX0" fmla="*/ 35198 w 382332"/>
              <a:gd name="connsiteY0" fmla="*/ 2891472 h 2891472"/>
              <a:gd name="connsiteX1" fmla="*/ 5564 w 382332"/>
              <a:gd name="connsiteY1" fmla="*/ 2772938 h 2891472"/>
              <a:gd name="connsiteX2" fmla="*/ 90231 w 382332"/>
              <a:gd name="connsiteY2" fmla="*/ 2667105 h 2891472"/>
              <a:gd name="connsiteX3" fmla="*/ 18264 w 382332"/>
              <a:gd name="connsiteY3" fmla="*/ 2573972 h 2891472"/>
              <a:gd name="connsiteX4" fmla="*/ 77531 w 382332"/>
              <a:gd name="connsiteY4" fmla="*/ 2472372 h 2891472"/>
              <a:gd name="connsiteX5" fmla="*/ 20382 w 382332"/>
              <a:gd name="connsiteY5" fmla="*/ 2385588 h 2891472"/>
              <a:gd name="connsiteX6" fmla="*/ 98698 w 382332"/>
              <a:gd name="connsiteY6" fmla="*/ 2286105 h 2891472"/>
              <a:gd name="connsiteX7" fmla="*/ 14031 w 382332"/>
              <a:gd name="connsiteY7" fmla="*/ 2205672 h 2891472"/>
              <a:gd name="connsiteX8" fmla="*/ 94464 w 382332"/>
              <a:gd name="connsiteY8" fmla="*/ 2101955 h 2891472"/>
              <a:gd name="connsiteX9" fmla="*/ 18264 w 382332"/>
              <a:gd name="connsiteY9" fmla="*/ 2010938 h 2891472"/>
              <a:gd name="connsiteX10" fmla="*/ 90231 w 382332"/>
              <a:gd name="connsiteY10" fmla="*/ 1922038 h 2891472"/>
              <a:gd name="connsiteX11" fmla="*/ 28847 w 382332"/>
              <a:gd name="connsiteY11" fmla="*/ 1843721 h 2891472"/>
              <a:gd name="connsiteX12" fmla="*/ 92349 w 382332"/>
              <a:gd name="connsiteY12" fmla="*/ 1763287 h 2891472"/>
              <a:gd name="connsiteX13" fmla="*/ 7681 w 382332"/>
              <a:gd name="connsiteY13" fmla="*/ 1699788 h 2891472"/>
              <a:gd name="connsiteX14" fmla="*/ 77531 w 382332"/>
              <a:gd name="connsiteY14" fmla="*/ 1608772 h 2891472"/>
              <a:gd name="connsiteX15" fmla="*/ 1331 w 382332"/>
              <a:gd name="connsiteY15" fmla="*/ 1541038 h 2891472"/>
              <a:gd name="connsiteX16" fmla="*/ 96582 w 382332"/>
              <a:gd name="connsiteY16" fmla="*/ 1452138 h 2891472"/>
              <a:gd name="connsiteX17" fmla="*/ 18264 w 382332"/>
              <a:gd name="connsiteY17" fmla="*/ 1405572 h 2891472"/>
              <a:gd name="connsiteX18" fmla="*/ 14031 w 382332"/>
              <a:gd name="connsiteY18" fmla="*/ 1325138 h 2891472"/>
              <a:gd name="connsiteX19" fmla="*/ 81764 w 382332"/>
              <a:gd name="connsiteY19" fmla="*/ 1257405 h 2891472"/>
              <a:gd name="connsiteX20" fmla="*/ 18264 w 382332"/>
              <a:gd name="connsiteY20" fmla="*/ 1206605 h 2891472"/>
              <a:gd name="connsiteX21" fmla="*/ 18264 w 382332"/>
              <a:gd name="connsiteY21" fmla="*/ 1117705 h 2891472"/>
              <a:gd name="connsiteX22" fmla="*/ 77531 w 382332"/>
              <a:gd name="connsiteY22" fmla="*/ 1041505 h 2891472"/>
              <a:gd name="connsiteX23" fmla="*/ 35198 w 382332"/>
              <a:gd name="connsiteY23" fmla="*/ 965305 h 2891472"/>
              <a:gd name="connsiteX24" fmla="*/ 35198 w 382332"/>
              <a:gd name="connsiteY24" fmla="*/ 895455 h 2891472"/>
              <a:gd name="connsiteX25" fmla="*/ 94464 w 382332"/>
              <a:gd name="connsiteY25" fmla="*/ 810788 h 2891472"/>
              <a:gd name="connsiteX26" fmla="*/ 52131 w 382332"/>
              <a:gd name="connsiteY26" fmla="*/ 637222 h 2891472"/>
              <a:gd name="connsiteX27" fmla="*/ 26731 w 382332"/>
              <a:gd name="connsiteY27" fmla="*/ 410738 h 2891472"/>
              <a:gd name="connsiteX28" fmla="*/ 73298 w 382332"/>
              <a:gd name="connsiteY28" fmla="*/ 135572 h 2891472"/>
              <a:gd name="connsiteX29" fmla="*/ 187598 w 382332"/>
              <a:gd name="connsiteY29" fmla="*/ 105 h 2891472"/>
              <a:gd name="connsiteX30" fmla="*/ 280731 w 382332"/>
              <a:gd name="connsiteY30" fmla="*/ 118638 h 2891472"/>
              <a:gd name="connsiteX31" fmla="*/ 327298 w 382332"/>
              <a:gd name="connsiteY31" fmla="*/ 402272 h 2891472"/>
              <a:gd name="connsiteX32" fmla="*/ 323065 w 382332"/>
              <a:gd name="connsiteY32" fmla="*/ 635105 h 2891472"/>
              <a:gd name="connsiteX33" fmla="*/ 276498 w 382332"/>
              <a:gd name="connsiteY33" fmla="*/ 808672 h 2891472"/>
              <a:gd name="connsiteX34" fmla="*/ 327298 w 382332"/>
              <a:gd name="connsiteY34" fmla="*/ 876405 h 2891472"/>
              <a:gd name="connsiteX35" fmla="*/ 327298 w 382332"/>
              <a:gd name="connsiteY35" fmla="*/ 956838 h 2891472"/>
              <a:gd name="connsiteX36" fmla="*/ 289198 w 382332"/>
              <a:gd name="connsiteY36" fmla="*/ 1033038 h 2891472"/>
              <a:gd name="connsiteX37" fmla="*/ 352697 w 382332"/>
              <a:gd name="connsiteY37" fmla="*/ 1111355 h 2891472"/>
              <a:gd name="connsiteX38" fmla="*/ 356931 w 382332"/>
              <a:gd name="connsiteY38" fmla="*/ 1176972 h 2891472"/>
              <a:gd name="connsiteX39" fmla="*/ 306131 w 382332"/>
              <a:gd name="connsiteY39" fmla="*/ 1248938 h 2891472"/>
              <a:gd name="connsiteX40" fmla="*/ 356931 w 382332"/>
              <a:gd name="connsiteY40" fmla="*/ 1306089 h 2891472"/>
              <a:gd name="connsiteX41" fmla="*/ 359048 w 382332"/>
              <a:gd name="connsiteY41" fmla="*/ 1388639 h 2891472"/>
              <a:gd name="connsiteX42" fmla="*/ 301898 w 382332"/>
              <a:gd name="connsiteY42" fmla="*/ 1447905 h 2891472"/>
              <a:gd name="connsiteX43" fmla="*/ 369631 w 382332"/>
              <a:gd name="connsiteY43" fmla="*/ 1536805 h 2891472"/>
              <a:gd name="connsiteX44" fmla="*/ 304014 w 382332"/>
              <a:gd name="connsiteY44" fmla="*/ 1610888 h 2891472"/>
              <a:gd name="connsiteX45" fmla="*/ 382331 w 382332"/>
              <a:gd name="connsiteY45" fmla="*/ 1693438 h 2891472"/>
              <a:gd name="connsiteX46" fmla="*/ 318831 w 382332"/>
              <a:gd name="connsiteY46" fmla="*/ 1761172 h 2891472"/>
              <a:gd name="connsiteX47" fmla="*/ 369631 w 382332"/>
              <a:gd name="connsiteY47" fmla="*/ 1833138 h 2891472"/>
              <a:gd name="connsiteX48" fmla="*/ 314598 w 382332"/>
              <a:gd name="connsiteY48" fmla="*/ 1917805 h 2891472"/>
              <a:gd name="connsiteX49" fmla="*/ 371748 w 382332"/>
              <a:gd name="connsiteY49" fmla="*/ 2010938 h 2891472"/>
              <a:gd name="connsiteX50" fmla="*/ 310364 w 382332"/>
              <a:gd name="connsiteY50" fmla="*/ 2108305 h 2891472"/>
              <a:gd name="connsiteX51" fmla="*/ 365398 w 382332"/>
              <a:gd name="connsiteY51" fmla="*/ 2201438 h 2891472"/>
              <a:gd name="connsiteX52" fmla="*/ 306131 w 382332"/>
              <a:gd name="connsiteY52" fmla="*/ 2277638 h 2891472"/>
              <a:gd name="connsiteX53" fmla="*/ 365398 w 382332"/>
              <a:gd name="connsiteY53" fmla="*/ 2383472 h 2891472"/>
              <a:gd name="connsiteX54" fmla="*/ 312481 w 382332"/>
              <a:gd name="connsiteY54" fmla="*/ 2472371 h 2891472"/>
              <a:gd name="connsiteX55" fmla="*/ 367514 w 382332"/>
              <a:gd name="connsiteY55" fmla="*/ 2569738 h 2891472"/>
              <a:gd name="connsiteX56" fmla="*/ 297665 w 382332"/>
              <a:gd name="connsiteY56" fmla="*/ 2667105 h 2891472"/>
              <a:gd name="connsiteX57" fmla="*/ 373864 w 382332"/>
              <a:gd name="connsiteY57" fmla="*/ 2772938 h 2891472"/>
              <a:gd name="connsiteX58" fmla="*/ 339998 w 382332"/>
              <a:gd name="connsiteY58" fmla="*/ 2883005 h 2891472"/>
              <a:gd name="connsiteX59" fmla="*/ 35198 w 382332"/>
              <a:gd name="connsiteY59" fmla="*/ 2891472 h 2891472"/>
              <a:gd name="connsiteX0" fmla="*/ 35198 w 382332"/>
              <a:gd name="connsiteY0" fmla="*/ 2891475 h 2891475"/>
              <a:gd name="connsiteX1" fmla="*/ 5564 w 382332"/>
              <a:gd name="connsiteY1" fmla="*/ 2772941 h 2891475"/>
              <a:gd name="connsiteX2" fmla="*/ 90231 w 382332"/>
              <a:gd name="connsiteY2" fmla="*/ 2667108 h 2891475"/>
              <a:gd name="connsiteX3" fmla="*/ 18264 w 382332"/>
              <a:gd name="connsiteY3" fmla="*/ 2573975 h 2891475"/>
              <a:gd name="connsiteX4" fmla="*/ 77531 w 382332"/>
              <a:gd name="connsiteY4" fmla="*/ 2472375 h 2891475"/>
              <a:gd name="connsiteX5" fmla="*/ 20382 w 382332"/>
              <a:gd name="connsiteY5" fmla="*/ 2385591 h 2891475"/>
              <a:gd name="connsiteX6" fmla="*/ 98698 w 382332"/>
              <a:gd name="connsiteY6" fmla="*/ 2286108 h 2891475"/>
              <a:gd name="connsiteX7" fmla="*/ 14031 w 382332"/>
              <a:gd name="connsiteY7" fmla="*/ 2205675 h 2891475"/>
              <a:gd name="connsiteX8" fmla="*/ 94464 w 382332"/>
              <a:gd name="connsiteY8" fmla="*/ 2101958 h 2891475"/>
              <a:gd name="connsiteX9" fmla="*/ 18264 w 382332"/>
              <a:gd name="connsiteY9" fmla="*/ 2010941 h 2891475"/>
              <a:gd name="connsiteX10" fmla="*/ 90231 w 382332"/>
              <a:gd name="connsiteY10" fmla="*/ 1922041 h 2891475"/>
              <a:gd name="connsiteX11" fmla="*/ 28847 w 382332"/>
              <a:gd name="connsiteY11" fmla="*/ 1843724 h 2891475"/>
              <a:gd name="connsiteX12" fmla="*/ 92349 w 382332"/>
              <a:gd name="connsiteY12" fmla="*/ 1763290 h 2891475"/>
              <a:gd name="connsiteX13" fmla="*/ 7681 w 382332"/>
              <a:gd name="connsiteY13" fmla="*/ 1699791 h 2891475"/>
              <a:gd name="connsiteX14" fmla="*/ 77531 w 382332"/>
              <a:gd name="connsiteY14" fmla="*/ 1608775 h 2891475"/>
              <a:gd name="connsiteX15" fmla="*/ 1331 w 382332"/>
              <a:gd name="connsiteY15" fmla="*/ 1541041 h 2891475"/>
              <a:gd name="connsiteX16" fmla="*/ 96582 w 382332"/>
              <a:gd name="connsiteY16" fmla="*/ 1452141 h 2891475"/>
              <a:gd name="connsiteX17" fmla="*/ 18264 w 382332"/>
              <a:gd name="connsiteY17" fmla="*/ 1405575 h 2891475"/>
              <a:gd name="connsiteX18" fmla="*/ 14031 w 382332"/>
              <a:gd name="connsiteY18" fmla="*/ 1325141 h 2891475"/>
              <a:gd name="connsiteX19" fmla="*/ 81764 w 382332"/>
              <a:gd name="connsiteY19" fmla="*/ 1257408 h 2891475"/>
              <a:gd name="connsiteX20" fmla="*/ 18264 w 382332"/>
              <a:gd name="connsiteY20" fmla="*/ 1206608 h 2891475"/>
              <a:gd name="connsiteX21" fmla="*/ 18264 w 382332"/>
              <a:gd name="connsiteY21" fmla="*/ 1117708 h 2891475"/>
              <a:gd name="connsiteX22" fmla="*/ 77531 w 382332"/>
              <a:gd name="connsiteY22" fmla="*/ 1041508 h 2891475"/>
              <a:gd name="connsiteX23" fmla="*/ 35198 w 382332"/>
              <a:gd name="connsiteY23" fmla="*/ 965308 h 2891475"/>
              <a:gd name="connsiteX24" fmla="*/ 35198 w 382332"/>
              <a:gd name="connsiteY24" fmla="*/ 895458 h 2891475"/>
              <a:gd name="connsiteX25" fmla="*/ 94464 w 382332"/>
              <a:gd name="connsiteY25" fmla="*/ 810791 h 2891475"/>
              <a:gd name="connsiteX26" fmla="*/ 52131 w 382332"/>
              <a:gd name="connsiteY26" fmla="*/ 637225 h 2891475"/>
              <a:gd name="connsiteX27" fmla="*/ 26731 w 382332"/>
              <a:gd name="connsiteY27" fmla="*/ 410741 h 2891475"/>
              <a:gd name="connsiteX28" fmla="*/ 73298 w 382332"/>
              <a:gd name="connsiteY28" fmla="*/ 135575 h 2891475"/>
              <a:gd name="connsiteX29" fmla="*/ 187598 w 382332"/>
              <a:gd name="connsiteY29" fmla="*/ 108 h 2891475"/>
              <a:gd name="connsiteX30" fmla="*/ 280731 w 382332"/>
              <a:gd name="connsiteY30" fmla="*/ 118641 h 2891475"/>
              <a:gd name="connsiteX31" fmla="*/ 337882 w 382332"/>
              <a:gd name="connsiteY31" fmla="*/ 412858 h 2891475"/>
              <a:gd name="connsiteX32" fmla="*/ 323065 w 382332"/>
              <a:gd name="connsiteY32" fmla="*/ 635108 h 2891475"/>
              <a:gd name="connsiteX33" fmla="*/ 276498 w 382332"/>
              <a:gd name="connsiteY33" fmla="*/ 808675 h 2891475"/>
              <a:gd name="connsiteX34" fmla="*/ 327298 w 382332"/>
              <a:gd name="connsiteY34" fmla="*/ 876408 h 2891475"/>
              <a:gd name="connsiteX35" fmla="*/ 327298 w 382332"/>
              <a:gd name="connsiteY35" fmla="*/ 956841 h 2891475"/>
              <a:gd name="connsiteX36" fmla="*/ 289198 w 382332"/>
              <a:gd name="connsiteY36" fmla="*/ 1033041 h 2891475"/>
              <a:gd name="connsiteX37" fmla="*/ 352697 w 382332"/>
              <a:gd name="connsiteY37" fmla="*/ 1111358 h 2891475"/>
              <a:gd name="connsiteX38" fmla="*/ 356931 w 382332"/>
              <a:gd name="connsiteY38" fmla="*/ 1176975 h 2891475"/>
              <a:gd name="connsiteX39" fmla="*/ 306131 w 382332"/>
              <a:gd name="connsiteY39" fmla="*/ 1248941 h 2891475"/>
              <a:gd name="connsiteX40" fmla="*/ 356931 w 382332"/>
              <a:gd name="connsiteY40" fmla="*/ 1306092 h 2891475"/>
              <a:gd name="connsiteX41" fmla="*/ 359048 w 382332"/>
              <a:gd name="connsiteY41" fmla="*/ 1388642 h 2891475"/>
              <a:gd name="connsiteX42" fmla="*/ 301898 w 382332"/>
              <a:gd name="connsiteY42" fmla="*/ 1447908 h 2891475"/>
              <a:gd name="connsiteX43" fmla="*/ 369631 w 382332"/>
              <a:gd name="connsiteY43" fmla="*/ 1536808 h 2891475"/>
              <a:gd name="connsiteX44" fmla="*/ 304014 w 382332"/>
              <a:gd name="connsiteY44" fmla="*/ 1610891 h 2891475"/>
              <a:gd name="connsiteX45" fmla="*/ 382331 w 382332"/>
              <a:gd name="connsiteY45" fmla="*/ 1693441 h 2891475"/>
              <a:gd name="connsiteX46" fmla="*/ 318831 w 382332"/>
              <a:gd name="connsiteY46" fmla="*/ 1761175 h 2891475"/>
              <a:gd name="connsiteX47" fmla="*/ 369631 w 382332"/>
              <a:gd name="connsiteY47" fmla="*/ 1833141 h 2891475"/>
              <a:gd name="connsiteX48" fmla="*/ 314598 w 382332"/>
              <a:gd name="connsiteY48" fmla="*/ 1917808 h 2891475"/>
              <a:gd name="connsiteX49" fmla="*/ 371748 w 382332"/>
              <a:gd name="connsiteY49" fmla="*/ 2010941 h 2891475"/>
              <a:gd name="connsiteX50" fmla="*/ 310364 w 382332"/>
              <a:gd name="connsiteY50" fmla="*/ 2108308 h 2891475"/>
              <a:gd name="connsiteX51" fmla="*/ 365398 w 382332"/>
              <a:gd name="connsiteY51" fmla="*/ 2201441 h 2891475"/>
              <a:gd name="connsiteX52" fmla="*/ 306131 w 382332"/>
              <a:gd name="connsiteY52" fmla="*/ 2277641 h 2891475"/>
              <a:gd name="connsiteX53" fmla="*/ 365398 w 382332"/>
              <a:gd name="connsiteY53" fmla="*/ 2383475 h 2891475"/>
              <a:gd name="connsiteX54" fmla="*/ 312481 w 382332"/>
              <a:gd name="connsiteY54" fmla="*/ 2472374 h 2891475"/>
              <a:gd name="connsiteX55" fmla="*/ 367514 w 382332"/>
              <a:gd name="connsiteY55" fmla="*/ 2569741 h 2891475"/>
              <a:gd name="connsiteX56" fmla="*/ 297665 w 382332"/>
              <a:gd name="connsiteY56" fmla="*/ 2667108 h 2891475"/>
              <a:gd name="connsiteX57" fmla="*/ 373864 w 382332"/>
              <a:gd name="connsiteY57" fmla="*/ 2772941 h 2891475"/>
              <a:gd name="connsiteX58" fmla="*/ 339998 w 382332"/>
              <a:gd name="connsiteY58" fmla="*/ 2883008 h 2891475"/>
              <a:gd name="connsiteX59" fmla="*/ 35198 w 382332"/>
              <a:gd name="connsiteY59" fmla="*/ 2891475 h 289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82332" h="2891475">
                <a:moveTo>
                  <a:pt x="35198" y="2891475"/>
                </a:moveTo>
                <a:cubicBezTo>
                  <a:pt x="-20541" y="2873130"/>
                  <a:pt x="6975" y="2812451"/>
                  <a:pt x="5564" y="2772941"/>
                </a:cubicBezTo>
                <a:cubicBezTo>
                  <a:pt x="4153" y="2733431"/>
                  <a:pt x="66947" y="2715085"/>
                  <a:pt x="90231" y="2667108"/>
                </a:cubicBezTo>
                <a:cubicBezTo>
                  <a:pt x="66242" y="2636064"/>
                  <a:pt x="16853" y="2621952"/>
                  <a:pt x="18264" y="2573975"/>
                </a:cubicBezTo>
                <a:cubicBezTo>
                  <a:pt x="19675" y="2525998"/>
                  <a:pt x="76825" y="2502714"/>
                  <a:pt x="77531" y="2472375"/>
                </a:cubicBezTo>
                <a:cubicBezTo>
                  <a:pt x="59187" y="2445564"/>
                  <a:pt x="19676" y="2431452"/>
                  <a:pt x="20382" y="2385591"/>
                </a:cubicBezTo>
                <a:cubicBezTo>
                  <a:pt x="21088" y="2339730"/>
                  <a:pt x="100109" y="2317152"/>
                  <a:pt x="98698" y="2286108"/>
                </a:cubicBezTo>
                <a:cubicBezTo>
                  <a:pt x="70476" y="2259297"/>
                  <a:pt x="14737" y="2251184"/>
                  <a:pt x="14031" y="2205675"/>
                </a:cubicBezTo>
                <a:cubicBezTo>
                  <a:pt x="13325" y="2160166"/>
                  <a:pt x="93759" y="2134414"/>
                  <a:pt x="94464" y="2101958"/>
                </a:cubicBezTo>
                <a:cubicBezTo>
                  <a:pt x="69064" y="2069502"/>
                  <a:pt x="18970" y="2055744"/>
                  <a:pt x="18264" y="2010941"/>
                </a:cubicBezTo>
                <a:cubicBezTo>
                  <a:pt x="17558" y="1966138"/>
                  <a:pt x="88114" y="1952380"/>
                  <a:pt x="90231" y="1922041"/>
                </a:cubicBezTo>
                <a:cubicBezTo>
                  <a:pt x="70475" y="1890997"/>
                  <a:pt x="28494" y="1891349"/>
                  <a:pt x="28847" y="1843724"/>
                </a:cubicBezTo>
                <a:cubicBezTo>
                  <a:pt x="29200" y="1796099"/>
                  <a:pt x="73299" y="1798569"/>
                  <a:pt x="92349" y="1763290"/>
                </a:cubicBezTo>
                <a:cubicBezTo>
                  <a:pt x="66243" y="1743535"/>
                  <a:pt x="8035" y="1744593"/>
                  <a:pt x="7681" y="1699791"/>
                </a:cubicBezTo>
                <a:cubicBezTo>
                  <a:pt x="7327" y="1654989"/>
                  <a:pt x="52837" y="1648992"/>
                  <a:pt x="77531" y="1608775"/>
                </a:cubicBezTo>
                <a:cubicBezTo>
                  <a:pt x="52131" y="1586197"/>
                  <a:pt x="-1844" y="1567147"/>
                  <a:pt x="1331" y="1541041"/>
                </a:cubicBezTo>
                <a:cubicBezTo>
                  <a:pt x="4506" y="1514935"/>
                  <a:pt x="68360" y="1491652"/>
                  <a:pt x="96582" y="1452141"/>
                </a:cubicBezTo>
                <a:cubicBezTo>
                  <a:pt x="63421" y="1429564"/>
                  <a:pt x="32022" y="1426742"/>
                  <a:pt x="18264" y="1405575"/>
                </a:cubicBezTo>
                <a:cubicBezTo>
                  <a:pt x="4506" y="1384408"/>
                  <a:pt x="3448" y="1349835"/>
                  <a:pt x="14031" y="1325141"/>
                </a:cubicBezTo>
                <a:cubicBezTo>
                  <a:pt x="24614" y="1300447"/>
                  <a:pt x="81059" y="1277163"/>
                  <a:pt x="81764" y="1257408"/>
                </a:cubicBezTo>
                <a:cubicBezTo>
                  <a:pt x="82469" y="1237653"/>
                  <a:pt x="28847" y="1229891"/>
                  <a:pt x="18264" y="1206608"/>
                </a:cubicBezTo>
                <a:cubicBezTo>
                  <a:pt x="7681" y="1183325"/>
                  <a:pt x="8386" y="1145225"/>
                  <a:pt x="18264" y="1117708"/>
                </a:cubicBezTo>
                <a:cubicBezTo>
                  <a:pt x="28142" y="1090191"/>
                  <a:pt x="74709" y="1066908"/>
                  <a:pt x="77531" y="1041508"/>
                </a:cubicBezTo>
                <a:cubicBezTo>
                  <a:pt x="80353" y="1016108"/>
                  <a:pt x="42254" y="989650"/>
                  <a:pt x="35198" y="965308"/>
                </a:cubicBezTo>
                <a:cubicBezTo>
                  <a:pt x="28143" y="940966"/>
                  <a:pt x="25320" y="921211"/>
                  <a:pt x="35198" y="895458"/>
                </a:cubicBezTo>
                <a:cubicBezTo>
                  <a:pt x="45076" y="869705"/>
                  <a:pt x="75414" y="847480"/>
                  <a:pt x="94464" y="810791"/>
                </a:cubicBezTo>
                <a:lnTo>
                  <a:pt x="52131" y="637225"/>
                </a:lnTo>
                <a:lnTo>
                  <a:pt x="26731" y="410741"/>
                </a:lnTo>
                <a:cubicBezTo>
                  <a:pt x="28848" y="326074"/>
                  <a:pt x="46487" y="204014"/>
                  <a:pt x="73298" y="135575"/>
                </a:cubicBezTo>
                <a:cubicBezTo>
                  <a:pt x="100109" y="67136"/>
                  <a:pt x="153026" y="2930"/>
                  <a:pt x="187598" y="108"/>
                </a:cubicBezTo>
                <a:cubicBezTo>
                  <a:pt x="222170" y="-2714"/>
                  <a:pt x="255684" y="49849"/>
                  <a:pt x="280731" y="118641"/>
                </a:cubicBezTo>
                <a:cubicBezTo>
                  <a:pt x="305778" y="187433"/>
                  <a:pt x="339293" y="335247"/>
                  <a:pt x="337882" y="412858"/>
                </a:cubicBezTo>
                <a:cubicBezTo>
                  <a:pt x="336471" y="490469"/>
                  <a:pt x="333296" y="569139"/>
                  <a:pt x="323065" y="635108"/>
                </a:cubicBezTo>
                <a:cubicBezTo>
                  <a:pt x="312834" y="701078"/>
                  <a:pt x="276498" y="762814"/>
                  <a:pt x="276498" y="808675"/>
                </a:cubicBezTo>
                <a:lnTo>
                  <a:pt x="327298" y="876408"/>
                </a:lnTo>
                <a:cubicBezTo>
                  <a:pt x="335765" y="901102"/>
                  <a:pt x="339998" y="931441"/>
                  <a:pt x="327298" y="956841"/>
                </a:cubicBezTo>
                <a:lnTo>
                  <a:pt x="289198" y="1033041"/>
                </a:lnTo>
                <a:cubicBezTo>
                  <a:pt x="294842" y="1057030"/>
                  <a:pt x="341408" y="1087369"/>
                  <a:pt x="352697" y="1111358"/>
                </a:cubicBezTo>
                <a:cubicBezTo>
                  <a:pt x="363986" y="1135347"/>
                  <a:pt x="364692" y="1154045"/>
                  <a:pt x="356931" y="1176975"/>
                </a:cubicBezTo>
                <a:cubicBezTo>
                  <a:pt x="349170" y="1199905"/>
                  <a:pt x="323064" y="1224952"/>
                  <a:pt x="306131" y="1248941"/>
                </a:cubicBezTo>
                <a:cubicBezTo>
                  <a:pt x="304014" y="1270813"/>
                  <a:pt x="348112" y="1282809"/>
                  <a:pt x="356931" y="1306092"/>
                </a:cubicBezTo>
                <a:cubicBezTo>
                  <a:pt x="365750" y="1329375"/>
                  <a:pt x="368220" y="1365006"/>
                  <a:pt x="359048" y="1388642"/>
                </a:cubicBezTo>
                <a:cubicBezTo>
                  <a:pt x="349876" y="1412278"/>
                  <a:pt x="333648" y="1417570"/>
                  <a:pt x="301898" y="1447908"/>
                </a:cubicBezTo>
                <a:cubicBezTo>
                  <a:pt x="333648" y="1482481"/>
                  <a:pt x="369278" y="1509644"/>
                  <a:pt x="369631" y="1536808"/>
                </a:cubicBezTo>
                <a:cubicBezTo>
                  <a:pt x="369984" y="1563972"/>
                  <a:pt x="331531" y="1576319"/>
                  <a:pt x="304014" y="1610891"/>
                </a:cubicBezTo>
                <a:cubicBezTo>
                  <a:pt x="330825" y="1636291"/>
                  <a:pt x="381978" y="1651461"/>
                  <a:pt x="382331" y="1693441"/>
                </a:cubicBezTo>
                <a:cubicBezTo>
                  <a:pt x="382684" y="1735421"/>
                  <a:pt x="320948" y="1737892"/>
                  <a:pt x="318831" y="1761175"/>
                </a:cubicBezTo>
                <a:cubicBezTo>
                  <a:pt x="335764" y="1785164"/>
                  <a:pt x="369631" y="1790102"/>
                  <a:pt x="369631" y="1833141"/>
                </a:cubicBezTo>
                <a:cubicBezTo>
                  <a:pt x="369631" y="1876180"/>
                  <a:pt x="315303" y="1887469"/>
                  <a:pt x="314598" y="1917808"/>
                </a:cubicBezTo>
                <a:cubicBezTo>
                  <a:pt x="333648" y="1948852"/>
                  <a:pt x="373865" y="1961551"/>
                  <a:pt x="371748" y="2010941"/>
                </a:cubicBezTo>
                <a:cubicBezTo>
                  <a:pt x="369631" y="2060331"/>
                  <a:pt x="310364" y="2077264"/>
                  <a:pt x="310364" y="2108308"/>
                </a:cubicBezTo>
                <a:cubicBezTo>
                  <a:pt x="328709" y="2139352"/>
                  <a:pt x="361869" y="2151347"/>
                  <a:pt x="365398" y="2201441"/>
                </a:cubicBezTo>
                <a:cubicBezTo>
                  <a:pt x="368927" y="2251535"/>
                  <a:pt x="306131" y="2247302"/>
                  <a:pt x="306131" y="2277641"/>
                </a:cubicBezTo>
                <a:cubicBezTo>
                  <a:pt x="325887" y="2312919"/>
                  <a:pt x="364340" y="2351020"/>
                  <a:pt x="365398" y="2383475"/>
                </a:cubicBezTo>
                <a:cubicBezTo>
                  <a:pt x="366456" y="2415930"/>
                  <a:pt x="313892" y="2441330"/>
                  <a:pt x="312481" y="2472374"/>
                </a:cubicBezTo>
                <a:cubicBezTo>
                  <a:pt x="325181" y="2506946"/>
                  <a:pt x="369983" y="2537285"/>
                  <a:pt x="367514" y="2569741"/>
                </a:cubicBezTo>
                <a:cubicBezTo>
                  <a:pt x="365045" y="2602197"/>
                  <a:pt x="329415" y="2616308"/>
                  <a:pt x="297665" y="2667108"/>
                </a:cubicBezTo>
                <a:cubicBezTo>
                  <a:pt x="331531" y="2712969"/>
                  <a:pt x="373159" y="2730608"/>
                  <a:pt x="373864" y="2772941"/>
                </a:cubicBezTo>
                <a:cubicBezTo>
                  <a:pt x="374569" y="2815274"/>
                  <a:pt x="394326" y="2863252"/>
                  <a:pt x="339998" y="2883008"/>
                </a:cubicBezTo>
                <a:lnTo>
                  <a:pt x="35198" y="2891475"/>
                </a:lnTo>
                <a:close/>
              </a:path>
            </a:pathLst>
          </a:custGeom>
          <a:solidFill>
            <a:srgbClr val="FED2CF">
              <a:alpha val="61961"/>
            </a:srgbClr>
          </a:solidFill>
          <a:ln>
            <a:solidFill>
              <a:srgbClr val="D4969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130BCB48-09FE-97E6-4BB0-D1B7FE3FF375}"/>
              </a:ext>
            </a:extLst>
          </p:cNvPr>
          <p:cNvSpPr/>
          <p:nvPr/>
        </p:nvSpPr>
        <p:spPr>
          <a:xfrm>
            <a:off x="5499292" y="2343009"/>
            <a:ext cx="1516762" cy="584775"/>
          </a:xfrm>
          <a:prstGeom prst="rect">
            <a:avLst/>
          </a:prstGeom>
          <a:noFill/>
        </p:spPr>
        <p:txBody>
          <a:bodyPr wrap="none" lIns="91440" tIns="45720" rIns="91440" bIns="45720">
            <a:spAutoFit/>
          </a:bodyPr>
          <a:lstStyle/>
          <a:p>
            <a:pPr algn="ctr"/>
            <a:r>
              <a:rPr lang="en-GB" sz="3200" b="0" cap="none" spc="0" dirty="0">
                <a:ln w="0"/>
                <a:solidFill>
                  <a:schemeClr val="tx1"/>
                </a:solidFill>
                <a:effectLst>
                  <a:outerShdw blurRad="38100" dist="19050" dir="2700000" algn="tl" rotWithShape="0">
                    <a:schemeClr val="dk1">
                      <a:alpha val="40000"/>
                    </a:schemeClr>
                  </a:outerShdw>
                </a:effectLst>
              </a:rPr>
              <a:t>Medulla</a:t>
            </a:r>
          </a:p>
        </p:txBody>
      </p:sp>
      <p:grpSp>
        <p:nvGrpSpPr>
          <p:cNvPr id="128" name="Group 127">
            <a:extLst>
              <a:ext uri="{FF2B5EF4-FFF2-40B4-BE49-F238E27FC236}">
                <a16:creationId xmlns:a16="http://schemas.microsoft.com/office/drawing/2014/main" id="{B5BBFD65-0454-ACD9-C097-BDFBF4D1D049}"/>
              </a:ext>
            </a:extLst>
          </p:cNvPr>
          <p:cNvGrpSpPr/>
          <p:nvPr/>
        </p:nvGrpSpPr>
        <p:grpSpPr>
          <a:xfrm>
            <a:off x="7652475" y="1575483"/>
            <a:ext cx="4477322" cy="855039"/>
            <a:chOff x="7652475" y="1575483"/>
            <a:chExt cx="4477322" cy="855039"/>
          </a:xfrm>
        </p:grpSpPr>
        <p:sp>
          <p:nvSpPr>
            <p:cNvPr id="9" name="Free-form: Shape 8">
              <a:extLst>
                <a:ext uri="{FF2B5EF4-FFF2-40B4-BE49-F238E27FC236}">
                  <a16:creationId xmlns:a16="http://schemas.microsoft.com/office/drawing/2014/main" id="{171F73C8-6F90-1C74-8749-B1E677D73F21}"/>
                </a:ext>
              </a:extLst>
            </p:cNvPr>
            <p:cNvSpPr/>
            <p:nvPr/>
          </p:nvSpPr>
          <p:spPr>
            <a:xfrm>
              <a:off x="7652475" y="1875955"/>
              <a:ext cx="2336801" cy="554567"/>
            </a:xfrm>
            <a:custGeom>
              <a:avLst/>
              <a:gdLst>
                <a:gd name="connsiteX0" fmla="*/ 2294467 w 2294467"/>
                <a:gd name="connsiteY0" fmla="*/ 66006 h 717940"/>
                <a:gd name="connsiteX1" fmla="*/ 1638300 w 2294467"/>
                <a:gd name="connsiteY1" fmla="*/ 61773 h 717940"/>
                <a:gd name="connsiteX2" fmla="*/ 0 w 2294467"/>
                <a:gd name="connsiteY2" fmla="*/ 717940 h 717940"/>
                <a:gd name="connsiteX0" fmla="*/ 2294467 w 2294467"/>
                <a:gd name="connsiteY0" fmla="*/ 21575 h 673509"/>
                <a:gd name="connsiteX1" fmla="*/ 1638300 w 2294467"/>
                <a:gd name="connsiteY1" fmla="*/ 17342 h 673509"/>
                <a:gd name="connsiteX2" fmla="*/ 0 w 2294467"/>
                <a:gd name="connsiteY2" fmla="*/ 673509 h 673509"/>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192867 w 2192867"/>
                <a:gd name="connsiteY0" fmla="*/ 4233 h 503767"/>
                <a:gd name="connsiteX1" fmla="*/ 1536700 w 2192867"/>
                <a:gd name="connsiteY1" fmla="*/ 0 h 503767"/>
                <a:gd name="connsiteX2" fmla="*/ 0 w 2192867"/>
                <a:gd name="connsiteY2" fmla="*/ 503767 h 503767"/>
                <a:gd name="connsiteX0" fmla="*/ 2192867 w 2192867"/>
                <a:gd name="connsiteY0" fmla="*/ 4233 h 503767"/>
                <a:gd name="connsiteX1" fmla="*/ 1536700 w 2192867"/>
                <a:gd name="connsiteY1" fmla="*/ 0 h 503767"/>
                <a:gd name="connsiteX2" fmla="*/ 0 w 2192867"/>
                <a:gd name="connsiteY2" fmla="*/ 503767 h 503767"/>
                <a:gd name="connsiteX0" fmla="*/ 2336801 w 2336801"/>
                <a:gd name="connsiteY0" fmla="*/ 4233 h 554567"/>
                <a:gd name="connsiteX1" fmla="*/ 1680634 w 2336801"/>
                <a:gd name="connsiteY1" fmla="*/ 0 h 554567"/>
                <a:gd name="connsiteX2" fmla="*/ 0 w 2336801"/>
                <a:gd name="connsiteY2" fmla="*/ 554567 h 554567"/>
              </a:gdLst>
              <a:ahLst/>
              <a:cxnLst>
                <a:cxn ang="0">
                  <a:pos x="connsiteX0" y="connsiteY0"/>
                </a:cxn>
                <a:cxn ang="0">
                  <a:pos x="connsiteX1" y="connsiteY1"/>
                </a:cxn>
                <a:cxn ang="0">
                  <a:pos x="connsiteX2" y="connsiteY2"/>
                </a:cxn>
              </a:cxnLst>
              <a:rect l="l" t="t" r="r" b="b"/>
              <a:pathLst>
                <a:path w="2336801" h="554567">
                  <a:moveTo>
                    <a:pt x="2336801" y="4233"/>
                  </a:moveTo>
                  <a:cubicBezTo>
                    <a:pt x="2123723" y="-1412"/>
                    <a:pt x="2016478" y="5644"/>
                    <a:pt x="1680634" y="0"/>
                  </a:cubicBezTo>
                  <a:cubicBezTo>
                    <a:pt x="1264356" y="159456"/>
                    <a:pt x="394405" y="424040"/>
                    <a:pt x="0" y="5545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a:extLst>
                <a:ext uri="{FF2B5EF4-FFF2-40B4-BE49-F238E27FC236}">
                  <a16:creationId xmlns:a16="http://schemas.microsoft.com/office/drawing/2014/main" id="{0DC5D7F4-B911-8939-17F6-596CB29CCF15}"/>
                </a:ext>
              </a:extLst>
            </p:cNvPr>
            <p:cNvSpPr txBox="1"/>
            <p:nvPr/>
          </p:nvSpPr>
          <p:spPr>
            <a:xfrm>
              <a:off x="8956343" y="1575483"/>
              <a:ext cx="3173454" cy="642612"/>
            </a:xfrm>
            <a:prstGeom prst="rect">
              <a:avLst/>
            </a:prstGeom>
            <a:noFill/>
          </p:spPr>
          <p:txBody>
            <a:bodyPr wrap="square">
              <a:spAutoFit/>
            </a:bodyPr>
            <a:lstStyle/>
            <a:p>
              <a:pPr algn="ctr">
                <a:lnSpc>
                  <a:spcPts val="2100"/>
                </a:lnSpc>
              </a:pPr>
              <a:r>
                <a:rPr lang="en-GB" sz="2400" b="0" cap="none" spc="0" dirty="0">
                  <a:ln w="0"/>
                  <a:solidFill>
                    <a:schemeClr val="tx1"/>
                  </a:solidFill>
                  <a:effectLst>
                    <a:outerShdw blurRad="38100" dist="19050" dir="2700000" algn="tl" rotWithShape="0">
                      <a:schemeClr val="dk1">
                        <a:alpha val="40000"/>
                      </a:schemeClr>
                    </a:outerShdw>
                  </a:effectLst>
                </a:rPr>
                <a:t>Cardioaccelerator </a:t>
              </a:r>
              <a:br>
                <a:rPr lang="en-GB" sz="2400" b="0" cap="none" spc="0" dirty="0">
                  <a:ln w="0"/>
                  <a:solidFill>
                    <a:schemeClr val="tx1"/>
                  </a:solidFill>
                  <a:effectLst>
                    <a:outerShdw blurRad="38100" dist="19050" dir="2700000" algn="tl" rotWithShape="0">
                      <a:schemeClr val="dk1">
                        <a:alpha val="40000"/>
                      </a:schemeClr>
                    </a:outerShdw>
                  </a:effectLst>
                </a:rPr>
              </a:br>
              <a:r>
                <a:rPr lang="en-GB" sz="2400" b="0" cap="none" spc="0" dirty="0">
                  <a:ln w="0"/>
                  <a:solidFill>
                    <a:schemeClr val="tx1"/>
                  </a:solidFill>
                  <a:effectLst>
                    <a:outerShdw blurRad="38100" dist="19050" dir="2700000" algn="tl" rotWithShape="0">
                      <a:schemeClr val="dk1">
                        <a:alpha val="40000"/>
                      </a:schemeClr>
                    </a:outerShdw>
                  </a:effectLst>
                </a:rPr>
                <a:t>centre</a:t>
              </a:r>
              <a:r>
                <a:rPr lang="en-GB" sz="2400" dirty="0">
                  <a:ln w="0"/>
                  <a:effectLst>
                    <a:outerShdw blurRad="38100" dist="19050" dir="2700000" algn="tl" rotWithShape="0">
                      <a:schemeClr val="dk1">
                        <a:alpha val="40000"/>
                      </a:schemeClr>
                    </a:outerShdw>
                  </a:effectLst>
                </a:rPr>
                <a:t> (sympathetic)</a:t>
              </a:r>
              <a:endParaRPr lang="en-GB" sz="2400" b="0" cap="none" spc="0" dirty="0">
                <a:ln w="0"/>
                <a:solidFill>
                  <a:schemeClr val="tx1"/>
                </a:solidFill>
                <a:effectLst>
                  <a:outerShdw blurRad="38100" dist="19050" dir="2700000" algn="tl" rotWithShape="0">
                    <a:schemeClr val="dk1">
                      <a:alpha val="40000"/>
                    </a:schemeClr>
                  </a:outerShdw>
                </a:effectLst>
              </a:endParaRPr>
            </a:p>
          </p:txBody>
        </p:sp>
      </p:grpSp>
      <p:grpSp>
        <p:nvGrpSpPr>
          <p:cNvPr id="132" name="Group 131">
            <a:extLst>
              <a:ext uri="{FF2B5EF4-FFF2-40B4-BE49-F238E27FC236}">
                <a16:creationId xmlns:a16="http://schemas.microsoft.com/office/drawing/2014/main" id="{AC074410-4E31-B8F7-2CFC-BE2548863378}"/>
              </a:ext>
            </a:extLst>
          </p:cNvPr>
          <p:cNvGrpSpPr/>
          <p:nvPr/>
        </p:nvGrpSpPr>
        <p:grpSpPr>
          <a:xfrm>
            <a:off x="9065703" y="2335536"/>
            <a:ext cx="2845008" cy="642612"/>
            <a:chOff x="9065703" y="2335536"/>
            <a:chExt cx="2845008" cy="642612"/>
          </a:xfrm>
        </p:grpSpPr>
        <p:sp>
          <p:nvSpPr>
            <p:cNvPr id="30" name="Rectangle 29">
              <a:extLst>
                <a:ext uri="{FF2B5EF4-FFF2-40B4-BE49-F238E27FC236}">
                  <a16:creationId xmlns:a16="http://schemas.microsoft.com/office/drawing/2014/main" id="{77C3DC0C-7A9C-EA08-E4F7-8E43301FB731}"/>
                </a:ext>
              </a:extLst>
            </p:cNvPr>
            <p:cNvSpPr/>
            <p:nvPr/>
          </p:nvSpPr>
          <p:spPr>
            <a:xfrm>
              <a:off x="9507297" y="2335536"/>
              <a:ext cx="2403414" cy="642612"/>
            </a:xfrm>
            <a:prstGeom prst="rect">
              <a:avLst/>
            </a:prstGeom>
            <a:noFill/>
          </p:spPr>
          <p:txBody>
            <a:bodyPr wrap="none" lIns="91440" tIns="45720" rIns="91440" bIns="45720">
              <a:spAutoFit/>
            </a:bodyPr>
            <a:lstStyle/>
            <a:p>
              <a:pPr algn="ctr">
                <a:lnSpc>
                  <a:spcPts val="2100"/>
                </a:lnSpc>
              </a:pPr>
              <a:r>
                <a:rPr lang="en-GB" sz="3200" b="0" cap="none" spc="0" dirty="0" err="1">
                  <a:ln w="0"/>
                  <a:solidFill>
                    <a:srgbClr val="FF00FF"/>
                  </a:solidFill>
                  <a:effectLst>
                    <a:outerShdw blurRad="38100" dist="19050" dir="2700000" algn="tl" rotWithShape="0">
                      <a:schemeClr val="dk1">
                        <a:alpha val="40000"/>
                      </a:schemeClr>
                    </a:outerShdw>
                  </a:effectLst>
                </a:rPr>
                <a:t>Vagus</a:t>
              </a:r>
              <a:r>
                <a:rPr lang="en-GB" sz="3200" b="0" cap="none" spc="0" dirty="0">
                  <a:ln w="0"/>
                  <a:solidFill>
                    <a:srgbClr val="FF00FF"/>
                  </a:solidFill>
                  <a:effectLst>
                    <a:outerShdw blurRad="38100" dist="19050" dir="2700000" algn="tl" rotWithShape="0">
                      <a:schemeClr val="dk1">
                        <a:alpha val="40000"/>
                      </a:schemeClr>
                    </a:outerShdw>
                  </a:effectLst>
                </a:rPr>
                <a:t> nerve</a:t>
              </a:r>
              <a:br>
                <a:rPr lang="en-GB" sz="2400" b="0" cap="none" spc="0" dirty="0">
                  <a:ln w="0"/>
                  <a:solidFill>
                    <a:schemeClr val="tx1"/>
                  </a:solidFill>
                  <a:effectLst>
                    <a:outerShdw blurRad="38100" dist="19050" dir="2700000" algn="tl" rotWithShape="0">
                      <a:schemeClr val="dk1">
                        <a:alpha val="40000"/>
                      </a:schemeClr>
                    </a:outerShdw>
                  </a:effectLst>
                </a:rPr>
              </a:br>
              <a:r>
                <a:rPr lang="en-GB" sz="2400" b="0" cap="none" spc="0" dirty="0">
                  <a:ln w="0"/>
                  <a:solidFill>
                    <a:schemeClr val="tx1"/>
                  </a:solidFill>
                  <a:effectLst>
                    <a:outerShdw blurRad="38100" dist="19050" dir="2700000" algn="tl" rotWithShape="0">
                      <a:schemeClr val="dk1">
                        <a:alpha val="40000"/>
                      </a:schemeClr>
                    </a:outerShdw>
                  </a:effectLst>
                </a:rPr>
                <a:t>(parasympathetic)</a:t>
              </a:r>
            </a:p>
          </p:txBody>
        </p:sp>
        <p:sp>
          <p:nvSpPr>
            <p:cNvPr id="31" name="Free-form: Shape 30">
              <a:extLst>
                <a:ext uri="{FF2B5EF4-FFF2-40B4-BE49-F238E27FC236}">
                  <a16:creationId xmlns:a16="http://schemas.microsoft.com/office/drawing/2014/main" id="{63E01679-BC3F-5580-4298-7A5055A2AD5E}"/>
                </a:ext>
              </a:extLst>
            </p:cNvPr>
            <p:cNvSpPr/>
            <p:nvPr/>
          </p:nvSpPr>
          <p:spPr>
            <a:xfrm>
              <a:off x="9065703" y="2622908"/>
              <a:ext cx="1026543" cy="225628"/>
            </a:xfrm>
            <a:custGeom>
              <a:avLst/>
              <a:gdLst>
                <a:gd name="connsiteX0" fmla="*/ 2294467 w 2294467"/>
                <a:gd name="connsiteY0" fmla="*/ 66006 h 717940"/>
                <a:gd name="connsiteX1" fmla="*/ 1638300 w 2294467"/>
                <a:gd name="connsiteY1" fmla="*/ 61773 h 717940"/>
                <a:gd name="connsiteX2" fmla="*/ 0 w 2294467"/>
                <a:gd name="connsiteY2" fmla="*/ 717940 h 717940"/>
                <a:gd name="connsiteX0" fmla="*/ 2294467 w 2294467"/>
                <a:gd name="connsiteY0" fmla="*/ 21575 h 673509"/>
                <a:gd name="connsiteX1" fmla="*/ 1638300 w 2294467"/>
                <a:gd name="connsiteY1" fmla="*/ 17342 h 673509"/>
                <a:gd name="connsiteX2" fmla="*/ 0 w 2294467"/>
                <a:gd name="connsiteY2" fmla="*/ 673509 h 673509"/>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1301454 w 1301454"/>
                <a:gd name="connsiteY0" fmla="*/ 4233 h 271521"/>
                <a:gd name="connsiteX1" fmla="*/ 645287 w 1301454"/>
                <a:gd name="connsiteY1" fmla="*/ 0 h 271521"/>
                <a:gd name="connsiteX2" fmla="*/ 0 w 1301454"/>
                <a:gd name="connsiteY2" fmla="*/ 271521 h 271521"/>
                <a:gd name="connsiteX0" fmla="*/ 1301454 w 1301454"/>
                <a:gd name="connsiteY0" fmla="*/ 138 h 267426"/>
                <a:gd name="connsiteX1" fmla="*/ 636943 w 1301454"/>
                <a:gd name="connsiteY1" fmla="*/ 158640 h 267426"/>
                <a:gd name="connsiteX2" fmla="*/ 0 w 1301454"/>
                <a:gd name="connsiteY2" fmla="*/ 267426 h 267426"/>
                <a:gd name="connsiteX0" fmla="*/ 1284765 w 1284765"/>
                <a:gd name="connsiteY0" fmla="*/ 197 h 215705"/>
                <a:gd name="connsiteX1" fmla="*/ 636943 w 1284765"/>
                <a:gd name="connsiteY1" fmla="*/ 106919 h 215705"/>
                <a:gd name="connsiteX2" fmla="*/ 0 w 1284765"/>
                <a:gd name="connsiteY2" fmla="*/ 215705 h 215705"/>
                <a:gd name="connsiteX0" fmla="*/ 1284765 w 1284765"/>
                <a:gd name="connsiteY0" fmla="*/ 1333 h 216841"/>
                <a:gd name="connsiteX1" fmla="*/ 620254 w 1284765"/>
                <a:gd name="connsiteY1" fmla="*/ 4497 h 216841"/>
                <a:gd name="connsiteX2" fmla="*/ 0 w 1284765"/>
                <a:gd name="connsiteY2" fmla="*/ 216841 h 216841"/>
                <a:gd name="connsiteX0" fmla="*/ 1284765 w 1284765"/>
                <a:gd name="connsiteY0" fmla="*/ 1333 h 216841"/>
                <a:gd name="connsiteX1" fmla="*/ 620254 w 1284765"/>
                <a:gd name="connsiteY1" fmla="*/ 4497 h 216841"/>
                <a:gd name="connsiteX2" fmla="*/ 0 w 1284765"/>
                <a:gd name="connsiteY2" fmla="*/ 216841 h 216841"/>
                <a:gd name="connsiteX0" fmla="*/ 1284765 w 1284765"/>
                <a:gd name="connsiteY0" fmla="*/ 1333 h 216841"/>
                <a:gd name="connsiteX1" fmla="*/ 620254 w 1284765"/>
                <a:gd name="connsiteY1" fmla="*/ 4497 h 216841"/>
                <a:gd name="connsiteX2" fmla="*/ 0 w 1284765"/>
                <a:gd name="connsiteY2" fmla="*/ 216841 h 216841"/>
                <a:gd name="connsiteX0" fmla="*/ 1284765 w 1284765"/>
                <a:gd name="connsiteY0" fmla="*/ 2076 h 217584"/>
                <a:gd name="connsiteX1" fmla="*/ 620254 w 1284765"/>
                <a:gd name="connsiteY1" fmla="*/ 5240 h 217584"/>
                <a:gd name="connsiteX2" fmla="*/ 0 w 1284765"/>
                <a:gd name="connsiteY2" fmla="*/ 217584 h 217584"/>
                <a:gd name="connsiteX0" fmla="*/ 2098368 w 2098368"/>
                <a:gd name="connsiteY0" fmla="*/ 70825 h 212362"/>
                <a:gd name="connsiteX1" fmla="*/ 620254 w 2098368"/>
                <a:gd name="connsiteY1" fmla="*/ 18 h 212362"/>
                <a:gd name="connsiteX2" fmla="*/ 0 w 2098368"/>
                <a:gd name="connsiteY2" fmla="*/ 212362 h 212362"/>
                <a:gd name="connsiteX0" fmla="*/ 1921044 w 1921044"/>
                <a:gd name="connsiteY0" fmla="*/ 70825 h 369549"/>
                <a:gd name="connsiteX1" fmla="*/ 442930 w 1921044"/>
                <a:gd name="connsiteY1" fmla="*/ 18 h 369549"/>
                <a:gd name="connsiteX2" fmla="*/ 0 w 1921044"/>
                <a:gd name="connsiteY2" fmla="*/ 369549 h 369549"/>
                <a:gd name="connsiteX0" fmla="*/ 1921044 w 1921044"/>
                <a:gd name="connsiteY0" fmla="*/ 2076 h 300800"/>
                <a:gd name="connsiteX1" fmla="*/ 474222 w 1921044"/>
                <a:gd name="connsiteY1" fmla="*/ 5239 h 300800"/>
                <a:gd name="connsiteX2" fmla="*/ 0 w 1921044"/>
                <a:gd name="connsiteY2" fmla="*/ 300800 h 300800"/>
                <a:gd name="connsiteX0" fmla="*/ 1921044 w 1921044"/>
                <a:gd name="connsiteY0" fmla="*/ 2076 h 300800"/>
                <a:gd name="connsiteX1" fmla="*/ 474222 w 1921044"/>
                <a:gd name="connsiteY1" fmla="*/ 5239 h 300800"/>
                <a:gd name="connsiteX2" fmla="*/ 0 w 1921044"/>
                <a:gd name="connsiteY2" fmla="*/ 300800 h 300800"/>
                <a:gd name="connsiteX0" fmla="*/ 1907136 w 1907136"/>
                <a:gd name="connsiteY0" fmla="*/ 2076 h 328539"/>
                <a:gd name="connsiteX1" fmla="*/ 460314 w 1907136"/>
                <a:gd name="connsiteY1" fmla="*/ 5239 h 328539"/>
                <a:gd name="connsiteX2" fmla="*/ 0 w 1907136"/>
                <a:gd name="connsiteY2" fmla="*/ 328539 h 328539"/>
                <a:gd name="connsiteX0" fmla="*/ 1907136 w 1907136"/>
                <a:gd name="connsiteY0" fmla="*/ 2076 h 328539"/>
                <a:gd name="connsiteX1" fmla="*/ 460314 w 1907136"/>
                <a:gd name="connsiteY1" fmla="*/ 5239 h 328539"/>
                <a:gd name="connsiteX2" fmla="*/ 0 w 1907136"/>
                <a:gd name="connsiteY2" fmla="*/ 328539 h 328539"/>
              </a:gdLst>
              <a:ahLst/>
              <a:cxnLst>
                <a:cxn ang="0">
                  <a:pos x="connsiteX0" y="connsiteY0"/>
                </a:cxn>
                <a:cxn ang="0">
                  <a:pos x="connsiteX1" y="connsiteY1"/>
                </a:cxn>
                <a:cxn ang="0">
                  <a:pos x="connsiteX2" y="connsiteY2"/>
                </a:cxn>
              </a:cxnLst>
              <a:rect l="l" t="t" r="r" b="b"/>
              <a:pathLst>
                <a:path w="1907136" h="328539">
                  <a:moveTo>
                    <a:pt x="1907136" y="2076"/>
                  </a:moveTo>
                  <a:cubicBezTo>
                    <a:pt x="1694058" y="-3569"/>
                    <a:pt x="845705" y="3948"/>
                    <a:pt x="460314" y="5239"/>
                  </a:cubicBezTo>
                  <a:cubicBezTo>
                    <a:pt x="283943" y="141580"/>
                    <a:pt x="190687" y="199143"/>
                    <a:pt x="0" y="328539"/>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0" name="Group 129">
            <a:extLst>
              <a:ext uri="{FF2B5EF4-FFF2-40B4-BE49-F238E27FC236}">
                <a16:creationId xmlns:a16="http://schemas.microsoft.com/office/drawing/2014/main" id="{C80344DA-97DE-89A0-76D3-F9B4C59818F6}"/>
              </a:ext>
            </a:extLst>
          </p:cNvPr>
          <p:cNvGrpSpPr/>
          <p:nvPr/>
        </p:nvGrpSpPr>
        <p:grpSpPr>
          <a:xfrm>
            <a:off x="6236363" y="3814293"/>
            <a:ext cx="1294737" cy="1693848"/>
            <a:chOff x="6236363" y="3814293"/>
            <a:chExt cx="1294737" cy="1693848"/>
          </a:xfrm>
        </p:grpSpPr>
        <p:sp>
          <p:nvSpPr>
            <p:cNvPr id="20" name="Rectangle 19">
              <a:extLst>
                <a:ext uri="{FF2B5EF4-FFF2-40B4-BE49-F238E27FC236}">
                  <a16:creationId xmlns:a16="http://schemas.microsoft.com/office/drawing/2014/main" id="{13BEDAA8-BD72-AD03-C660-3DE0A4D5AF95}"/>
                </a:ext>
              </a:extLst>
            </p:cNvPr>
            <p:cNvSpPr/>
            <p:nvPr/>
          </p:nvSpPr>
          <p:spPr>
            <a:xfrm>
              <a:off x="6236363" y="3814293"/>
              <a:ext cx="478016" cy="584775"/>
            </a:xfrm>
            <a:prstGeom prst="rect">
              <a:avLst/>
            </a:prstGeom>
            <a:noFill/>
          </p:spPr>
          <p:txBody>
            <a:bodyPr wrap="none" lIns="91440" tIns="45720" rIns="91440" bIns="45720">
              <a:spAutoFit/>
            </a:bodyPr>
            <a:lstStyle/>
            <a:p>
              <a:pPr algn="ctr"/>
              <a:r>
                <a:rPr lang="en-GB" sz="3200" b="0" cap="none" spc="0" dirty="0">
                  <a:ln w="0"/>
                  <a:solidFill>
                    <a:schemeClr val="tx1"/>
                  </a:solidFill>
                  <a:effectLst>
                    <a:outerShdw blurRad="38100" dist="19050" dir="2700000" algn="tl" rotWithShape="0">
                      <a:schemeClr val="dk1">
                        <a:alpha val="40000"/>
                      </a:schemeClr>
                    </a:outerShdw>
                  </a:effectLst>
                </a:rPr>
                <a:t>T</a:t>
              </a:r>
              <a:r>
                <a:rPr lang="en-GB" sz="1600" b="0" cap="none" spc="0" dirty="0">
                  <a:ln w="0"/>
                  <a:solidFill>
                    <a:schemeClr val="tx1"/>
                  </a:solidFill>
                  <a:effectLst>
                    <a:outerShdw blurRad="38100" dist="19050" dir="2700000" algn="tl" rotWithShape="0">
                      <a:schemeClr val="dk1">
                        <a:alpha val="40000"/>
                      </a:schemeClr>
                    </a:outerShdw>
                  </a:effectLst>
                </a:rPr>
                <a:t>1</a:t>
              </a:r>
              <a:endParaRPr lang="en-GB" sz="3200" b="0" cap="none" spc="0" dirty="0">
                <a:ln w="0"/>
                <a:solidFill>
                  <a:schemeClr val="tx1"/>
                </a:solidFill>
                <a:effectLst>
                  <a:outerShdw blurRad="38100" dist="19050" dir="2700000" algn="tl" rotWithShape="0">
                    <a:schemeClr val="dk1">
                      <a:alpha val="40000"/>
                    </a:schemeClr>
                  </a:outerShdw>
                </a:effectLst>
              </a:endParaRPr>
            </a:p>
          </p:txBody>
        </p:sp>
        <p:sp>
          <p:nvSpPr>
            <p:cNvPr id="25" name="Rectangle 24">
              <a:extLst>
                <a:ext uri="{FF2B5EF4-FFF2-40B4-BE49-F238E27FC236}">
                  <a16:creationId xmlns:a16="http://schemas.microsoft.com/office/drawing/2014/main" id="{FFD90E2A-85F9-0B3D-3249-72DA68812737}"/>
                </a:ext>
              </a:extLst>
            </p:cNvPr>
            <p:cNvSpPr/>
            <p:nvPr/>
          </p:nvSpPr>
          <p:spPr>
            <a:xfrm>
              <a:off x="6251004" y="4923366"/>
              <a:ext cx="478016" cy="584775"/>
            </a:xfrm>
            <a:prstGeom prst="rect">
              <a:avLst/>
            </a:prstGeom>
            <a:noFill/>
          </p:spPr>
          <p:txBody>
            <a:bodyPr wrap="none" lIns="91440" tIns="45720" rIns="91440" bIns="45720">
              <a:spAutoFit/>
            </a:bodyPr>
            <a:lstStyle/>
            <a:p>
              <a:pPr algn="ctr"/>
              <a:r>
                <a:rPr lang="en-GB" sz="3200" b="0" cap="none" spc="0" dirty="0">
                  <a:ln w="0"/>
                  <a:solidFill>
                    <a:schemeClr val="tx1"/>
                  </a:solidFill>
                  <a:effectLst>
                    <a:outerShdw blurRad="38100" dist="19050" dir="2700000" algn="tl" rotWithShape="0">
                      <a:schemeClr val="dk1">
                        <a:alpha val="40000"/>
                      </a:schemeClr>
                    </a:outerShdw>
                  </a:effectLst>
                </a:rPr>
                <a:t>T</a:t>
              </a:r>
              <a:r>
                <a:rPr lang="en-GB" sz="1600" b="0" cap="none" spc="0" dirty="0">
                  <a:ln w="0"/>
                  <a:solidFill>
                    <a:schemeClr val="tx1"/>
                  </a:solidFill>
                  <a:effectLst>
                    <a:outerShdw blurRad="38100" dist="19050" dir="2700000" algn="tl" rotWithShape="0">
                      <a:schemeClr val="dk1">
                        <a:alpha val="40000"/>
                      </a:schemeClr>
                    </a:outerShdw>
                  </a:effectLst>
                </a:rPr>
                <a:t>5</a:t>
              </a:r>
              <a:endParaRPr lang="en-GB" sz="3200" b="0" cap="none" spc="0" dirty="0">
                <a:ln w="0"/>
                <a:solidFill>
                  <a:schemeClr val="tx1"/>
                </a:solidFill>
                <a:effectLst>
                  <a:outerShdw blurRad="38100" dist="19050" dir="2700000" algn="tl" rotWithShape="0">
                    <a:schemeClr val="dk1">
                      <a:alpha val="40000"/>
                    </a:schemeClr>
                  </a:outerShdw>
                </a:effectLst>
              </a:endParaRPr>
            </a:p>
          </p:txBody>
        </p:sp>
        <p:grpSp>
          <p:nvGrpSpPr>
            <p:cNvPr id="129" name="Group 128">
              <a:extLst>
                <a:ext uri="{FF2B5EF4-FFF2-40B4-BE49-F238E27FC236}">
                  <a16:creationId xmlns:a16="http://schemas.microsoft.com/office/drawing/2014/main" id="{EF7B23E1-928D-0EB9-CC7C-341F649F0CA5}"/>
                </a:ext>
              </a:extLst>
            </p:cNvPr>
            <p:cNvGrpSpPr/>
            <p:nvPr/>
          </p:nvGrpSpPr>
          <p:grpSpPr>
            <a:xfrm>
              <a:off x="6236363" y="4088948"/>
              <a:ext cx="1294737" cy="1139506"/>
              <a:chOff x="6236363" y="4088948"/>
              <a:chExt cx="1294737" cy="1139506"/>
            </a:xfrm>
          </p:grpSpPr>
          <p:sp>
            <p:nvSpPr>
              <p:cNvPr id="22" name="Rectangle 21">
                <a:extLst>
                  <a:ext uri="{FF2B5EF4-FFF2-40B4-BE49-F238E27FC236}">
                    <a16:creationId xmlns:a16="http://schemas.microsoft.com/office/drawing/2014/main" id="{CB4469B7-22BB-3B4D-18DE-78FCDBB8521D}"/>
                  </a:ext>
                </a:extLst>
              </p:cNvPr>
              <p:cNvSpPr/>
              <p:nvPr/>
            </p:nvSpPr>
            <p:spPr>
              <a:xfrm>
                <a:off x="6236363" y="4088948"/>
                <a:ext cx="478016" cy="584775"/>
              </a:xfrm>
              <a:prstGeom prst="rect">
                <a:avLst/>
              </a:prstGeom>
              <a:noFill/>
            </p:spPr>
            <p:txBody>
              <a:bodyPr wrap="none" lIns="91440" tIns="45720" rIns="91440" bIns="45720">
                <a:spAutoFit/>
              </a:bodyPr>
              <a:lstStyle/>
              <a:p>
                <a:pPr algn="ctr"/>
                <a:r>
                  <a:rPr lang="en-GB" sz="3200" b="0" cap="none" spc="0" dirty="0">
                    <a:ln w="0"/>
                    <a:solidFill>
                      <a:schemeClr val="tx1"/>
                    </a:solidFill>
                    <a:effectLst>
                      <a:outerShdw blurRad="38100" dist="19050" dir="2700000" algn="tl" rotWithShape="0">
                        <a:schemeClr val="dk1">
                          <a:alpha val="40000"/>
                        </a:schemeClr>
                      </a:outerShdw>
                    </a:effectLst>
                  </a:rPr>
                  <a:t>T</a:t>
                </a:r>
                <a:r>
                  <a:rPr lang="en-GB" sz="1600" b="0" cap="none" spc="0" dirty="0">
                    <a:ln w="0"/>
                    <a:solidFill>
                      <a:schemeClr val="tx1"/>
                    </a:solidFill>
                    <a:effectLst>
                      <a:outerShdw blurRad="38100" dist="19050" dir="2700000" algn="tl" rotWithShape="0">
                        <a:schemeClr val="dk1">
                          <a:alpha val="40000"/>
                        </a:schemeClr>
                      </a:outerShdw>
                    </a:effectLst>
                  </a:rPr>
                  <a:t>2</a:t>
                </a:r>
                <a:endParaRPr lang="en-GB" sz="3200" b="0" cap="none" spc="0" dirty="0">
                  <a:ln w="0"/>
                  <a:solidFill>
                    <a:schemeClr val="tx1"/>
                  </a:solidFill>
                  <a:effectLst>
                    <a:outerShdw blurRad="38100" dist="19050" dir="2700000" algn="tl" rotWithShape="0">
                      <a:schemeClr val="dk1">
                        <a:alpha val="40000"/>
                      </a:schemeClr>
                    </a:outerShdw>
                  </a:effectLst>
                </a:endParaRPr>
              </a:p>
            </p:txBody>
          </p:sp>
          <p:sp>
            <p:nvSpPr>
              <p:cNvPr id="23" name="Rectangle 22">
                <a:extLst>
                  <a:ext uri="{FF2B5EF4-FFF2-40B4-BE49-F238E27FC236}">
                    <a16:creationId xmlns:a16="http://schemas.microsoft.com/office/drawing/2014/main" id="{CFC24920-CA7A-D4EF-5ADE-FE97D254F5BA}"/>
                  </a:ext>
                </a:extLst>
              </p:cNvPr>
              <p:cNvSpPr/>
              <p:nvPr/>
            </p:nvSpPr>
            <p:spPr>
              <a:xfrm>
                <a:off x="6243684" y="4369075"/>
                <a:ext cx="478016" cy="584775"/>
              </a:xfrm>
              <a:prstGeom prst="rect">
                <a:avLst/>
              </a:prstGeom>
              <a:noFill/>
            </p:spPr>
            <p:txBody>
              <a:bodyPr wrap="none" lIns="91440" tIns="45720" rIns="91440" bIns="45720">
                <a:spAutoFit/>
              </a:bodyPr>
              <a:lstStyle/>
              <a:p>
                <a:pPr algn="ctr"/>
                <a:r>
                  <a:rPr lang="en-GB" sz="3200" b="0" cap="none" spc="0" dirty="0">
                    <a:ln w="0"/>
                    <a:solidFill>
                      <a:schemeClr val="tx1"/>
                    </a:solidFill>
                    <a:effectLst>
                      <a:outerShdw blurRad="38100" dist="19050" dir="2700000" algn="tl" rotWithShape="0">
                        <a:schemeClr val="dk1">
                          <a:alpha val="40000"/>
                        </a:schemeClr>
                      </a:outerShdw>
                    </a:effectLst>
                  </a:rPr>
                  <a:t>T</a:t>
                </a:r>
                <a:r>
                  <a:rPr lang="en-GB" sz="1600" b="0" cap="none" spc="0" dirty="0">
                    <a:ln w="0"/>
                    <a:solidFill>
                      <a:schemeClr val="tx1"/>
                    </a:solidFill>
                    <a:effectLst>
                      <a:outerShdw blurRad="38100" dist="19050" dir="2700000" algn="tl" rotWithShape="0">
                        <a:schemeClr val="dk1">
                          <a:alpha val="40000"/>
                        </a:schemeClr>
                      </a:outerShdw>
                    </a:effectLst>
                  </a:rPr>
                  <a:t>3</a:t>
                </a:r>
                <a:endParaRPr lang="en-GB" sz="3200" b="0" cap="none" spc="0" dirty="0">
                  <a:ln w="0"/>
                  <a:solidFill>
                    <a:schemeClr val="tx1"/>
                  </a:solidFill>
                  <a:effectLst>
                    <a:outerShdw blurRad="38100" dist="19050" dir="2700000" algn="tl" rotWithShape="0">
                      <a:schemeClr val="dk1">
                        <a:alpha val="40000"/>
                      </a:schemeClr>
                    </a:outerShdw>
                  </a:effectLst>
                </a:endParaRPr>
              </a:p>
            </p:txBody>
          </p:sp>
          <p:sp>
            <p:nvSpPr>
              <p:cNvPr id="24" name="Rectangle 23">
                <a:extLst>
                  <a:ext uri="{FF2B5EF4-FFF2-40B4-BE49-F238E27FC236}">
                    <a16:creationId xmlns:a16="http://schemas.microsoft.com/office/drawing/2014/main" id="{5961CE12-0117-D6FD-0676-E7F181C2821D}"/>
                  </a:ext>
                </a:extLst>
              </p:cNvPr>
              <p:cNvSpPr/>
              <p:nvPr/>
            </p:nvSpPr>
            <p:spPr>
              <a:xfrm>
                <a:off x="6236363" y="4643679"/>
                <a:ext cx="478016" cy="584775"/>
              </a:xfrm>
              <a:prstGeom prst="rect">
                <a:avLst/>
              </a:prstGeom>
              <a:noFill/>
            </p:spPr>
            <p:txBody>
              <a:bodyPr wrap="none" lIns="91440" tIns="45720" rIns="91440" bIns="45720">
                <a:spAutoFit/>
              </a:bodyPr>
              <a:lstStyle/>
              <a:p>
                <a:pPr algn="ctr"/>
                <a:r>
                  <a:rPr lang="en-GB" sz="3200" b="0" cap="none" spc="0" dirty="0">
                    <a:ln w="0"/>
                    <a:solidFill>
                      <a:schemeClr val="tx1"/>
                    </a:solidFill>
                    <a:effectLst>
                      <a:outerShdw blurRad="38100" dist="19050" dir="2700000" algn="tl" rotWithShape="0">
                        <a:schemeClr val="dk1">
                          <a:alpha val="40000"/>
                        </a:schemeClr>
                      </a:outerShdw>
                    </a:effectLst>
                  </a:rPr>
                  <a:t>T</a:t>
                </a:r>
                <a:r>
                  <a:rPr lang="en-GB" sz="1600" b="0" cap="none" spc="0" dirty="0">
                    <a:ln w="0"/>
                    <a:solidFill>
                      <a:schemeClr val="tx1"/>
                    </a:solidFill>
                    <a:effectLst>
                      <a:outerShdw blurRad="38100" dist="19050" dir="2700000" algn="tl" rotWithShape="0">
                        <a:schemeClr val="dk1">
                          <a:alpha val="40000"/>
                        </a:schemeClr>
                      </a:outerShdw>
                    </a:effectLst>
                  </a:rPr>
                  <a:t>4</a:t>
                </a:r>
                <a:endParaRPr lang="en-GB" sz="3200" b="0" cap="none" spc="0" dirty="0">
                  <a:ln w="0"/>
                  <a:solidFill>
                    <a:schemeClr val="tx1"/>
                  </a:solidFill>
                  <a:effectLst>
                    <a:outerShdw blurRad="38100" dist="19050" dir="2700000" algn="tl" rotWithShape="0">
                      <a:schemeClr val="dk1">
                        <a:alpha val="40000"/>
                      </a:schemeClr>
                    </a:outerShdw>
                  </a:effectLst>
                </a:endParaRPr>
              </a:p>
            </p:txBody>
          </p:sp>
          <p:cxnSp>
            <p:nvCxnSpPr>
              <p:cNvPr id="40" name="Straight Connector 39">
                <a:extLst>
                  <a:ext uri="{FF2B5EF4-FFF2-40B4-BE49-F238E27FC236}">
                    <a16:creationId xmlns:a16="http://schemas.microsoft.com/office/drawing/2014/main" id="{14CF6A87-E12F-6EA8-68B2-6FDB47C783EC}"/>
                  </a:ext>
                </a:extLst>
              </p:cNvPr>
              <p:cNvCxnSpPr>
                <a:cxnSpLocks/>
              </p:cNvCxnSpPr>
              <p:nvPr/>
            </p:nvCxnSpPr>
            <p:spPr>
              <a:xfrm>
                <a:off x="6641879" y="4111625"/>
                <a:ext cx="881283" cy="185208"/>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E231B25-3EBA-B9BB-5E94-EAD0E18C537A}"/>
                  </a:ext>
                </a:extLst>
              </p:cNvPr>
              <p:cNvCxnSpPr>
                <a:cxnSpLocks/>
              </p:cNvCxnSpPr>
              <p:nvPr/>
            </p:nvCxnSpPr>
            <p:spPr>
              <a:xfrm>
                <a:off x="6657011" y="4369075"/>
                <a:ext cx="865622" cy="105435"/>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74EEC96-3983-749D-510D-74D58B4302E2}"/>
                  </a:ext>
                </a:extLst>
              </p:cNvPr>
              <p:cNvCxnSpPr>
                <a:cxnSpLocks/>
              </p:cNvCxnSpPr>
              <p:nvPr/>
            </p:nvCxnSpPr>
            <p:spPr>
              <a:xfrm flipV="1">
                <a:off x="6657011" y="4654614"/>
                <a:ext cx="856432" cy="527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EFB8228-8ACC-6F3F-0B71-79847CA6F747}"/>
                  </a:ext>
                </a:extLst>
              </p:cNvPr>
              <p:cNvCxnSpPr>
                <a:cxnSpLocks/>
              </p:cNvCxnSpPr>
              <p:nvPr/>
            </p:nvCxnSpPr>
            <p:spPr>
              <a:xfrm flipV="1">
                <a:off x="6657011" y="4851400"/>
                <a:ext cx="866151" cy="84667"/>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C7CE609-B13A-EB7F-EF38-DC7FD7D4B5A9}"/>
                  </a:ext>
                </a:extLst>
              </p:cNvPr>
              <p:cNvCxnSpPr>
                <a:cxnSpLocks/>
              </p:cNvCxnSpPr>
              <p:nvPr/>
            </p:nvCxnSpPr>
            <p:spPr>
              <a:xfrm flipV="1">
                <a:off x="6657011" y="5054600"/>
                <a:ext cx="874089" cy="173854"/>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39" name="TextBox 38">
            <a:extLst>
              <a:ext uri="{FF2B5EF4-FFF2-40B4-BE49-F238E27FC236}">
                <a16:creationId xmlns:a16="http://schemas.microsoft.com/office/drawing/2014/main" id="{8145C72E-8278-EFA1-A8E7-5A67D8948B57}"/>
              </a:ext>
            </a:extLst>
          </p:cNvPr>
          <p:cNvSpPr txBox="1"/>
          <p:nvPr/>
        </p:nvSpPr>
        <p:spPr>
          <a:xfrm>
            <a:off x="11468100" y="5054600"/>
            <a:ext cx="184731" cy="369332"/>
          </a:xfrm>
          <a:prstGeom prst="rect">
            <a:avLst/>
          </a:prstGeom>
          <a:noFill/>
        </p:spPr>
        <p:txBody>
          <a:bodyPr wrap="none" rtlCol="0">
            <a:spAutoFit/>
          </a:bodyPr>
          <a:lstStyle/>
          <a:p>
            <a:endParaRPr lang="en-GB" dirty="0"/>
          </a:p>
        </p:txBody>
      </p:sp>
      <p:sp>
        <p:nvSpPr>
          <p:cNvPr id="79" name="Free-form: Shape 78">
            <a:extLst>
              <a:ext uri="{FF2B5EF4-FFF2-40B4-BE49-F238E27FC236}">
                <a16:creationId xmlns:a16="http://schemas.microsoft.com/office/drawing/2014/main" id="{C795F9B9-6283-DAEC-A0BF-1B6FEAADC290}"/>
              </a:ext>
            </a:extLst>
          </p:cNvPr>
          <p:cNvSpPr/>
          <p:nvPr/>
        </p:nvSpPr>
        <p:spPr>
          <a:xfrm>
            <a:off x="11088239" y="4639388"/>
            <a:ext cx="535563" cy="582975"/>
          </a:xfrm>
          <a:custGeom>
            <a:avLst/>
            <a:gdLst>
              <a:gd name="connsiteX0" fmla="*/ 406400 w 530225"/>
              <a:gd name="connsiteY0" fmla="*/ 568325 h 568325"/>
              <a:gd name="connsiteX1" fmla="*/ 530225 w 530225"/>
              <a:gd name="connsiteY1" fmla="*/ 530225 h 568325"/>
              <a:gd name="connsiteX2" fmla="*/ 511175 w 530225"/>
              <a:gd name="connsiteY2" fmla="*/ 492125 h 568325"/>
              <a:gd name="connsiteX3" fmla="*/ 412750 w 530225"/>
              <a:gd name="connsiteY3" fmla="*/ 390525 h 568325"/>
              <a:gd name="connsiteX4" fmla="*/ 361950 w 530225"/>
              <a:gd name="connsiteY4" fmla="*/ 269875 h 568325"/>
              <a:gd name="connsiteX5" fmla="*/ 295275 w 530225"/>
              <a:gd name="connsiteY5" fmla="*/ 142875 h 568325"/>
              <a:gd name="connsiteX6" fmla="*/ 260350 w 530225"/>
              <a:gd name="connsiteY6" fmla="*/ 123825 h 568325"/>
              <a:gd name="connsiteX7" fmla="*/ 168275 w 530225"/>
              <a:gd name="connsiteY7" fmla="*/ 0 h 568325"/>
              <a:gd name="connsiteX8" fmla="*/ 127000 w 530225"/>
              <a:gd name="connsiteY8" fmla="*/ 0 h 568325"/>
              <a:gd name="connsiteX9" fmla="*/ 76200 w 530225"/>
              <a:gd name="connsiteY9" fmla="*/ 107950 h 568325"/>
              <a:gd name="connsiteX10" fmla="*/ 47625 w 530225"/>
              <a:gd name="connsiteY10" fmla="*/ 222250 h 568325"/>
              <a:gd name="connsiteX11" fmla="*/ 15875 w 530225"/>
              <a:gd name="connsiteY11" fmla="*/ 304800 h 568325"/>
              <a:gd name="connsiteX12" fmla="*/ 0 w 530225"/>
              <a:gd name="connsiteY12" fmla="*/ 434975 h 568325"/>
              <a:gd name="connsiteX13" fmla="*/ 28575 w 530225"/>
              <a:gd name="connsiteY13" fmla="*/ 514350 h 568325"/>
              <a:gd name="connsiteX14" fmla="*/ 193675 w 530225"/>
              <a:gd name="connsiteY14" fmla="*/ 552450 h 568325"/>
              <a:gd name="connsiteX15" fmla="*/ 406400 w 530225"/>
              <a:gd name="connsiteY15" fmla="*/ 568325 h 568325"/>
              <a:gd name="connsiteX0" fmla="*/ 406400 w 530225"/>
              <a:gd name="connsiteY0" fmla="*/ 568325 h 568325"/>
              <a:gd name="connsiteX1" fmla="*/ 530225 w 530225"/>
              <a:gd name="connsiteY1" fmla="*/ 530225 h 568325"/>
              <a:gd name="connsiteX2" fmla="*/ 511175 w 530225"/>
              <a:gd name="connsiteY2" fmla="*/ 492125 h 568325"/>
              <a:gd name="connsiteX3" fmla="*/ 412750 w 530225"/>
              <a:gd name="connsiteY3" fmla="*/ 390525 h 568325"/>
              <a:gd name="connsiteX4" fmla="*/ 361950 w 530225"/>
              <a:gd name="connsiteY4" fmla="*/ 269875 h 568325"/>
              <a:gd name="connsiteX5" fmla="*/ 295275 w 530225"/>
              <a:gd name="connsiteY5" fmla="*/ 142875 h 568325"/>
              <a:gd name="connsiteX6" fmla="*/ 260350 w 530225"/>
              <a:gd name="connsiteY6" fmla="*/ 123825 h 568325"/>
              <a:gd name="connsiteX7" fmla="*/ 168275 w 530225"/>
              <a:gd name="connsiteY7" fmla="*/ 0 h 568325"/>
              <a:gd name="connsiteX8" fmla="*/ 127000 w 530225"/>
              <a:gd name="connsiteY8" fmla="*/ 0 h 568325"/>
              <a:gd name="connsiteX9" fmla="*/ 76200 w 530225"/>
              <a:gd name="connsiteY9" fmla="*/ 107950 h 568325"/>
              <a:gd name="connsiteX10" fmla="*/ 47625 w 530225"/>
              <a:gd name="connsiteY10" fmla="*/ 222250 h 568325"/>
              <a:gd name="connsiteX11" fmla="*/ 15875 w 530225"/>
              <a:gd name="connsiteY11" fmla="*/ 304800 h 568325"/>
              <a:gd name="connsiteX12" fmla="*/ 0 w 530225"/>
              <a:gd name="connsiteY12" fmla="*/ 434975 h 568325"/>
              <a:gd name="connsiteX13" fmla="*/ 28575 w 530225"/>
              <a:gd name="connsiteY13" fmla="*/ 514350 h 568325"/>
              <a:gd name="connsiteX14" fmla="*/ 193675 w 530225"/>
              <a:gd name="connsiteY14" fmla="*/ 552450 h 568325"/>
              <a:gd name="connsiteX15" fmla="*/ 406400 w 530225"/>
              <a:gd name="connsiteY15" fmla="*/ 568325 h 568325"/>
              <a:gd name="connsiteX0" fmla="*/ 406400 w 530225"/>
              <a:gd name="connsiteY0" fmla="*/ 568325 h 568325"/>
              <a:gd name="connsiteX1" fmla="*/ 530225 w 530225"/>
              <a:gd name="connsiteY1" fmla="*/ 530225 h 568325"/>
              <a:gd name="connsiteX2" fmla="*/ 511175 w 530225"/>
              <a:gd name="connsiteY2" fmla="*/ 492125 h 568325"/>
              <a:gd name="connsiteX3" fmla="*/ 412750 w 530225"/>
              <a:gd name="connsiteY3" fmla="*/ 390525 h 568325"/>
              <a:gd name="connsiteX4" fmla="*/ 361950 w 530225"/>
              <a:gd name="connsiteY4" fmla="*/ 269875 h 568325"/>
              <a:gd name="connsiteX5" fmla="*/ 295275 w 530225"/>
              <a:gd name="connsiteY5" fmla="*/ 142875 h 568325"/>
              <a:gd name="connsiteX6" fmla="*/ 260350 w 530225"/>
              <a:gd name="connsiteY6" fmla="*/ 123825 h 568325"/>
              <a:gd name="connsiteX7" fmla="*/ 168275 w 530225"/>
              <a:gd name="connsiteY7" fmla="*/ 0 h 568325"/>
              <a:gd name="connsiteX8" fmla="*/ 127000 w 530225"/>
              <a:gd name="connsiteY8" fmla="*/ 0 h 568325"/>
              <a:gd name="connsiteX9" fmla="*/ 76200 w 530225"/>
              <a:gd name="connsiteY9" fmla="*/ 107950 h 568325"/>
              <a:gd name="connsiteX10" fmla="*/ 47625 w 530225"/>
              <a:gd name="connsiteY10" fmla="*/ 222250 h 568325"/>
              <a:gd name="connsiteX11" fmla="*/ 15875 w 530225"/>
              <a:gd name="connsiteY11" fmla="*/ 304800 h 568325"/>
              <a:gd name="connsiteX12" fmla="*/ 0 w 530225"/>
              <a:gd name="connsiteY12" fmla="*/ 434975 h 568325"/>
              <a:gd name="connsiteX13" fmla="*/ 28575 w 530225"/>
              <a:gd name="connsiteY13" fmla="*/ 514350 h 568325"/>
              <a:gd name="connsiteX14" fmla="*/ 193675 w 530225"/>
              <a:gd name="connsiteY14" fmla="*/ 552450 h 568325"/>
              <a:gd name="connsiteX15" fmla="*/ 406400 w 530225"/>
              <a:gd name="connsiteY15" fmla="*/ 568325 h 568325"/>
              <a:gd name="connsiteX0" fmla="*/ 406400 w 530225"/>
              <a:gd name="connsiteY0" fmla="*/ 568325 h 568325"/>
              <a:gd name="connsiteX1" fmla="*/ 530225 w 530225"/>
              <a:gd name="connsiteY1" fmla="*/ 530225 h 568325"/>
              <a:gd name="connsiteX2" fmla="*/ 511175 w 530225"/>
              <a:gd name="connsiteY2" fmla="*/ 492125 h 568325"/>
              <a:gd name="connsiteX3" fmla="*/ 412750 w 530225"/>
              <a:gd name="connsiteY3" fmla="*/ 390525 h 568325"/>
              <a:gd name="connsiteX4" fmla="*/ 361950 w 530225"/>
              <a:gd name="connsiteY4" fmla="*/ 269875 h 568325"/>
              <a:gd name="connsiteX5" fmla="*/ 295275 w 530225"/>
              <a:gd name="connsiteY5" fmla="*/ 142875 h 568325"/>
              <a:gd name="connsiteX6" fmla="*/ 260350 w 530225"/>
              <a:gd name="connsiteY6" fmla="*/ 123825 h 568325"/>
              <a:gd name="connsiteX7" fmla="*/ 168275 w 530225"/>
              <a:gd name="connsiteY7" fmla="*/ 0 h 568325"/>
              <a:gd name="connsiteX8" fmla="*/ 127000 w 530225"/>
              <a:gd name="connsiteY8" fmla="*/ 0 h 568325"/>
              <a:gd name="connsiteX9" fmla="*/ 76200 w 530225"/>
              <a:gd name="connsiteY9" fmla="*/ 107950 h 568325"/>
              <a:gd name="connsiteX10" fmla="*/ 47625 w 530225"/>
              <a:gd name="connsiteY10" fmla="*/ 222250 h 568325"/>
              <a:gd name="connsiteX11" fmla="*/ 15875 w 530225"/>
              <a:gd name="connsiteY11" fmla="*/ 304800 h 568325"/>
              <a:gd name="connsiteX12" fmla="*/ 0 w 530225"/>
              <a:gd name="connsiteY12" fmla="*/ 434975 h 568325"/>
              <a:gd name="connsiteX13" fmla="*/ 28575 w 530225"/>
              <a:gd name="connsiteY13" fmla="*/ 514350 h 568325"/>
              <a:gd name="connsiteX14" fmla="*/ 193675 w 530225"/>
              <a:gd name="connsiteY14" fmla="*/ 552450 h 568325"/>
              <a:gd name="connsiteX15" fmla="*/ 406400 w 530225"/>
              <a:gd name="connsiteY15" fmla="*/ 568325 h 568325"/>
              <a:gd name="connsiteX0" fmla="*/ 406400 w 530225"/>
              <a:gd name="connsiteY0" fmla="*/ 568325 h 568325"/>
              <a:gd name="connsiteX1" fmla="*/ 530225 w 530225"/>
              <a:gd name="connsiteY1" fmla="*/ 530225 h 568325"/>
              <a:gd name="connsiteX2" fmla="*/ 511175 w 530225"/>
              <a:gd name="connsiteY2" fmla="*/ 492125 h 568325"/>
              <a:gd name="connsiteX3" fmla="*/ 412750 w 530225"/>
              <a:gd name="connsiteY3" fmla="*/ 390525 h 568325"/>
              <a:gd name="connsiteX4" fmla="*/ 361950 w 530225"/>
              <a:gd name="connsiteY4" fmla="*/ 269875 h 568325"/>
              <a:gd name="connsiteX5" fmla="*/ 295275 w 530225"/>
              <a:gd name="connsiteY5" fmla="*/ 142875 h 568325"/>
              <a:gd name="connsiteX6" fmla="*/ 260350 w 530225"/>
              <a:gd name="connsiteY6" fmla="*/ 123825 h 568325"/>
              <a:gd name="connsiteX7" fmla="*/ 168275 w 530225"/>
              <a:gd name="connsiteY7" fmla="*/ 0 h 568325"/>
              <a:gd name="connsiteX8" fmla="*/ 127000 w 530225"/>
              <a:gd name="connsiteY8" fmla="*/ 0 h 568325"/>
              <a:gd name="connsiteX9" fmla="*/ 76200 w 530225"/>
              <a:gd name="connsiteY9" fmla="*/ 107950 h 568325"/>
              <a:gd name="connsiteX10" fmla="*/ 47625 w 530225"/>
              <a:gd name="connsiteY10" fmla="*/ 222250 h 568325"/>
              <a:gd name="connsiteX11" fmla="*/ 15875 w 530225"/>
              <a:gd name="connsiteY11" fmla="*/ 304800 h 568325"/>
              <a:gd name="connsiteX12" fmla="*/ 0 w 530225"/>
              <a:gd name="connsiteY12" fmla="*/ 434975 h 568325"/>
              <a:gd name="connsiteX13" fmla="*/ 28575 w 530225"/>
              <a:gd name="connsiteY13" fmla="*/ 514350 h 568325"/>
              <a:gd name="connsiteX14" fmla="*/ 193675 w 530225"/>
              <a:gd name="connsiteY14" fmla="*/ 552450 h 568325"/>
              <a:gd name="connsiteX15" fmla="*/ 406400 w 530225"/>
              <a:gd name="connsiteY15" fmla="*/ 568325 h 568325"/>
              <a:gd name="connsiteX0" fmla="*/ 406400 w 537514"/>
              <a:gd name="connsiteY0" fmla="*/ 568325 h 568325"/>
              <a:gd name="connsiteX1" fmla="*/ 530225 w 537514"/>
              <a:gd name="connsiteY1" fmla="*/ 530225 h 568325"/>
              <a:gd name="connsiteX2" fmla="*/ 511175 w 537514"/>
              <a:gd name="connsiteY2" fmla="*/ 492125 h 568325"/>
              <a:gd name="connsiteX3" fmla="*/ 412750 w 537514"/>
              <a:gd name="connsiteY3" fmla="*/ 390525 h 568325"/>
              <a:gd name="connsiteX4" fmla="*/ 361950 w 537514"/>
              <a:gd name="connsiteY4" fmla="*/ 269875 h 568325"/>
              <a:gd name="connsiteX5" fmla="*/ 295275 w 537514"/>
              <a:gd name="connsiteY5" fmla="*/ 142875 h 568325"/>
              <a:gd name="connsiteX6" fmla="*/ 260350 w 537514"/>
              <a:gd name="connsiteY6" fmla="*/ 123825 h 568325"/>
              <a:gd name="connsiteX7" fmla="*/ 168275 w 537514"/>
              <a:gd name="connsiteY7" fmla="*/ 0 h 568325"/>
              <a:gd name="connsiteX8" fmla="*/ 127000 w 537514"/>
              <a:gd name="connsiteY8" fmla="*/ 0 h 568325"/>
              <a:gd name="connsiteX9" fmla="*/ 76200 w 537514"/>
              <a:gd name="connsiteY9" fmla="*/ 107950 h 568325"/>
              <a:gd name="connsiteX10" fmla="*/ 47625 w 537514"/>
              <a:gd name="connsiteY10" fmla="*/ 222250 h 568325"/>
              <a:gd name="connsiteX11" fmla="*/ 15875 w 537514"/>
              <a:gd name="connsiteY11" fmla="*/ 304800 h 568325"/>
              <a:gd name="connsiteX12" fmla="*/ 0 w 537514"/>
              <a:gd name="connsiteY12" fmla="*/ 434975 h 568325"/>
              <a:gd name="connsiteX13" fmla="*/ 28575 w 537514"/>
              <a:gd name="connsiteY13" fmla="*/ 514350 h 568325"/>
              <a:gd name="connsiteX14" fmla="*/ 193675 w 537514"/>
              <a:gd name="connsiteY14" fmla="*/ 552450 h 568325"/>
              <a:gd name="connsiteX15" fmla="*/ 406400 w 537514"/>
              <a:gd name="connsiteY15" fmla="*/ 568325 h 568325"/>
              <a:gd name="connsiteX0" fmla="*/ 406400 w 537514"/>
              <a:gd name="connsiteY0" fmla="*/ 568325 h 568325"/>
              <a:gd name="connsiteX1" fmla="*/ 530225 w 537514"/>
              <a:gd name="connsiteY1" fmla="*/ 530225 h 568325"/>
              <a:gd name="connsiteX2" fmla="*/ 511175 w 537514"/>
              <a:gd name="connsiteY2" fmla="*/ 492125 h 568325"/>
              <a:gd name="connsiteX3" fmla="*/ 412750 w 537514"/>
              <a:gd name="connsiteY3" fmla="*/ 390525 h 568325"/>
              <a:gd name="connsiteX4" fmla="*/ 361950 w 537514"/>
              <a:gd name="connsiteY4" fmla="*/ 269875 h 568325"/>
              <a:gd name="connsiteX5" fmla="*/ 295275 w 537514"/>
              <a:gd name="connsiteY5" fmla="*/ 142875 h 568325"/>
              <a:gd name="connsiteX6" fmla="*/ 260350 w 537514"/>
              <a:gd name="connsiteY6" fmla="*/ 123825 h 568325"/>
              <a:gd name="connsiteX7" fmla="*/ 168275 w 537514"/>
              <a:gd name="connsiteY7" fmla="*/ 0 h 568325"/>
              <a:gd name="connsiteX8" fmla="*/ 127000 w 537514"/>
              <a:gd name="connsiteY8" fmla="*/ 0 h 568325"/>
              <a:gd name="connsiteX9" fmla="*/ 76200 w 537514"/>
              <a:gd name="connsiteY9" fmla="*/ 107950 h 568325"/>
              <a:gd name="connsiteX10" fmla="*/ 47625 w 537514"/>
              <a:gd name="connsiteY10" fmla="*/ 222250 h 568325"/>
              <a:gd name="connsiteX11" fmla="*/ 15875 w 537514"/>
              <a:gd name="connsiteY11" fmla="*/ 304800 h 568325"/>
              <a:gd name="connsiteX12" fmla="*/ 0 w 537514"/>
              <a:gd name="connsiteY12" fmla="*/ 434975 h 568325"/>
              <a:gd name="connsiteX13" fmla="*/ 28575 w 537514"/>
              <a:gd name="connsiteY13" fmla="*/ 514350 h 568325"/>
              <a:gd name="connsiteX14" fmla="*/ 193675 w 537514"/>
              <a:gd name="connsiteY14" fmla="*/ 552450 h 568325"/>
              <a:gd name="connsiteX15" fmla="*/ 406400 w 537514"/>
              <a:gd name="connsiteY15" fmla="*/ 568325 h 568325"/>
              <a:gd name="connsiteX0" fmla="*/ 406400 w 537514"/>
              <a:gd name="connsiteY0" fmla="*/ 568325 h 569084"/>
              <a:gd name="connsiteX1" fmla="*/ 530225 w 537514"/>
              <a:gd name="connsiteY1" fmla="*/ 530225 h 569084"/>
              <a:gd name="connsiteX2" fmla="*/ 511175 w 537514"/>
              <a:gd name="connsiteY2" fmla="*/ 492125 h 569084"/>
              <a:gd name="connsiteX3" fmla="*/ 412750 w 537514"/>
              <a:gd name="connsiteY3" fmla="*/ 390525 h 569084"/>
              <a:gd name="connsiteX4" fmla="*/ 361950 w 537514"/>
              <a:gd name="connsiteY4" fmla="*/ 269875 h 569084"/>
              <a:gd name="connsiteX5" fmla="*/ 295275 w 537514"/>
              <a:gd name="connsiteY5" fmla="*/ 142875 h 569084"/>
              <a:gd name="connsiteX6" fmla="*/ 260350 w 537514"/>
              <a:gd name="connsiteY6" fmla="*/ 123825 h 569084"/>
              <a:gd name="connsiteX7" fmla="*/ 168275 w 537514"/>
              <a:gd name="connsiteY7" fmla="*/ 0 h 569084"/>
              <a:gd name="connsiteX8" fmla="*/ 127000 w 537514"/>
              <a:gd name="connsiteY8" fmla="*/ 0 h 569084"/>
              <a:gd name="connsiteX9" fmla="*/ 76200 w 537514"/>
              <a:gd name="connsiteY9" fmla="*/ 107950 h 569084"/>
              <a:gd name="connsiteX10" fmla="*/ 47625 w 537514"/>
              <a:gd name="connsiteY10" fmla="*/ 222250 h 569084"/>
              <a:gd name="connsiteX11" fmla="*/ 15875 w 537514"/>
              <a:gd name="connsiteY11" fmla="*/ 304800 h 569084"/>
              <a:gd name="connsiteX12" fmla="*/ 0 w 537514"/>
              <a:gd name="connsiteY12" fmla="*/ 434975 h 569084"/>
              <a:gd name="connsiteX13" fmla="*/ 28575 w 537514"/>
              <a:gd name="connsiteY13" fmla="*/ 514350 h 569084"/>
              <a:gd name="connsiteX14" fmla="*/ 193675 w 537514"/>
              <a:gd name="connsiteY14" fmla="*/ 552450 h 569084"/>
              <a:gd name="connsiteX15" fmla="*/ 406400 w 537514"/>
              <a:gd name="connsiteY15" fmla="*/ 568325 h 569084"/>
              <a:gd name="connsiteX0" fmla="*/ 406400 w 537514"/>
              <a:gd name="connsiteY0" fmla="*/ 568325 h 569084"/>
              <a:gd name="connsiteX1" fmla="*/ 530225 w 537514"/>
              <a:gd name="connsiteY1" fmla="*/ 530225 h 569084"/>
              <a:gd name="connsiteX2" fmla="*/ 511175 w 537514"/>
              <a:gd name="connsiteY2" fmla="*/ 492125 h 569084"/>
              <a:gd name="connsiteX3" fmla="*/ 412750 w 537514"/>
              <a:gd name="connsiteY3" fmla="*/ 390525 h 569084"/>
              <a:gd name="connsiteX4" fmla="*/ 361950 w 537514"/>
              <a:gd name="connsiteY4" fmla="*/ 269875 h 569084"/>
              <a:gd name="connsiteX5" fmla="*/ 295275 w 537514"/>
              <a:gd name="connsiteY5" fmla="*/ 142875 h 569084"/>
              <a:gd name="connsiteX6" fmla="*/ 260350 w 537514"/>
              <a:gd name="connsiteY6" fmla="*/ 123825 h 569084"/>
              <a:gd name="connsiteX7" fmla="*/ 168275 w 537514"/>
              <a:gd name="connsiteY7" fmla="*/ 0 h 569084"/>
              <a:gd name="connsiteX8" fmla="*/ 127000 w 537514"/>
              <a:gd name="connsiteY8" fmla="*/ 0 h 569084"/>
              <a:gd name="connsiteX9" fmla="*/ 76200 w 537514"/>
              <a:gd name="connsiteY9" fmla="*/ 107950 h 569084"/>
              <a:gd name="connsiteX10" fmla="*/ 47625 w 537514"/>
              <a:gd name="connsiteY10" fmla="*/ 222250 h 569084"/>
              <a:gd name="connsiteX11" fmla="*/ 15875 w 537514"/>
              <a:gd name="connsiteY11" fmla="*/ 304800 h 569084"/>
              <a:gd name="connsiteX12" fmla="*/ 0 w 537514"/>
              <a:gd name="connsiteY12" fmla="*/ 434975 h 569084"/>
              <a:gd name="connsiteX13" fmla="*/ 28575 w 537514"/>
              <a:gd name="connsiteY13" fmla="*/ 514350 h 569084"/>
              <a:gd name="connsiteX14" fmla="*/ 193675 w 537514"/>
              <a:gd name="connsiteY14" fmla="*/ 552450 h 569084"/>
              <a:gd name="connsiteX15" fmla="*/ 406400 w 537514"/>
              <a:gd name="connsiteY15" fmla="*/ 568325 h 569084"/>
              <a:gd name="connsiteX0" fmla="*/ 406400 w 537514"/>
              <a:gd name="connsiteY0" fmla="*/ 568325 h 569084"/>
              <a:gd name="connsiteX1" fmla="*/ 530225 w 537514"/>
              <a:gd name="connsiteY1" fmla="*/ 530225 h 569084"/>
              <a:gd name="connsiteX2" fmla="*/ 511175 w 537514"/>
              <a:gd name="connsiteY2" fmla="*/ 492125 h 569084"/>
              <a:gd name="connsiteX3" fmla="*/ 412750 w 537514"/>
              <a:gd name="connsiteY3" fmla="*/ 390525 h 569084"/>
              <a:gd name="connsiteX4" fmla="*/ 361950 w 537514"/>
              <a:gd name="connsiteY4" fmla="*/ 269875 h 569084"/>
              <a:gd name="connsiteX5" fmla="*/ 295275 w 537514"/>
              <a:gd name="connsiteY5" fmla="*/ 142875 h 569084"/>
              <a:gd name="connsiteX6" fmla="*/ 260350 w 537514"/>
              <a:gd name="connsiteY6" fmla="*/ 123825 h 569084"/>
              <a:gd name="connsiteX7" fmla="*/ 168275 w 537514"/>
              <a:gd name="connsiteY7" fmla="*/ 0 h 569084"/>
              <a:gd name="connsiteX8" fmla="*/ 127000 w 537514"/>
              <a:gd name="connsiteY8" fmla="*/ 0 h 569084"/>
              <a:gd name="connsiteX9" fmla="*/ 76200 w 537514"/>
              <a:gd name="connsiteY9" fmla="*/ 107950 h 569084"/>
              <a:gd name="connsiteX10" fmla="*/ 47625 w 537514"/>
              <a:gd name="connsiteY10" fmla="*/ 222250 h 569084"/>
              <a:gd name="connsiteX11" fmla="*/ 15875 w 537514"/>
              <a:gd name="connsiteY11" fmla="*/ 304800 h 569084"/>
              <a:gd name="connsiteX12" fmla="*/ 0 w 537514"/>
              <a:gd name="connsiteY12" fmla="*/ 434975 h 569084"/>
              <a:gd name="connsiteX13" fmla="*/ 28575 w 537514"/>
              <a:gd name="connsiteY13" fmla="*/ 514350 h 569084"/>
              <a:gd name="connsiteX14" fmla="*/ 193675 w 537514"/>
              <a:gd name="connsiteY14" fmla="*/ 552450 h 569084"/>
              <a:gd name="connsiteX15" fmla="*/ 406400 w 537514"/>
              <a:gd name="connsiteY15" fmla="*/ 568325 h 569084"/>
              <a:gd name="connsiteX0" fmla="*/ 406686 w 537800"/>
              <a:gd name="connsiteY0" fmla="*/ 568325 h 569084"/>
              <a:gd name="connsiteX1" fmla="*/ 530511 w 537800"/>
              <a:gd name="connsiteY1" fmla="*/ 530225 h 569084"/>
              <a:gd name="connsiteX2" fmla="*/ 511461 w 537800"/>
              <a:gd name="connsiteY2" fmla="*/ 492125 h 569084"/>
              <a:gd name="connsiteX3" fmla="*/ 413036 w 537800"/>
              <a:gd name="connsiteY3" fmla="*/ 390525 h 569084"/>
              <a:gd name="connsiteX4" fmla="*/ 362236 w 537800"/>
              <a:gd name="connsiteY4" fmla="*/ 269875 h 569084"/>
              <a:gd name="connsiteX5" fmla="*/ 295561 w 537800"/>
              <a:gd name="connsiteY5" fmla="*/ 142875 h 569084"/>
              <a:gd name="connsiteX6" fmla="*/ 260636 w 537800"/>
              <a:gd name="connsiteY6" fmla="*/ 123825 h 569084"/>
              <a:gd name="connsiteX7" fmla="*/ 168561 w 537800"/>
              <a:gd name="connsiteY7" fmla="*/ 0 h 569084"/>
              <a:gd name="connsiteX8" fmla="*/ 127286 w 537800"/>
              <a:gd name="connsiteY8" fmla="*/ 0 h 569084"/>
              <a:gd name="connsiteX9" fmla="*/ 76486 w 537800"/>
              <a:gd name="connsiteY9" fmla="*/ 107950 h 569084"/>
              <a:gd name="connsiteX10" fmla="*/ 47911 w 537800"/>
              <a:gd name="connsiteY10" fmla="*/ 222250 h 569084"/>
              <a:gd name="connsiteX11" fmla="*/ 16161 w 537800"/>
              <a:gd name="connsiteY11" fmla="*/ 304800 h 569084"/>
              <a:gd name="connsiteX12" fmla="*/ 286 w 537800"/>
              <a:gd name="connsiteY12" fmla="*/ 434975 h 569084"/>
              <a:gd name="connsiteX13" fmla="*/ 28861 w 537800"/>
              <a:gd name="connsiteY13" fmla="*/ 514350 h 569084"/>
              <a:gd name="connsiteX14" fmla="*/ 193961 w 537800"/>
              <a:gd name="connsiteY14" fmla="*/ 552450 h 569084"/>
              <a:gd name="connsiteX15" fmla="*/ 406686 w 537800"/>
              <a:gd name="connsiteY15" fmla="*/ 568325 h 569084"/>
              <a:gd name="connsiteX0" fmla="*/ 406686 w 537800"/>
              <a:gd name="connsiteY0" fmla="*/ 568325 h 569084"/>
              <a:gd name="connsiteX1" fmla="*/ 530511 w 537800"/>
              <a:gd name="connsiteY1" fmla="*/ 530225 h 569084"/>
              <a:gd name="connsiteX2" fmla="*/ 511461 w 537800"/>
              <a:gd name="connsiteY2" fmla="*/ 492125 h 569084"/>
              <a:gd name="connsiteX3" fmla="*/ 413036 w 537800"/>
              <a:gd name="connsiteY3" fmla="*/ 390525 h 569084"/>
              <a:gd name="connsiteX4" fmla="*/ 362236 w 537800"/>
              <a:gd name="connsiteY4" fmla="*/ 269875 h 569084"/>
              <a:gd name="connsiteX5" fmla="*/ 295561 w 537800"/>
              <a:gd name="connsiteY5" fmla="*/ 142875 h 569084"/>
              <a:gd name="connsiteX6" fmla="*/ 260636 w 537800"/>
              <a:gd name="connsiteY6" fmla="*/ 123825 h 569084"/>
              <a:gd name="connsiteX7" fmla="*/ 168561 w 537800"/>
              <a:gd name="connsiteY7" fmla="*/ 0 h 569084"/>
              <a:gd name="connsiteX8" fmla="*/ 127286 w 537800"/>
              <a:gd name="connsiteY8" fmla="*/ 0 h 569084"/>
              <a:gd name="connsiteX9" fmla="*/ 76486 w 537800"/>
              <a:gd name="connsiteY9" fmla="*/ 107950 h 569084"/>
              <a:gd name="connsiteX10" fmla="*/ 47911 w 537800"/>
              <a:gd name="connsiteY10" fmla="*/ 222250 h 569084"/>
              <a:gd name="connsiteX11" fmla="*/ 16161 w 537800"/>
              <a:gd name="connsiteY11" fmla="*/ 304800 h 569084"/>
              <a:gd name="connsiteX12" fmla="*/ 286 w 537800"/>
              <a:gd name="connsiteY12" fmla="*/ 434975 h 569084"/>
              <a:gd name="connsiteX13" fmla="*/ 28861 w 537800"/>
              <a:gd name="connsiteY13" fmla="*/ 514350 h 569084"/>
              <a:gd name="connsiteX14" fmla="*/ 193961 w 537800"/>
              <a:gd name="connsiteY14" fmla="*/ 552450 h 569084"/>
              <a:gd name="connsiteX15" fmla="*/ 406686 w 537800"/>
              <a:gd name="connsiteY15" fmla="*/ 568325 h 569084"/>
              <a:gd name="connsiteX0" fmla="*/ 406686 w 537800"/>
              <a:gd name="connsiteY0" fmla="*/ 568325 h 569084"/>
              <a:gd name="connsiteX1" fmla="*/ 530511 w 537800"/>
              <a:gd name="connsiteY1" fmla="*/ 530225 h 569084"/>
              <a:gd name="connsiteX2" fmla="*/ 511461 w 537800"/>
              <a:gd name="connsiteY2" fmla="*/ 492125 h 569084"/>
              <a:gd name="connsiteX3" fmla="*/ 413036 w 537800"/>
              <a:gd name="connsiteY3" fmla="*/ 390525 h 569084"/>
              <a:gd name="connsiteX4" fmla="*/ 362236 w 537800"/>
              <a:gd name="connsiteY4" fmla="*/ 269875 h 569084"/>
              <a:gd name="connsiteX5" fmla="*/ 295561 w 537800"/>
              <a:gd name="connsiteY5" fmla="*/ 142875 h 569084"/>
              <a:gd name="connsiteX6" fmla="*/ 260636 w 537800"/>
              <a:gd name="connsiteY6" fmla="*/ 123825 h 569084"/>
              <a:gd name="connsiteX7" fmla="*/ 168561 w 537800"/>
              <a:gd name="connsiteY7" fmla="*/ 0 h 569084"/>
              <a:gd name="connsiteX8" fmla="*/ 127286 w 537800"/>
              <a:gd name="connsiteY8" fmla="*/ 0 h 569084"/>
              <a:gd name="connsiteX9" fmla="*/ 76486 w 537800"/>
              <a:gd name="connsiteY9" fmla="*/ 107950 h 569084"/>
              <a:gd name="connsiteX10" fmla="*/ 47911 w 537800"/>
              <a:gd name="connsiteY10" fmla="*/ 222250 h 569084"/>
              <a:gd name="connsiteX11" fmla="*/ 16161 w 537800"/>
              <a:gd name="connsiteY11" fmla="*/ 304800 h 569084"/>
              <a:gd name="connsiteX12" fmla="*/ 286 w 537800"/>
              <a:gd name="connsiteY12" fmla="*/ 434975 h 569084"/>
              <a:gd name="connsiteX13" fmla="*/ 28861 w 537800"/>
              <a:gd name="connsiteY13" fmla="*/ 514350 h 569084"/>
              <a:gd name="connsiteX14" fmla="*/ 193961 w 537800"/>
              <a:gd name="connsiteY14" fmla="*/ 552450 h 569084"/>
              <a:gd name="connsiteX15" fmla="*/ 406686 w 537800"/>
              <a:gd name="connsiteY15" fmla="*/ 568325 h 569084"/>
              <a:gd name="connsiteX0" fmla="*/ 406686 w 537800"/>
              <a:gd name="connsiteY0" fmla="*/ 568325 h 569084"/>
              <a:gd name="connsiteX1" fmla="*/ 530511 w 537800"/>
              <a:gd name="connsiteY1" fmla="*/ 530225 h 569084"/>
              <a:gd name="connsiteX2" fmla="*/ 511461 w 537800"/>
              <a:gd name="connsiteY2" fmla="*/ 492125 h 569084"/>
              <a:gd name="connsiteX3" fmla="*/ 413036 w 537800"/>
              <a:gd name="connsiteY3" fmla="*/ 390525 h 569084"/>
              <a:gd name="connsiteX4" fmla="*/ 362236 w 537800"/>
              <a:gd name="connsiteY4" fmla="*/ 269875 h 569084"/>
              <a:gd name="connsiteX5" fmla="*/ 295561 w 537800"/>
              <a:gd name="connsiteY5" fmla="*/ 142875 h 569084"/>
              <a:gd name="connsiteX6" fmla="*/ 260636 w 537800"/>
              <a:gd name="connsiteY6" fmla="*/ 123825 h 569084"/>
              <a:gd name="connsiteX7" fmla="*/ 168561 w 537800"/>
              <a:gd name="connsiteY7" fmla="*/ 0 h 569084"/>
              <a:gd name="connsiteX8" fmla="*/ 127286 w 537800"/>
              <a:gd name="connsiteY8" fmla="*/ 0 h 569084"/>
              <a:gd name="connsiteX9" fmla="*/ 76486 w 537800"/>
              <a:gd name="connsiteY9" fmla="*/ 107950 h 569084"/>
              <a:gd name="connsiteX10" fmla="*/ 47911 w 537800"/>
              <a:gd name="connsiteY10" fmla="*/ 222250 h 569084"/>
              <a:gd name="connsiteX11" fmla="*/ 16161 w 537800"/>
              <a:gd name="connsiteY11" fmla="*/ 304800 h 569084"/>
              <a:gd name="connsiteX12" fmla="*/ 286 w 537800"/>
              <a:gd name="connsiteY12" fmla="*/ 434975 h 569084"/>
              <a:gd name="connsiteX13" fmla="*/ 28861 w 537800"/>
              <a:gd name="connsiteY13" fmla="*/ 514350 h 569084"/>
              <a:gd name="connsiteX14" fmla="*/ 193961 w 537800"/>
              <a:gd name="connsiteY14" fmla="*/ 552450 h 569084"/>
              <a:gd name="connsiteX15" fmla="*/ 406686 w 537800"/>
              <a:gd name="connsiteY15" fmla="*/ 568325 h 569084"/>
              <a:gd name="connsiteX0" fmla="*/ 406686 w 537800"/>
              <a:gd name="connsiteY0" fmla="*/ 582827 h 583586"/>
              <a:gd name="connsiteX1" fmla="*/ 530511 w 537800"/>
              <a:gd name="connsiteY1" fmla="*/ 544727 h 583586"/>
              <a:gd name="connsiteX2" fmla="*/ 511461 w 537800"/>
              <a:gd name="connsiteY2" fmla="*/ 506627 h 583586"/>
              <a:gd name="connsiteX3" fmla="*/ 413036 w 537800"/>
              <a:gd name="connsiteY3" fmla="*/ 405027 h 583586"/>
              <a:gd name="connsiteX4" fmla="*/ 362236 w 537800"/>
              <a:gd name="connsiteY4" fmla="*/ 284377 h 583586"/>
              <a:gd name="connsiteX5" fmla="*/ 295561 w 537800"/>
              <a:gd name="connsiteY5" fmla="*/ 157377 h 583586"/>
              <a:gd name="connsiteX6" fmla="*/ 260636 w 537800"/>
              <a:gd name="connsiteY6" fmla="*/ 138327 h 583586"/>
              <a:gd name="connsiteX7" fmla="*/ 168561 w 537800"/>
              <a:gd name="connsiteY7" fmla="*/ 14502 h 583586"/>
              <a:gd name="connsiteX8" fmla="*/ 127286 w 537800"/>
              <a:gd name="connsiteY8" fmla="*/ 14502 h 583586"/>
              <a:gd name="connsiteX9" fmla="*/ 76486 w 537800"/>
              <a:gd name="connsiteY9" fmla="*/ 122452 h 583586"/>
              <a:gd name="connsiteX10" fmla="*/ 47911 w 537800"/>
              <a:gd name="connsiteY10" fmla="*/ 236752 h 583586"/>
              <a:gd name="connsiteX11" fmla="*/ 16161 w 537800"/>
              <a:gd name="connsiteY11" fmla="*/ 319302 h 583586"/>
              <a:gd name="connsiteX12" fmla="*/ 286 w 537800"/>
              <a:gd name="connsiteY12" fmla="*/ 449477 h 583586"/>
              <a:gd name="connsiteX13" fmla="*/ 28861 w 537800"/>
              <a:gd name="connsiteY13" fmla="*/ 528852 h 583586"/>
              <a:gd name="connsiteX14" fmla="*/ 193961 w 537800"/>
              <a:gd name="connsiteY14" fmla="*/ 566952 h 583586"/>
              <a:gd name="connsiteX15" fmla="*/ 406686 w 537800"/>
              <a:gd name="connsiteY15" fmla="*/ 582827 h 583586"/>
              <a:gd name="connsiteX0" fmla="*/ 406686 w 537800"/>
              <a:gd name="connsiteY0" fmla="*/ 591350 h 592109"/>
              <a:gd name="connsiteX1" fmla="*/ 530511 w 537800"/>
              <a:gd name="connsiteY1" fmla="*/ 553250 h 592109"/>
              <a:gd name="connsiteX2" fmla="*/ 511461 w 537800"/>
              <a:gd name="connsiteY2" fmla="*/ 515150 h 592109"/>
              <a:gd name="connsiteX3" fmla="*/ 413036 w 537800"/>
              <a:gd name="connsiteY3" fmla="*/ 413550 h 592109"/>
              <a:gd name="connsiteX4" fmla="*/ 362236 w 537800"/>
              <a:gd name="connsiteY4" fmla="*/ 292900 h 592109"/>
              <a:gd name="connsiteX5" fmla="*/ 295561 w 537800"/>
              <a:gd name="connsiteY5" fmla="*/ 165900 h 592109"/>
              <a:gd name="connsiteX6" fmla="*/ 260636 w 537800"/>
              <a:gd name="connsiteY6" fmla="*/ 146850 h 592109"/>
              <a:gd name="connsiteX7" fmla="*/ 168561 w 537800"/>
              <a:gd name="connsiteY7" fmla="*/ 23025 h 592109"/>
              <a:gd name="connsiteX8" fmla="*/ 127286 w 537800"/>
              <a:gd name="connsiteY8" fmla="*/ 23025 h 592109"/>
              <a:gd name="connsiteX9" fmla="*/ 76486 w 537800"/>
              <a:gd name="connsiteY9" fmla="*/ 130975 h 592109"/>
              <a:gd name="connsiteX10" fmla="*/ 47911 w 537800"/>
              <a:gd name="connsiteY10" fmla="*/ 245275 h 592109"/>
              <a:gd name="connsiteX11" fmla="*/ 16161 w 537800"/>
              <a:gd name="connsiteY11" fmla="*/ 327825 h 592109"/>
              <a:gd name="connsiteX12" fmla="*/ 286 w 537800"/>
              <a:gd name="connsiteY12" fmla="*/ 458000 h 592109"/>
              <a:gd name="connsiteX13" fmla="*/ 28861 w 537800"/>
              <a:gd name="connsiteY13" fmla="*/ 537375 h 592109"/>
              <a:gd name="connsiteX14" fmla="*/ 193961 w 537800"/>
              <a:gd name="connsiteY14" fmla="*/ 575475 h 592109"/>
              <a:gd name="connsiteX15" fmla="*/ 406686 w 537800"/>
              <a:gd name="connsiteY15" fmla="*/ 591350 h 592109"/>
              <a:gd name="connsiteX0" fmla="*/ 406686 w 535563"/>
              <a:gd name="connsiteY0" fmla="*/ 591350 h 592109"/>
              <a:gd name="connsiteX1" fmla="*/ 530511 w 535563"/>
              <a:gd name="connsiteY1" fmla="*/ 553250 h 592109"/>
              <a:gd name="connsiteX2" fmla="*/ 501936 w 535563"/>
              <a:gd name="connsiteY2" fmla="*/ 477050 h 592109"/>
              <a:gd name="connsiteX3" fmla="*/ 413036 w 535563"/>
              <a:gd name="connsiteY3" fmla="*/ 413550 h 592109"/>
              <a:gd name="connsiteX4" fmla="*/ 362236 w 535563"/>
              <a:gd name="connsiteY4" fmla="*/ 292900 h 592109"/>
              <a:gd name="connsiteX5" fmla="*/ 295561 w 535563"/>
              <a:gd name="connsiteY5" fmla="*/ 165900 h 592109"/>
              <a:gd name="connsiteX6" fmla="*/ 260636 w 535563"/>
              <a:gd name="connsiteY6" fmla="*/ 146850 h 592109"/>
              <a:gd name="connsiteX7" fmla="*/ 168561 w 535563"/>
              <a:gd name="connsiteY7" fmla="*/ 23025 h 592109"/>
              <a:gd name="connsiteX8" fmla="*/ 127286 w 535563"/>
              <a:gd name="connsiteY8" fmla="*/ 23025 h 592109"/>
              <a:gd name="connsiteX9" fmla="*/ 76486 w 535563"/>
              <a:gd name="connsiteY9" fmla="*/ 130975 h 592109"/>
              <a:gd name="connsiteX10" fmla="*/ 47911 w 535563"/>
              <a:gd name="connsiteY10" fmla="*/ 245275 h 592109"/>
              <a:gd name="connsiteX11" fmla="*/ 16161 w 535563"/>
              <a:gd name="connsiteY11" fmla="*/ 327825 h 592109"/>
              <a:gd name="connsiteX12" fmla="*/ 286 w 535563"/>
              <a:gd name="connsiteY12" fmla="*/ 458000 h 592109"/>
              <a:gd name="connsiteX13" fmla="*/ 28861 w 535563"/>
              <a:gd name="connsiteY13" fmla="*/ 537375 h 592109"/>
              <a:gd name="connsiteX14" fmla="*/ 193961 w 535563"/>
              <a:gd name="connsiteY14" fmla="*/ 575475 h 592109"/>
              <a:gd name="connsiteX15" fmla="*/ 406686 w 535563"/>
              <a:gd name="connsiteY15" fmla="*/ 591350 h 592109"/>
              <a:gd name="connsiteX0" fmla="*/ 406686 w 535563"/>
              <a:gd name="connsiteY0" fmla="*/ 589227 h 589986"/>
              <a:gd name="connsiteX1" fmla="*/ 530511 w 535563"/>
              <a:gd name="connsiteY1" fmla="*/ 551127 h 589986"/>
              <a:gd name="connsiteX2" fmla="*/ 501936 w 535563"/>
              <a:gd name="connsiteY2" fmla="*/ 474927 h 589986"/>
              <a:gd name="connsiteX3" fmla="*/ 413036 w 535563"/>
              <a:gd name="connsiteY3" fmla="*/ 411427 h 589986"/>
              <a:gd name="connsiteX4" fmla="*/ 362236 w 535563"/>
              <a:gd name="connsiteY4" fmla="*/ 290777 h 589986"/>
              <a:gd name="connsiteX5" fmla="*/ 295561 w 535563"/>
              <a:gd name="connsiteY5" fmla="*/ 163777 h 589986"/>
              <a:gd name="connsiteX6" fmla="*/ 260636 w 535563"/>
              <a:gd name="connsiteY6" fmla="*/ 144727 h 589986"/>
              <a:gd name="connsiteX7" fmla="*/ 213011 w 535563"/>
              <a:gd name="connsiteY7" fmla="*/ 24077 h 589986"/>
              <a:gd name="connsiteX8" fmla="*/ 127286 w 535563"/>
              <a:gd name="connsiteY8" fmla="*/ 20902 h 589986"/>
              <a:gd name="connsiteX9" fmla="*/ 76486 w 535563"/>
              <a:gd name="connsiteY9" fmla="*/ 128852 h 589986"/>
              <a:gd name="connsiteX10" fmla="*/ 47911 w 535563"/>
              <a:gd name="connsiteY10" fmla="*/ 243152 h 589986"/>
              <a:gd name="connsiteX11" fmla="*/ 16161 w 535563"/>
              <a:gd name="connsiteY11" fmla="*/ 325702 h 589986"/>
              <a:gd name="connsiteX12" fmla="*/ 286 w 535563"/>
              <a:gd name="connsiteY12" fmla="*/ 455877 h 589986"/>
              <a:gd name="connsiteX13" fmla="*/ 28861 w 535563"/>
              <a:gd name="connsiteY13" fmla="*/ 535252 h 589986"/>
              <a:gd name="connsiteX14" fmla="*/ 193961 w 535563"/>
              <a:gd name="connsiteY14" fmla="*/ 573352 h 589986"/>
              <a:gd name="connsiteX15" fmla="*/ 406686 w 535563"/>
              <a:gd name="connsiteY15" fmla="*/ 589227 h 589986"/>
              <a:gd name="connsiteX0" fmla="*/ 406686 w 535563"/>
              <a:gd name="connsiteY0" fmla="*/ 582216 h 582975"/>
              <a:gd name="connsiteX1" fmla="*/ 530511 w 535563"/>
              <a:gd name="connsiteY1" fmla="*/ 544116 h 582975"/>
              <a:gd name="connsiteX2" fmla="*/ 501936 w 535563"/>
              <a:gd name="connsiteY2" fmla="*/ 467916 h 582975"/>
              <a:gd name="connsiteX3" fmla="*/ 413036 w 535563"/>
              <a:gd name="connsiteY3" fmla="*/ 404416 h 582975"/>
              <a:gd name="connsiteX4" fmla="*/ 362236 w 535563"/>
              <a:gd name="connsiteY4" fmla="*/ 283766 h 582975"/>
              <a:gd name="connsiteX5" fmla="*/ 295561 w 535563"/>
              <a:gd name="connsiteY5" fmla="*/ 156766 h 582975"/>
              <a:gd name="connsiteX6" fmla="*/ 213011 w 535563"/>
              <a:gd name="connsiteY6" fmla="*/ 17066 h 582975"/>
              <a:gd name="connsiteX7" fmla="*/ 127286 w 535563"/>
              <a:gd name="connsiteY7" fmla="*/ 13891 h 582975"/>
              <a:gd name="connsiteX8" fmla="*/ 76486 w 535563"/>
              <a:gd name="connsiteY8" fmla="*/ 121841 h 582975"/>
              <a:gd name="connsiteX9" fmla="*/ 47911 w 535563"/>
              <a:gd name="connsiteY9" fmla="*/ 236141 h 582975"/>
              <a:gd name="connsiteX10" fmla="*/ 16161 w 535563"/>
              <a:gd name="connsiteY10" fmla="*/ 318691 h 582975"/>
              <a:gd name="connsiteX11" fmla="*/ 286 w 535563"/>
              <a:gd name="connsiteY11" fmla="*/ 448866 h 582975"/>
              <a:gd name="connsiteX12" fmla="*/ 28861 w 535563"/>
              <a:gd name="connsiteY12" fmla="*/ 528241 h 582975"/>
              <a:gd name="connsiteX13" fmla="*/ 193961 w 535563"/>
              <a:gd name="connsiteY13" fmla="*/ 566341 h 582975"/>
              <a:gd name="connsiteX14" fmla="*/ 406686 w 535563"/>
              <a:gd name="connsiteY14" fmla="*/ 582216 h 58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63" h="582975">
                <a:moveTo>
                  <a:pt x="406686" y="582216"/>
                </a:moveTo>
                <a:cubicBezTo>
                  <a:pt x="462778" y="578512"/>
                  <a:pt x="514636" y="563166"/>
                  <a:pt x="530511" y="544116"/>
                </a:cubicBezTo>
                <a:cubicBezTo>
                  <a:pt x="546386" y="525066"/>
                  <a:pt x="521515" y="491199"/>
                  <a:pt x="501936" y="467916"/>
                </a:cubicBezTo>
                <a:cubicBezTo>
                  <a:pt x="482357" y="444633"/>
                  <a:pt x="436319" y="435108"/>
                  <a:pt x="413036" y="404416"/>
                </a:cubicBezTo>
                <a:cubicBezTo>
                  <a:pt x="389753" y="373724"/>
                  <a:pt x="381815" y="325041"/>
                  <a:pt x="362236" y="283766"/>
                </a:cubicBezTo>
                <a:cubicBezTo>
                  <a:pt x="342657" y="242491"/>
                  <a:pt x="320432" y="201216"/>
                  <a:pt x="295561" y="156766"/>
                </a:cubicBezTo>
                <a:cubicBezTo>
                  <a:pt x="270690" y="112316"/>
                  <a:pt x="241057" y="40879"/>
                  <a:pt x="213011" y="17066"/>
                </a:cubicBezTo>
                <a:cubicBezTo>
                  <a:pt x="184965" y="-6746"/>
                  <a:pt x="150040" y="-3571"/>
                  <a:pt x="127286" y="13891"/>
                </a:cubicBezTo>
                <a:cubicBezTo>
                  <a:pt x="104532" y="31354"/>
                  <a:pt x="89715" y="84799"/>
                  <a:pt x="76486" y="121841"/>
                </a:cubicBezTo>
                <a:cubicBezTo>
                  <a:pt x="63257" y="158883"/>
                  <a:pt x="57965" y="203333"/>
                  <a:pt x="47911" y="236141"/>
                </a:cubicBezTo>
                <a:cubicBezTo>
                  <a:pt x="37857" y="268949"/>
                  <a:pt x="24098" y="283237"/>
                  <a:pt x="16161" y="318691"/>
                </a:cubicBezTo>
                <a:cubicBezTo>
                  <a:pt x="8224" y="354145"/>
                  <a:pt x="-1831" y="413941"/>
                  <a:pt x="286" y="448866"/>
                </a:cubicBezTo>
                <a:cubicBezTo>
                  <a:pt x="2403" y="483791"/>
                  <a:pt x="-3418" y="508662"/>
                  <a:pt x="28861" y="528241"/>
                </a:cubicBezTo>
                <a:cubicBezTo>
                  <a:pt x="61140" y="547820"/>
                  <a:pt x="130990" y="557345"/>
                  <a:pt x="193961" y="566341"/>
                </a:cubicBezTo>
                <a:cubicBezTo>
                  <a:pt x="256932" y="575337"/>
                  <a:pt x="350594" y="585920"/>
                  <a:pt x="406686" y="582216"/>
                </a:cubicBezTo>
                <a:close/>
              </a:path>
            </a:pathLst>
          </a:custGeom>
          <a:gradFill>
            <a:gsLst>
              <a:gs pos="0">
                <a:schemeClr val="accent1">
                  <a:lumMod val="5000"/>
                  <a:lumOff val="95000"/>
                </a:schemeClr>
              </a:gs>
              <a:gs pos="16000">
                <a:schemeClr val="accent1">
                  <a:lumMod val="40000"/>
                  <a:lumOff val="60000"/>
                </a:schemeClr>
              </a:gs>
              <a:gs pos="48000">
                <a:srgbClr val="0070C0"/>
              </a:gs>
              <a:gs pos="77000">
                <a:srgbClr val="002060"/>
              </a:gs>
            </a:gsLst>
            <a:lin ang="204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Oval 79">
            <a:extLst>
              <a:ext uri="{FF2B5EF4-FFF2-40B4-BE49-F238E27FC236}">
                <a16:creationId xmlns:a16="http://schemas.microsoft.com/office/drawing/2014/main" id="{0F523D02-10D0-5653-B91C-0EDD16A42AEB}"/>
              </a:ext>
            </a:extLst>
          </p:cNvPr>
          <p:cNvSpPr/>
          <p:nvPr/>
        </p:nvSpPr>
        <p:spPr>
          <a:xfrm>
            <a:off x="10569575" y="5423932"/>
            <a:ext cx="205976" cy="260430"/>
          </a:xfrm>
          <a:prstGeom prst="ellipse">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Oval 80">
            <a:extLst>
              <a:ext uri="{FF2B5EF4-FFF2-40B4-BE49-F238E27FC236}">
                <a16:creationId xmlns:a16="http://schemas.microsoft.com/office/drawing/2014/main" id="{1F97FE17-7F06-C47E-F0B5-DB240920FCC9}"/>
              </a:ext>
            </a:extLst>
          </p:cNvPr>
          <p:cNvSpPr/>
          <p:nvPr/>
        </p:nvSpPr>
        <p:spPr>
          <a:xfrm>
            <a:off x="10116344" y="4930331"/>
            <a:ext cx="205976" cy="260430"/>
          </a:xfrm>
          <a:prstGeom prst="ellipse">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Rectangle 90">
            <a:extLst>
              <a:ext uri="{FF2B5EF4-FFF2-40B4-BE49-F238E27FC236}">
                <a16:creationId xmlns:a16="http://schemas.microsoft.com/office/drawing/2014/main" id="{66A572F7-2917-B9CB-DEF0-852080AC9480}"/>
              </a:ext>
            </a:extLst>
          </p:cNvPr>
          <p:cNvSpPr/>
          <p:nvPr/>
        </p:nvSpPr>
        <p:spPr>
          <a:xfrm>
            <a:off x="10712593" y="5316948"/>
            <a:ext cx="848309" cy="414472"/>
          </a:xfrm>
          <a:prstGeom prst="rect">
            <a:avLst/>
          </a:prstGeom>
          <a:noFill/>
        </p:spPr>
        <p:txBody>
          <a:bodyPr wrap="none" lIns="91440" tIns="45720" rIns="91440" bIns="45720">
            <a:spAutoFit/>
          </a:bodyPr>
          <a:lstStyle/>
          <a:p>
            <a:pPr algn="ctr">
              <a:lnSpc>
                <a:spcPts val="2800"/>
              </a:lnSpc>
            </a:pPr>
            <a:r>
              <a:rPr lang="en-GB" sz="2000" dirty="0">
                <a:ln w="9525">
                  <a:solidFill>
                    <a:srgbClr val="FFFF00"/>
                  </a:solidFill>
                </a:ln>
                <a:solidFill>
                  <a:sysClr val="windowText" lastClr="000000"/>
                </a:solidFill>
                <a:effectLst>
                  <a:outerShdw blurRad="38100" dist="19050" dir="2700000" algn="tl" rotWithShape="0">
                    <a:schemeClr val="dk1">
                      <a:alpha val="40000"/>
                    </a:schemeClr>
                  </a:outerShdw>
                </a:effectLst>
                <a:latin typeface="Bahnschrift SemiBold Condensed" panose="020B0502040204020203" pitchFamily="34" charset="0"/>
              </a:rPr>
              <a:t>AV node</a:t>
            </a:r>
          </a:p>
        </p:txBody>
      </p:sp>
      <p:sp>
        <p:nvSpPr>
          <p:cNvPr id="92" name="Rectangle 91">
            <a:extLst>
              <a:ext uri="{FF2B5EF4-FFF2-40B4-BE49-F238E27FC236}">
                <a16:creationId xmlns:a16="http://schemas.microsoft.com/office/drawing/2014/main" id="{2910EA72-8711-AC93-74CF-4C3570247881}"/>
              </a:ext>
            </a:extLst>
          </p:cNvPr>
          <p:cNvSpPr/>
          <p:nvPr/>
        </p:nvSpPr>
        <p:spPr>
          <a:xfrm>
            <a:off x="10247011" y="4828876"/>
            <a:ext cx="869148" cy="414472"/>
          </a:xfrm>
          <a:prstGeom prst="rect">
            <a:avLst/>
          </a:prstGeom>
          <a:noFill/>
        </p:spPr>
        <p:txBody>
          <a:bodyPr wrap="none" lIns="91440" tIns="45720" rIns="91440" bIns="45720">
            <a:spAutoFit/>
          </a:bodyPr>
          <a:lstStyle/>
          <a:p>
            <a:pPr algn="ctr">
              <a:lnSpc>
                <a:spcPts val="2800"/>
              </a:lnSpc>
            </a:pPr>
            <a:r>
              <a:rPr lang="en-GB" sz="2000" b="0" cap="none" spc="0" dirty="0">
                <a:ln w="9525">
                  <a:solidFill>
                    <a:srgbClr val="FFFF00"/>
                  </a:solidFill>
                </a:ln>
                <a:solidFill>
                  <a:sysClr val="windowText" lastClr="000000"/>
                </a:solidFill>
                <a:effectLst>
                  <a:outerShdw blurRad="38100" dist="19050" dir="2700000" algn="tl" rotWithShape="0">
                    <a:schemeClr val="dk1">
                      <a:alpha val="40000"/>
                    </a:schemeClr>
                  </a:outerShdw>
                </a:effectLst>
                <a:latin typeface="Bahnschrift SemiBold Condensed" panose="020B0502040204020203" pitchFamily="34" charset="0"/>
              </a:rPr>
              <a:t>SA node</a:t>
            </a:r>
          </a:p>
        </p:txBody>
      </p:sp>
      <p:grpSp>
        <p:nvGrpSpPr>
          <p:cNvPr id="131" name="Group 130">
            <a:extLst>
              <a:ext uri="{FF2B5EF4-FFF2-40B4-BE49-F238E27FC236}">
                <a16:creationId xmlns:a16="http://schemas.microsoft.com/office/drawing/2014/main" id="{DDB32456-5585-1B81-B49F-F15CD1CE5123}"/>
              </a:ext>
            </a:extLst>
          </p:cNvPr>
          <p:cNvGrpSpPr/>
          <p:nvPr/>
        </p:nvGrpSpPr>
        <p:grpSpPr>
          <a:xfrm>
            <a:off x="6657011" y="4609880"/>
            <a:ext cx="2723905" cy="1737505"/>
            <a:chOff x="6657011" y="4609880"/>
            <a:chExt cx="2723905" cy="1737505"/>
          </a:xfrm>
        </p:grpSpPr>
        <p:sp>
          <p:nvSpPr>
            <p:cNvPr id="26" name="Rectangle 25">
              <a:extLst>
                <a:ext uri="{FF2B5EF4-FFF2-40B4-BE49-F238E27FC236}">
                  <a16:creationId xmlns:a16="http://schemas.microsoft.com/office/drawing/2014/main" id="{CC62E1BE-0C15-27B2-3C9A-639BB7BE5A03}"/>
                </a:ext>
              </a:extLst>
            </p:cNvPr>
            <p:cNvSpPr/>
            <p:nvPr/>
          </p:nvSpPr>
          <p:spPr>
            <a:xfrm>
              <a:off x="6657011" y="5521325"/>
              <a:ext cx="2523640" cy="826060"/>
            </a:xfrm>
            <a:prstGeom prst="rect">
              <a:avLst/>
            </a:prstGeom>
            <a:noFill/>
          </p:spPr>
          <p:txBody>
            <a:bodyPr wrap="none" lIns="91440" tIns="45720" rIns="91440" bIns="45720">
              <a:spAutoFit/>
            </a:bodyPr>
            <a:lstStyle/>
            <a:p>
              <a:pPr algn="ctr">
                <a:lnSpc>
                  <a:spcPts val="2800"/>
                </a:lnSpc>
              </a:pPr>
              <a:r>
                <a:rPr lang="en-GB" sz="3200" b="0" cap="none" spc="0" dirty="0">
                  <a:ln w="0"/>
                  <a:solidFill>
                    <a:srgbClr val="00B050"/>
                  </a:solidFill>
                  <a:effectLst>
                    <a:outerShdw blurRad="38100" dist="19050" dir="2700000" algn="tl" rotWithShape="0">
                      <a:schemeClr val="dk1">
                        <a:alpha val="40000"/>
                      </a:schemeClr>
                    </a:outerShdw>
                  </a:effectLst>
                </a:rPr>
                <a:t>Cardiac nerve</a:t>
              </a:r>
              <a:br>
                <a:rPr lang="en-GB" sz="3200" b="0" cap="none" spc="0" dirty="0">
                  <a:ln w="0"/>
                  <a:solidFill>
                    <a:schemeClr val="tx1"/>
                  </a:solidFill>
                  <a:effectLst>
                    <a:outerShdw blurRad="38100" dist="19050" dir="2700000" algn="tl" rotWithShape="0">
                      <a:schemeClr val="dk1">
                        <a:alpha val="40000"/>
                      </a:schemeClr>
                    </a:outerShdw>
                  </a:effectLst>
                </a:rPr>
              </a:br>
              <a:r>
                <a:rPr lang="en-GB" sz="3200" b="0" cap="none" spc="0" dirty="0">
                  <a:ln w="0"/>
                  <a:solidFill>
                    <a:schemeClr val="tx1"/>
                  </a:solidFill>
                  <a:effectLst>
                    <a:outerShdw blurRad="38100" dist="19050" dir="2700000" algn="tl" rotWithShape="0">
                      <a:schemeClr val="dk1">
                        <a:alpha val="40000"/>
                      </a:schemeClr>
                    </a:outerShdw>
                  </a:effectLst>
                </a:rPr>
                <a:t>(sympathetic)</a:t>
              </a:r>
            </a:p>
          </p:txBody>
        </p:sp>
        <p:sp>
          <p:nvSpPr>
            <p:cNvPr id="94" name="Free-form: Shape 93">
              <a:extLst>
                <a:ext uri="{FF2B5EF4-FFF2-40B4-BE49-F238E27FC236}">
                  <a16:creationId xmlns:a16="http://schemas.microsoft.com/office/drawing/2014/main" id="{C3504EDD-A50E-6D54-8507-DA11FA7EE5F3}"/>
                </a:ext>
              </a:extLst>
            </p:cNvPr>
            <p:cNvSpPr/>
            <p:nvPr/>
          </p:nvSpPr>
          <p:spPr>
            <a:xfrm>
              <a:off x="8657523" y="4609880"/>
              <a:ext cx="723393" cy="1013190"/>
            </a:xfrm>
            <a:custGeom>
              <a:avLst/>
              <a:gdLst>
                <a:gd name="connsiteX0" fmla="*/ 2294467 w 2294467"/>
                <a:gd name="connsiteY0" fmla="*/ 66006 h 717940"/>
                <a:gd name="connsiteX1" fmla="*/ 1638300 w 2294467"/>
                <a:gd name="connsiteY1" fmla="*/ 61773 h 717940"/>
                <a:gd name="connsiteX2" fmla="*/ 0 w 2294467"/>
                <a:gd name="connsiteY2" fmla="*/ 717940 h 717940"/>
                <a:gd name="connsiteX0" fmla="*/ 2294467 w 2294467"/>
                <a:gd name="connsiteY0" fmla="*/ 21575 h 673509"/>
                <a:gd name="connsiteX1" fmla="*/ 1638300 w 2294467"/>
                <a:gd name="connsiteY1" fmla="*/ 17342 h 673509"/>
                <a:gd name="connsiteX2" fmla="*/ 0 w 2294467"/>
                <a:gd name="connsiteY2" fmla="*/ 673509 h 673509"/>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1301454 w 1301454"/>
                <a:gd name="connsiteY0" fmla="*/ 4233 h 271521"/>
                <a:gd name="connsiteX1" fmla="*/ 645287 w 1301454"/>
                <a:gd name="connsiteY1" fmla="*/ 0 h 271521"/>
                <a:gd name="connsiteX2" fmla="*/ 0 w 1301454"/>
                <a:gd name="connsiteY2" fmla="*/ 271521 h 271521"/>
                <a:gd name="connsiteX0" fmla="*/ 1301454 w 1301454"/>
                <a:gd name="connsiteY0" fmla="*/ 138 h 267426"/>
                <a:gd name="connsiteX1" fmla="*/ 636943 w 1301454"/>
                <a:gd name="connsiteY1" fmla="*/ 158640 h 267426"/>
                <a:gd name="connsiteX2" fmla="*/ 0 w 1301454"/>
                <a:gd name="connsiteY2" fmla="*/ 267426 h 267426"/>
                <a:gd name="connsiteX0" fmla="*/ 1284765 w 1284765"/>
                <a:gd name="connsiteY0" fmla="*/ 197 h 215705"/>
                <a:gd name="connsiteX1" fmla="*/ 636943 w 1284765"/>
                <a:gd name="connsiteY1" fmla="*/ 106919 h 215705"/>
                <a:gd name="connsiteX2" fmla="*/ 0 w 1284765"/>
                <a:gd name="connsiteY2" fmla="*/ 215705 h 215705"/>
                <a:gd name="connsiteX0" fmla="*/ 1284765 w 1284765"/>
                <a:gd name="connsiteY0" fmla="*/ 1333 h 216841"/>
                <a:gd name="connsiteX1" fmla="*/ 620254 w 1284765"/>
                <a:gd name="connsiteY1" fmla="*/ 4497 h 216841"/>
                <a:gd name="connsiteX2" fmla="*/ 0 w 1284765"/>
                <a:gd name="connsiteY2" fmla="*/ 216841 h 216841"/>
                <a:gd name="connsiteX0" fmla="*/ 1284765 w 1284765"/>
                <a:gd name="connsiteY0" fmla="*/ 1333 h 216841"/>
                <a:gd name="connsiteX1" fmla="*/ 620254 w 1284765"/>
                <a:gd name="connsiteY1" fmla="*/ 4497 h 216841"/>
                <a:gd name="connsiteX2" fmla="*/ 0 w 1284765"/>
                <a:gd name="connsiteY2" fmla="*/ 216841 h 216841"/>
                <a:gd name="connsiteX0" fmla="*/ 1284765 w 1284765"/>
                <a:gd name="connsiteY0" fmla="*/ 1333 h 216841"/>
                <a:gd name="connsiteX1" fmla="*/ 620254 w 1284765"/>
                <a:gd name="connsiteY1" fmla="*/ 4497 h 216841"/>
                <a:gd name="connsiteX2" fmla="*/ 0 w 1284765"/>
                <a:gd name="connsiteY2" fmla="*/ 216841 h 216841"/>
                <a:gd name="connsiteX0" fmla="*/ 1284765 w 1284765"/>
                <a:gd name="connsiteY0" fmla="*/ 2076 h 217584"/>
                <a:gd name="connsiteX1" fmla="*/ 620254 w 1284765"/>
                <a:gd name="connsiteY1" fmla="*/ 5240 h 217584"/>
                <a:gd name="connsiteX2" fmla="*/ 0 w 1284765"/>
                <a:gd name="connsiteY2" fmla="*/ 217584 h 217584"/>
                <a:gd name="connsiteX0" fmla="*/ 1284765 w 1284765"/>
                <a:gd name="connsiteY0" fmla="*/ 42 h 577838"/>
                <a:gd name="connsiteX1" fmla="*/ 635900 w 1284765"/>
                <a:gd name="connsiteY1" fmla="*/ 569544 h 577838"/>
                <a:gd name="connsiteX2" fmla="*/ 0 w 1284765"/>
                <a:gd name="connsiteY2" fmla="*/ 215550 h 577838"/>
                <a:gd name="connsiteX0" fmla="*/ 2700746 w 2700746"/>
                <a:gd name="connsiteY0" fmla="*/ 42 h 1493854"/>
                <a:gd name="connsiteX1" fmla="*/ 2051881 w 2700746"/>
                <a:gd name="connsiteY1" fmla="*/ 569544 h 1493854"/>
                <a:gd name="connsiteX2" fmla="*/ 0 w 2700746"/>
                <a:gd name="connsiteY2" fmla="*/ 1493854 h 1493854"/>
                <a:gd name="connsiteX0" fmla="*/ 2700746 w 2700746"/>
                <a:gd name="connsiteY0" fmla="*/ 42 h 1493854"/>
                <a:gd name="connsiteX1" fmla="*/ 2051881 w 2700746"/>
                <a:gd name="connsiteY1" fmla="*/ 569544 h 1493854"/>
                <a:gd name="connsiteX2" fmla="*/ 0 w 2700746"/>
                <a:gd name="connsiteY2" fmla="*/ 1493854 h 1493854"/>
                <a:gd name="connsiteX0" fmla="*/ 2700746 w 2700746"/>
                <a:gd name="connsiteY0" fmla="*/ 64 h 1493876"/>
                <a:gd name="connsiteX1" fmla="*/ 2051881 w 2700746"/>
                <a:gd name="connsiteY1" fmla="*/ 569566 h 1493876"/>
                <a:gd name="connsiteX2" fmla="*/ 0 w 2700746"/>
                <a:gd name="connsiteY2" fmla="*/ 1493876 h 1493876"/>
                <a:gd name="connsiteX0" fmla="*/ 2700746 w 2700746"/>
                <a:gd name="connsiteY0" fmla="*/ 0 h 1493812"/>
                <a:gd name="connsiteX1" fmla="*/ 2051881 w 2700746"/>
                <a:gd name="connsiteY1" fmla="*/ 569502 h 1493812"/>
                <a:gd name="connsiteX2" fmla="*/ 0 w 2700746"/>
                <a:gd name="connsiteY2" fmla="*/ 1493812 h 1493812"/>
                <a:gd name="connsiteX0" fmla="*/ 1188279 w 1188279"/>
                <a:gd name="connsiteY0" fmla="*/ 0 h 1475319"/>
                <a:gd name="connsiteX1" fmla="*/ 539414 w 1188279"/>
                <a:gd name="connsiteY1" fmla="*/ 569502 h 1475319"/>
                <a:gd name="connsiteX2" fmla="*/ 0 w 1188279"/>
                <a:gd name="connsiteY2" fmla="*/ 1475319 h 1475319"/>
                <a:gd name="connsiteX0" fmla="*/ 1188279 w 1188279"/>
                <a:gd name="connsiteY0" fmla="*/ 0 h 1475319"/>
                <a:gd name="connsiteX1" fmla="*/ 539414 w 1188279"/>
                <a:gd name="connsiteY1" fmla="*/ 569502 h 1475319"/>
                <a:gd name="connsiteX2" fmla="*/ 0 w 1188279"/>
                <a:gd name="connsiteY2" fmla="*/ 1475319 h 1475319"/>
                <a:gd name="connsiteX0" fmla="*/ 1188279 w 1188279"/>
                <a:gd name="connsiteY0" fmla="*/ 0 h 1475319"/>
                <a:gd name="connsiteX1" fmla="*/ 539414 w 1188279"/>
                <a:gd name="connsiteY1" fmla="*/ 569502 h 1475319"/>
                <a:gd name="connsiteX2" fmla="*/ 0 w 1188279"/>
                <a:gd name="connsiteY2" fmla="*/ 1475319 h 1475319"/>
              </a:gdLst>
              <a:ahLst/>
              <a:cxnLst>
                <a:cxn ang="0">
                  <a:pos x="connsiteX0" y="connsiteY0"/>
                </a:cxn>
                <a:cxn ang="0">
                  <a:pos x="connsiteX1" y="connsiteY1"/>
                </a:cxn>
                <a:cxn ang="0">
                  <a:pos x="connsiteX2" y="connsiteY2"/>
                </a:cxn>
              </a:cxnLst>
              <a:rect l="l" t="t" r="r" b="b"/>
              <a:pathLst>
                <a:path w="1188279" h="1475319">
                  <a:moveTo>
                    <a:pt x="1188279" y="0"/>
                  </a:moveTo>
                  <a:cubicBezTo>
                    <a:pt x="954340" y="207020"/>
                    <a:pt x="781382" y="362479"/>
                    <a:pt x="539414" y="569502"/>
                  </a:cubicBezTo>
                  <a:cubicBezTo>
                    <a:pt x="383906" y="863031"/>
                    <a:pt x="171565" y="1211081"/>
                    <a:pt x="0" y="1475319"/>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26" name="Group 125">
            <a:extLst>
              <a:ext uri="{FF2B5EF4-FFF2-40B4-BE49-F238E27FC236}">
                <a16:creationId xmlns:a16="http://schemas.microsoft.com/office/drawing/2014/main" id="{2C2F4836-BB7D-41CB-F61D-F8B7619C77D8}"/>
              </a:ext>
            </a:extLst>
          </p:cNvPr>
          <p:cNvGrpSpPr/>
          <p:nvPr/>
        </p:nvGrpSpPr>
        <p:grpSpPr>
          <a:xfrm>
            <a:off x="7542843" y="2420706"/>
            <a:ext cx="64008" cy="2864402"/>
            <a:chOff x="7542843" y="2420706"/>
            <a:chExt cx="64008" cy="2864402"/>
          </a:xfrm>
        </p:grpSpPr>
        <p:cxnSp>
          <p:nvCxnSpPr>
            <p:cNvPr id="7" name="Straight Connector 6">
              <a:extLst>
                <a:ext uri="{FF2B5EF4-FFF2-40B4-BE49-F238E27FC236}">
                  <a16:creationId xmlns:a16="http://schemas.microsoft.com/office/drawing/2014/main" id="{B1896671-2145-EEFD-55E2-02F24FEF1CF5}"/>
                </a:ext>
              </a:extLst>
            </p:cNvPr>
            <p:cNvCxnSpPr>
              <a:cxnSpLocks/>
              <a:endCxn id="98" idx="4"/>
            </p:cNvCxnSpPr>
            <p:nvPr/>
          </p:nvCxnSpPr>
          <p:spPr>
            <a:xfrm flipV="1">
              <a:off x="7572710" y="2484707"/>
              <a:ext cx="1475" cy="2800401"/>
            </a:xfrm>
            <a:prstGeom prst="line">
              <a:avLst/>
            </a:prstGeom>
            <a:ln>
              <a:solidFill>
                <a:srgbClr val="00B050"/>
              </a:solidFill>
            </a:ln>
          </p:spPr>
          <p:style>
            <a:lnRef idx="3">
              <a:schemeClr val="accent3"/>
            </a:lnRef>
            <a:fillRef idx="0">
              <a:schemeClr val="accent3"/>
            </a:fillRef>
            <a:effectRef idx="2">
              <a:schemeClr val="accent3"/>
            </a:effectRef>
            <a:fontRef idx="minor">
              <a:schemeClr val="tx1"/>
            </a:fontRef>
          </p:style>
        </p:cxnSp>
        <p:sp>
          <p:nvSpPr>
            <p:cNvPr id="98" name="Oval 97">
              <a:extLst>
                <a:ext uri="{FF2B5EF4-FFF2-40B4-BE49-F238E27FC236}">
                  <a16:creationId xmlns:a16="http://schemas.microsoft.com/office/drawing/2014/main" id="{34BBE34F-3334-ECEF-2782-3E907BD9E83C}"/>
                </a:ext>
              </a:extLst>
            </p:cNvPr>
            <p:cNvSpPr/>
            <p:nvPr/>
          </p:nvSpPr>
          <p:spPr>
            <a:xfrm rot="71076">
              <a:off x="7542843" y="2420706"/>
              <a:ext cx="64008" cy="64008"/>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3" name="Group 132">
            <a:extLst>
              <a:ext uri="{FF2B5EF4-FFF2-40B4-BE49-F238E27FC236}">
                <a16:creationId xmlns:a16="http://schemas.microsoft.com/office/drawing/2014/main" id="{95C750AC-28BC-25C9-02FD-7281CA8AADDD}"/>
              </a:ext>
            </a:extLst>
          </p:cNvPr>
          <p:cNvGrpSpPr/>
          <p:nvPr/>
        </p:nvGrpSpPr>
        <p:grpSpPr>
          <a:xfrm>
            <a:off x="7522633" y="762105"/>
            <a:ext cx="4289003" cy="1554062"/>
            <a:chOff x="7522633" y="762105"/>
            <a:chExt cx="4289003" cy="1554062"/>
          </a:xfrm>
        </p:grpSpPr>
        <p:sp>
          <p:nvSpPr>
            <p:cNvPr id="105" name="Free-form: Shape 104">
              <a:extLst>
                <a:ext uri="{FF2B5EF4-FFF2-40B4-BE49-F238E27FC236}">
                  <a16:creationId xmlns:a16="http://schemas.microsoft.com/office/drawing/2014/main" id="{9242D80E-6DD0-245A-8D12-2742C7A02E23}"/>
                </a:ext>
              </a:extLst>
            </p:cNvPr>
            <p:cNvSpPr/>
            <p:nvPr/>
          </p:nvSpPr>
          <p:spPr>
            <a:xfrm>
              <a:off x="7522633" y="1050400"/>
              <a:ext cx="2332567" cy="1265767"/>
            </a:xfrm>
            <a:custGeom>
              <a:avLst/>
              <a:gdLst>
                <a:gd name="connsiteX0" fmla="*/ 2294467 w 2294467"/>
                <a:gd name="connsiteY0" fmla="*/ 66006 h 717940"/>
                <a:gd name="connsiteX1" fmla="*/ 1638300 w 2294467"/>
                <a:gd name="connsiteY1" fmla="*/ 61773 h 717940"/>
                <a:gd name="connsiteX2" fmla="*/ 0 w 2294467"/>
                <a:gd name="connsiteY2" fmla="*/ 717940 h 717940"/>
                <a:gd name="connsiteX0" fmla="*/ 2294467 w 2294467"/>
                <a:gd name="connsiteY0" fmla="*/ 21575 h 673509"/>
                <a:gd name="connsiteX1" fmla="*/ 1638300 w 2294467"/>
                <a:gd name="connsiteY1" fmla="*/ 17342 h 673509"/>
                <a:gd name="connsiteX2" fmla="*/ 0 w 2294467"/>
                <a:gd name="connsiteY2" fmla="*/ 673509 h 673509"/>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192867 w 2192867"/>
                <a:gd name="connsiteY0" fmla="*/ 4233 h 503767"/>
                <a:gd name="connsiteX1" fmla="*/ 1536700 w 2192867"/>
                <a:gd name="connsiteY1" fmla="*/ 0 h 503767"/>
                <a:gd name="connsiteX2" fmla="*/ 0 w 2192867"/>
                <a:gd name="connsiteY2" fmla="*/ 503767 h 503767"/>
                <a:gd name="connsiteX0" fmla="*/ 2192867 w 2192867"/>
                <a:gd name="connsiteY0" fmla="*/ 4233 h 503767"/>
                <a:gd name="connsiteX1" fmla="*/ 1536700 w 2192867"/>
                <a:gd name="connsiteY1" fmla="*/ 0 h 503767"/>
                <a:gd name="connsiteX2" fmla="*/ 0 w 2192867"/>
                <a:gd name="connsiteY2" fmla="*/ 503767 h 503767"/>
                <a:gd name="connsiteX0" fmla="*/ 2332567 w 2332567"/>
                <a:gd name="connsiteY0" fmla="*/ 4233 h 1265767"/>
                <a:gd name="connsiteX1" fmla="*/ 1676400 w 2332567"/>
                <a:gd name="connsiteY1" fmla="*/ 0 h 1265767"/>
                <a:gd name="connsiteX2" fmla="*/ 0 w 2332567"/>
                <a:gd name="connsiteY2" fmla="*/ 1265767 h 1265767"/>
                <a:gd name="connsiteX0" fmla="*/ 2332567 w 2332567"/>
                <a:gd name="connsiteY0" fmla="*/ 4233 h 1265767"/>
                <a:gd name="connsiteX1" fmla="*/ 1676400 w 2332567"/>
                <a:gd name="connsiteY1" fmla="*/ 0 h 1265767"/>
                <a:gd name="connsiteX2" fmla="*/ 0 w 2332567"/>
                <a:gd name="connsiteY2" fmla="*/ 1265767 h 1265767"/>
                <a:gd name="connsiteX0" fmla="*/ 2332567 w 2332567"/>
                <a:gd name="connsiteY0" fmla="*/ 4233 h 1265767"/>
                <a:gd name="connsiteX1" fmla="*/ 1676400 w 2332567"/>
                <a:gd name="connsiteY1" fmla="*/ 0 h 1265767"/>
                <a:gd name="connsiteX2" fmla="*/ 0 w 2332567"/>
                <a:gd name="connsiteY2" fmla="*/ 1265767 h 1265767"/>
              </a:gdLst>
              <a:ahLst/>
              <a:cxnLst>
                <a:cxn ang="0">
                  <a:pos x="connsiteX0" y="connsiteY0"/>
                </a:cxn>
                <a:cxn ang="0">
                  <a:pos x="connsiteX1" y="connsiteY1"/>
                </a:cxn>
                <a:cxn ang="0">
                  <a:pos x="connsiteX2" y="connsiteY2"/>
                </a:cxn>
              </a:cxnLst>
              <a:rect l="l" t="t" r="r" b="b"/>
              <a:pathLst>
                <a:path w="2332567" h="1265767">
                  <a:moveTo>
                    <a:pt x="2332567" y="4233"/>
                  </a:moveTo>
                  <a:cubicBezTo>
                    <a:pt x="2119489" y="-1412"/>
                    <a:pt x="2012244" y="5644"/>
                    <a:pt x="1676400" y="0"/>
                  </a:cubicBezTo>
                  <a:cubicBezTo>
                    <a:pt x="1230488" y="324556"/>
                    <a:pt x="487538" y="847374"/>
                    <a:pt x="0" y="12657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1E774C69-E215-2E6A-5497-ECFC914E7A1E}"/>
                </a:ext>
              </a:extLst>
            </p:cNvPr>
            <p:cNvSpPr/>
            <p:nvPr/>
          </p:nvSpPr>
          <p:spPr>
            <a:xfrm>
              <a:off x="9129491" y="762105"/>
              <a:ext cx="2682145" cy="642612"/>
            </a:xfrm>
            <a:prstGeom prst="rect">
              <a:avLst/>
            </a:prstGeom>
            <a:noFill/>
          </p:spPr>
          <p:txBody>
            <a:bodyPr wrap="none" lIns="91440" tIns="45720" rIns="91440" bIns="45720">
              <a:spAutoFit/>
            </a:bodyPr>
            <a:lstStyle/>
            <a:p>
              <a:pPr algn="ctr">
                <a:lnSpc>
                  <a:spcPts val="2100"/>
                </a:lnSpc>
              </a:pPr>
              <a:r>
                <a:rPr lang="en-GB" sz="2400" b="0" cap="none" spc="0" dirty="0">
                  <a:ln w="0"/>
                  <a:solidFill>
                    <a:schemeClr val="tx1"/>
                  </a:solidFill>
                  <a:effectLst>
                    <a:outerShdw blurRad="38100" dist="19050" dir="2700000" algn="tl" rotWithShape="0">
                      <a:schemeClr val="dk1">
                        <a:alpha val="40000"/>
                      </a:schemeClr>
                    </a:outerShdw>
                  </a:effectLst>
                </a:rPr>
                <a:t>Dorsal motor nucleus</a:t>
              </a:r>
              <a:br>
                <a:rPr lang="en-GB" sz="2400" b="0" cap="none" spc="0" dirty="0">
                  <a:ln w="0"/>
                  <a:solidFill>
                    <a:schemeClr val="tx1"/>
                  </a:solidFill>
                  <a:effectLst>
                    <a:outerShdw blurRad="38100" dist="19050" dir="2700000" algn="tl" rotWithShape="0">
                      <a:schemeClr val="dk1">
                        <a:alpha val="40000"/>
                      </a:schemeClr>
                    </a:outerShdw>
                  </a:effectLst>
                </a:rPr>
              </a:br>
              <a:r>
                <a:rPr lang="en-GB" sz="2400" b="0" cap="none" spc="0" dirty="0">
                  <a:ln w="0"/>
                  <a:solidFill>
                    <a:schemeClr val="tx1"/>
                  </a:solidFill>
                  <a:effectLst>
                    <a:outerShdw blurRad="38100" dist="19050" dir="2700000" algn="tl" rotWithShape="0">
                      <a:schemeClr val="dk1">
                        <a:alpha val="40000"/>
                      </a:schemeClr>
                    </a:outerShdw>
                  </a:effectLst>
                </a:rPr>
                <a:t>of </a:t>
              </a:r>
              <a:r>
                <a:rPr lang="en-GB" sz="2400" b="0" cap="none" spc="0" dirty="0" err="1">
                  <a:ln w="0"/>
                  <a:solidFill>
                    <a:schemeClr val="tx1"/>
                  </a:solidFill>
                  <a:effectLst>
                    <a:outerShdw blurRad="38100" dist="19050" dir="2700000" algn="tl" rotWithShape="0">
                      <a:schemeClr val="dk1">
                        <a:alpha val="40000"/>
                      </a:schemeClr>
                    </a:outerShdw>
                  </a:effectLst>
                </a:rPr>
                <a:t>vagus</a:t>
              </a:r>
              <a:r>
                <a:rPr lang="en-GB" sz="2400" b="0" cap="none" spc="0" dirty="0">
                  <a:ln w="0"/>
                  <a:solidFill>
                    <a:schemeClr val="tx1"/>
                  </a:solidFill>
                  <a:effectLst>
                    <a:outerShdw blurRad="38100" dist="19050" dir="2700000" algn="tl" rotWithShape="0">
                      <a:schemeClr val="dk1">
                        <a:alpha val="40000"/>
                      </a:schemeClr>
                    </a:outerShdw>
                  </a:effectLst>
                </a:rPr>
                <a:t> nerve</a:t>
              </a:r>
            </a:p>
          </p:txBody>
        </p:sp>
      </p:grpSp>
      <p:grpSp>
        <p:nvGrpSpPr>
          <p:cNvPr id="125" name="Group 124">
            <a:extLst>
              <a:ext uri="{FF2B5EF4-FFF2-40B4-BE49-F238E27FC236}">
                <a16:creationId xmlns:a16="http://schemas.microsoft.com/office/drawing/2014/main" id="{ED7FFB61-E936-5D37-99A3-75817299D0EF}"/>
              </a:ext>
            </a:extLst>
          </p:cNvPr>
          <p:cNvGrpSpPr/>
          <p:nvPr/>
        </p:nvGrpSpPr>
        <p:grpSpPr>
          <a:xfrm>
            <a:off x="7427582" y="2362992"/>
            <a:ext cx="91440" cy="223331"/>
            <a:chOff x="7427582" y="2362992"/>
            <a:chExt cx="91440" cy="223331"/>
          </a:xfrm>
        </p:grpSpPr>
        <p:sp>
          <p:nvSpPr>
            <p:cNvPr id="107" name="Half Frame 106">
              <a:extLst>
                <a:ext uri="{FF2B5EF4-FFF2-40B4-BE49-F238E27FC236}">
                  <a16:creationId xmlns:a16="http://schemas.microsoft.com/office/drawing/2014/main" id="{FA7BFBFD-667B-DF09-BFD0-65DE036A589A}"/>
                </a:ext>
              </a:extLst>
            </p:cNvPr>
            <p:cNvSpPr/>
            <p:nvPr/>
          </p:nvSpPr>
          <p:spPr>
            <a:xfrm rot="13436833">
              <a:off x="7427582" y="2362992"/>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08" name="Oval 107">
              <a:extLst>
                <a:ext uri="{FF2B5EF4-FFF2-40B4-BE49-F238E27FC236}">
                  <a16:creationId xmlns:a16="http://schemas.microsoft.com/office/drawing/2014/main" id="{40960DD7-9A08-4329-0006-D27492AE38AD}"/>
                </a:ext>
              </a:extLst>
            </p:cNvPr>
            <p:cNvSpPr/>
            <p:nvPr/>
          </p:nvSpPr>
          <p:spPr>
            <a:xfrm rot="71076">
              <a:off x="7441411" y="2522315"/>
              <a:ext cx="64008" cy="64008"/>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0" name="Straight Connector 109">
              <a:extLst>
                <a:ext uri="{FF2B5EF4-FFF2-40B4-BE49-F238E27FC236}">
                  <a16:creationId xmlns:a16="http://schemas.microsoft.com/office/drawing/2014/main" id="{2C4AD554-4CDE-AE08-74E3-B34C56FBB9B3}"/>
                </a:ext>
              </a:extLst>
            </p:cNvPr>
            <p:cNvCxnSpPr>
              <a:cxnSpLocks/>
            </p:cNvCxnSpPr>
            <p:nvPr/>
          </p:nvCxnSpPr>
          <p:spPr>
            <a:xfrm>
              <a:off x="7474077" y="2438884"/>
              <a:ext cx="0" cy="11361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grpSp>
      <p:grpSp>
        <p:nvGrpSpPr>
          <p:cNvPr id="127" name="Group 126">
            <a:extLst>
              <a:ext uri="{FF2B5EF4-FFF2-40B4-BE49-F238E27FC236}">
                <a16:creationId xmlns:a16="http://schemas.microsoft.com/office/drawing/2014/main" id="{C5295FCE-0637-7980-3D04-183656D51D06}"/>
              </a:ext>
            </a:extLst>
          </p:cNvPr>
          <p:cNvGrpSpPr/>
          <p:nvPr/>
        </p:nvGrpSpPr>
        <p:grpSpPr>
          <a:xfrm>
            <a:off x="3172761" y="2582706"/>
            <a:ext cx="4300749" cy="1171138"/>
            <a:chOff x="3172761" y="2582706"/>
            <a:chExt cx="4300749" cy="1171138"/>
          </a:xfrm>
        </p:grpSpPr>
        <p:sp>
          <p:nvSpPr>
            <p:cNvPr id="19" name="Rectangle 18">
              <a:extLst>
                <a:ext uri="{FF2B5EF4-FFF2-40B4-BE49-F238E27FC236}">
                  <a16:creationId xmlns:a16="http://schemas.microsoft.com/office/drawing/2014/main" id="{3B702DFF-70F0-DE83-EBF8-4E9E0DEDBDA0}"/>
                </a:ext>
              </a:extLst>
            </p:cNvPr>
            <p:cNvSpPr/>
            <p:nvPr/>
          </p:nvSpPr>
          <p:spPr>
            <a:xfrm>
              <a:off x="3172761" y="2927784"/>
              <a:ext cx="4051109" cy="826060"/>
            </a:xfrm>
            <a:prstGeom prst="rect">
              <a:avLst/>
            </a:prstGeom>
            <a:noFill/>
          </p:spPr>
          <p:txBody>
            <a:bodyPr wrap="none" lIns="91440" tIns="45720" rIns="91440" bIns="45720">
              <a:spAutoFit/>
            </a:bodyPr>
            <a:lstStyle/>
            <a:p>
              <a:pPr algn="ctr">
                <a:lnSpc>
                  <a:spcPts val="2800"/>
                </a:lnSpc>
              </a:pPr>
              <a:r>
                <a:rPr lang="en-GB" sz="3200" b="0" cap="none" spc="0" dirty="0">
                  <a:ln w="0"/>
                  <a:solidFill>
                    <a:schemeClr val="tx1"/>
                  </a:solidFill>
                  <a:effectLst>
                    <a:outerShdw blurRad="38100" dist="19050" dir="2700000" algn="tl" rotWithShape="0">
                      <a:schemeClr val="dk1">
                        <a:alpha val="40000"/>
                      </a:schemeClr>
                    </a:outerShdw>
                  </a:effectLst>
                </a:rPr>
                <a:t>Cardioinhibitory centre </a:t>
              </a:r>
              <a:br>
                <a:rPr lang="en-GB" sz="3200" b="0" cap="none" spc="0" dirty="0">
                  <a:ln w="0"/>
                  <a:solidFill>
                    <a:schemeClr val="tx1"/>
                  </a:solidFill>
                  <a:effectLst>
                    <a:outerShdw blurRad="38100" dist="19050" dir="2700000" algn="tl" rotWithShape="0">
                      <a:schemeClr val="dk1">
                        <a:alpha val="40000"/>
                      </a:schemeClr>
                    </a:outerShdw>
                  </a:effectLst>
                </a:rPr>
              </a:br>
              <a:r>
                <a:rPr lang="en-GB" sz="3200" b="0" cap="none" spc="0" dirty="0">
                  <a:ln w="0"/>
                  <a:solidFill>
                    <a:schemeClr val="tx1"/>
                  </a:solidFill>
                  <a:effectLst>
                    <a:outerShdw blurRad="38100" dist="19050" dir="2700000" algn="tl" rotWithShape="0">
                      <a:schemeClr val="dk1">
                        <a:alpha val="40000"/>
                      </a:schemeClr>
                    </a:outerShdw>
                  </a:effectLst>
                </a:rPr>
                <a:t>(parasympathetic)</a:t>
              </a:r>
            </a:p>
          </p:txBody>
        </p:sp>
        <p:sp>
          <p:nvSpPr>
            <p:cNvPr id="120" name="Free-form: Shape 119">
              <a:extLst>
                <a:ext uri="{FF2B5EF4-FFF2-40B4-BE49-F238E27FC236}">
                  <a16:creationId xmlns:a16="http://schemas.microsoft.com/office/drawing/2014/main" id="{6A63EB36-2C2F-B86E-897A-0F0111CBFD0E}"/>
                </a:ext>
              </a:extLst>
            </p:cNvPr>
            <p:cNvSpPr/>
            <p:nvPr/>
          </p:nvSpPr>
          <p:spPr>
            <a:xfrm>
              <a:off x="6036334" y="2582706"/>
              <a:ext cx="1437176" cy="732234"/>
            </a:xfrm>
            <a:custGeom>
              <a:avLst/>
              <a:gdLst>
                <a:gd name="connsiteX0" fmla="*/ 2294467 w 2294467"/>
                <a:gd name="connsiteY0" fmla="*/ 66006 h 717940"/>
                <a:gd name="connsiteX1" fmla="*/ 1638300 w 2294467"/>
                <a:gd name="connsiteY1" fmla="*/ 61773 h 717940"/>
                <a:gd name="connsiteX2" fmla="*/ 0 w 2294467"/>
                <a:gd name="connsiteY2" fmla="*/ 717940 h 717940"/>
                <a:gd name="connsiteX0" fmla="*/ 2294467 w 2294467"/>
                <a:gd name="connsiteY0" fmla="*/ 21575 h 673509"/>
                <a:gd name="connsiteX1" fmla="*/ 1638300 w 2294467"/>
                <a:gd name="connsiteY1" fmla="*/ 17342 h 673509"/>
                <a:gd name="connsiteX2" fmla="*/ 0 w 2294467"/>
                <a:gd name="connsiteY2" fmla="*/ 673509 h 673509"/>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2294467 w 2294467"/>
                <a:gd name="connsiteY0" fmla="*/ 4233 h 656167"/>
                <a:gd name="connsiteX1" fmla="*/ 1638300 w 2294467"/>
                <a:gd name="connsiteY1" fmla="*/ 0 h 656167"/>
                <a:gd name="connsiteX2" fmla="*/ 0 w 2294467"/>
                <a:gd name="connsiteY2" fmla="*/ 656167 h 656167"/>
                <a:gd name="connsiteX0" fmla="*/ 1301454 w 1301454"/>
                <a:gd name="connsiteY0" fmla="*/ 4233 h 271521"/>
                <a:gd name="connsiteX1" fmla="*/ 645287 w 1301454"/>
                <a:gd name="connsiteY1" fmla="*/ 0 h 271521"/>
                <a:gd name="connsiteX2" fmla="*/ 0 w 1301454"/>
                <a:gd name="connsiteY2" fmla="*/ 271521 h 271521"/>
                <a:gd name="connsiteX0" fmla="*/ 1301454 w 1301454"/>
                <a:gd name="connsiteY0" fmla="*/ 138 h 267426"/>
                <a:gd name="connsiteX1" fmla="*/ 636943 w 1301454"/>
                <a:gd name="connsiteY1" fmla="*/ 158640 h 267426"/>
                <a:gd name="connsiteX2" fmla="*/ 0 w 1301454"/>
                <a:gd name="connsiteY2" fmla="*/ 267426 h 267426"/>
                <a:gd name="connsiteX0" fmla="*/ 1284765 w 1284765"/>
                <a:gd name="connsiteY0" fmla="*/ 197 h 215705"/>
                <a:gd name="connsiteX1" fmla="*/ 636943 w 1284765"/>
                <a:gd name="connsiteY1" fmla="*/ 106919 h 215705"/>
                <a:gd name="connsiteX2" fmla="*/ 0 w 1284765"/>
                <a:gd name="connsiteY2" fmla="*/ 215705 h 215705"/>
                <a:gd name="connsiteX0" fmla="*/ 1284765 w 1284765"/>
                <a:gd name="connsiteY0" fmla="*/ 1333 h 216841"/>
                <a:gd name="connsiteX1" fmla="*/ 620254 w 1284765"/>
                <a:gd name="connsiteY1" fmla="*/ 4497 h 216841"/>
                <a:gd name="connsiteX2" fmla="*/ 0 w 1284765"/>
                <a:gd name="connsiteY2" fmla="*/ 216841 h 216841"/>
                <a:gd name="connsiteX0" fmla="*/ 1284765 w 1284765"/>
                <a:gd name="connsiteY0" fmla="*/ 1333 h 216841"/>
                <a:gd name="connsiteX1" fmla="*/ 620254 w 1284765"/>
                <a:gd name="connsiteY1" fmla="*/ 4497 h 216841"/>
                <a:gd name="connsiteX2" fmla="*/ 0 w 1284765"/>
                <a:gd name="connsiteY2" fmla="*/ 216841 h 216841"/>
                <a:gd name="connsiteX0" fmla="*/ 1284765 w 1284765"/>
                <a:gd name="connsiteY0" fmla="*/ 1333 h 216841"/>
                <a:gd name="connsiteX1" fmla="*/ 620254 w 1284765"/>
                <a:gd name="connsiteY1" fmla="*/ 4497 h 216841"/>
                <a:gd name="connsiteX2" fmla="*/ 0 w 1284765"/>
                <a:gd name="connsiteY2" fmla="*/ 216841 h 216841"/>
                <a:gd name="connsiteX0" fmla="*/ 1284765 w 1284765"/>
                <a:gd name="connsiteY0" fmla="*/ 2076 h 217584"/>
                <a:gd name="connsiteX1" fmla="*/ 620254 w 1284765"/>
                <a:gd name="connsiteY1" fmla="*/ 5240 h 217584"/>
                <a:gd name="connsiteX2" fmla="*/ 0 w 1284765"/>
                <a:gd name="connsiteY2" fmla="*/ 217584 h 217584"/>
                <a:gd name="connsiteX0" fmla="*/ 2098368 w 2098368"/>
                <a:gd name="connsiteY0" fmla="*/ 70825 h 212362"/>
                <a:gd name="connsiteX1" fmla="*/ 620254 w 2098368"/>
                <a:gd name="connsiteY1" fmla="*/ 18 h 212362"/>
                <a:gd name="connsiteX2" fmla="*/ 0 w 2098368"/>
                <a:gd name="connsiteY2" fmla="*/ 212362 h 212362"/>
                <a:gd name="connsiteX0" fmla="*/ 1921044 w 1921044"/>
                <a:gd name="connsiteY0" fmla="*/ 70825 h 369549"/>
                <a:gd name="connsiteX1" fmla="*/ 442930 w 1921044"/>
                <a:gd name="connsiteY1" fmla="*/ 18 h 369549"/>
                <a:gd name="connsiteX2" fmla="*/ 0 w 1921044"/>
                <a:gd name="connsiteY2" fmla="*/ 369549 h 369549"/>
                <a:gd name="connsiteX0" fmla="*/ 1921044 w 1921044"/>
                <a:gd name="connsiteY0" fmla="*/ 2076 h 300800"/>
                <a:gd name="connsiteX1" fmla="*/ 474222 w 1921044"/>
                <a:gd name="connsiteY1" fmla="*/ 5239 h 300800"/>
                <a:gd name="connsiteX2" fmla="*/ 0 w 1921044"/>
                <a:gd name="connsiteY2" fmla="*/ 300800 h 300800"/>
                <a:gd name="connsiteX0" fmla="*/ 1921044 w 1921044"/>
                <a:gd name="connsiteY0" fmla="*/ 2076 h 300800"/>
                <a:gd name="connsiteX1" fmla="*/ 474222 w 1921044"/>
                <a:gd name="connsiteY1" fmla="*/ 5239 h 300800"/>
                <a:gd name="connsiteX2" fmla="*/ 0 w 1921044"/>
                <a:gd name="connsiteY2" fmla="*/ 300800 h 300800"/>
                <a:gd name="connsiteX0" fmla="*/ 1907136 w 1907136"/>
                <a:gd name="connsiteY0" fmla="*/ 2076 h 328539"/>
                <a:gd name="connsiteX1" fmla="*/ 460314 w 1907136"/>
                <a:gd name="connsiteY1" fmla="*/ 5239 h 328539"/>
                <a:gd name="connsiteX2" fmla="*/ 0 w 1907136"/>
                <a:gd name="connsiteY2" fmla="*/ 328539 h 328539"/>
                <a:gd name="connsiteX0" fmla="*/ 1907136 w 1907136"/>
                <a:gd name="connsiteY0" fmla="*/ 2076 h 328539"/>
                <a:gd name="connsiteX1" fmla="*/ 460314 w 1907136"/>
                <a:gd name="connsiteY1" fmla="*/ 5239 h 328539"/>
                <a:gd name="connsiteX2" fmla="*/ 0 w 1907136"/>
                <a:gd name="connsiteY2" fmla="*/ 328539 h 328539"/>
                <a:gd name="connsiteX0" fmla="*/ 1907136 w 1907136"/>
                <a:gd name="connsiteY0" fmla="*/ 21 h 1124961"/>
                <a:gd name="connsiteX1" fmla="*/ 1160280 w 1907136"/>
                <a:gd name="connsiteY1" fmla="*/ 1112739 h 1124961"/>
                <a:gd name="connsiteX2" fmla="*/ 0 w 1907136"/>
                <a:gd name="connsiteY2" fmla="*/ 326484 h 1124961"/>
                <a:gd name="connsiteX0" fmla="*/ 2670020 w 2670020"/>
                <a:gd name="connsiteY0" fmla="*/ 21 h 1152442"/>
                <a:gd name="connsiteX1" fmla="*/ 1923164 w 2670020"/>
                <a:gd name="connsiteY1" fmla="*/ 1112739 h 1152442"/>
                <a:gd name="connsiteX2" fmla="*/ 0 w 2670020"/>
                <a:gd name="connsiteY2" fmla="*/ 1109338 h 1152442"/>
                <a:gd name="connsiteX0" fmla="*/ 2670020 w 2670020"/>
                <a:gd name="connsiteY0" fmla="*/ 21 h 1169892"/>
                <a:gd name="connsiteX1" fmla="*/ 1923164 w 2670020"/>
                <a:gd name="connsiteY1" fmla="*/ 1112739 h 1169892"/>
                <a:gd name="connsiteX2" fmla="*/ 0 w 2670020"/>
                <a:gd name="connsiteY2" fmla="*/ 1109338 h 1169892"/>
                <a:gd name="connsiteX0" fmla="*/ 2670020 w 2670020"/>
                <a:gd name="connsiteY0" fmla="*/ 21 h 1112740"/>
                <a:gd name="connsiteX1" fmla="*/ 1923164 w 2670020"/>
                <a:gd name="connsiteY1" fmla="*/ 1112739 h 1112740"/>
                <a:gd name="connsiteX2" fmla="*/ 0 w 2670020"/>
                <a:gd name="connsiteY2" fmla="*/ 1109338 h 1112740"/>
                <a:gd name="connsiteX0" fmla="*/ 2670020 w 2670020"/>
                <a:gd name="connsiteY0" fmla="*/ 31 h 1112749"/>
                <a:gd name="connsiteX1" fmla="*/ 1923164 w 2670020"/>
                <a:gd name="connsiteY1" fmla="*/ 1112749 h 1112749"/>
                <a:gd name="connsiteX2" fmla="*/ 0 w 2670020"/>
                <a:gd name="connsiteY2" fmla="*/ 1109348 h 1112749"/>
                <a:gd name="connsiteX0" fmla="*/ 2670020 w 2670020"/>
                <a:gd name="connsiteY0" fmla="*/ 0 h 1112718"/>
                <a:gd name="connsiteX1" fmla="*/ 1923164 w 2670020"/>
                <a:gd name="connsiteY1" fmla="*/ 1112718 h 1112718"/>
                <a:gd name="connsiteX2" fmla="*/ 0 w 2670020"/>
                <a:gd name="connsiteY2" fmla="*/ 1109317 h 1112718"/>
              </a:gdLst>
              <a:ahLst/>
              <a:cxnLst>
                <a:cxn ang="0">
                  <a:pos x="connsiteX0" y="connsiteY0"/>
                </a:cxn>
                <a:cxn ang="0">
                  <a:pos x="connsiteX1" y="connsiteY1"/>
                </a:cxn>
                <a:cxn ang="0">
                  <a:pos x="connsiteX2" y="connsiteY2"/>
                </a:cxn>
              </a:cxnLst>
              <a:rect l="l" t="t" r="r" b="b"/>
              <a:pathLst>
                <a:path w="2670020" h="1112718">
                  <a:moveTo>
                    <a:pt x="2670020" y="0"/>
                  </a:moveTo>
                  <a:cubicBezTo>
                    <a:pt x="2394024" y="425849"/>
                    <a:pt x="2182718" y="747739"/>
                    <a:pt x="1923164" y="1112718"/>
                  </a:cubicBezTo>
                  <a:cubicBezTo>
                    <a:pt x="1408606" y="1101118"/>
                    <a:pt x="583927" y="1097041"/>
                    <a:pt x="0" y="110931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6" name="Group 135">
            <a:extLst>
              <a:ext uri="{FF2B5EF4-FFF2-40B4-BE49-F238E27FC236}">
                <a16:creationId xmlns:a16="http://schemas.microsoft.com/office/drawing/2014/main" id="{C596CE69-58A8-896D-94FD-B20A15632D47}"/>
              </a:ext>
            </a:extLst>
          </p:cNvPr>
          <p:cNvGrpSpPr/>
          <p:nvPr/>
        </p:nvGrpSpPr>
        <p:grpSpPr>
          <a:xfrm>
            <a:off x="7564772" y="2744451"/>
            <a:ext cx="4104750" cy="3737101"/>
            <a:chOff x="7564772" y="2744451"/>
            <a:chExt cx="4104750" cy="3737101"/>
          </a:xfrm>
        </p:grpSpPr>
        <p:grpSp>
          <p:nvGrpSpPr>
            <p:cNvPr id="119" name="Group 118">
              <a:extLst>
                <a:ext uri="{FF2B5EF4-FFF2-40B4-BE49-F238E27FC236}">
                  <a16:creationId xmlns:a16="http://schemas.microsoft.com/office/drawing/2014/main" id="{73D125FE-823C-C2F6-4A89-75A2C6DCDBA9}"/>
                </a:ext>
              </a:extLst>
            </p:cNvPr>
            <p:cNvGrpSpPr/>
            <p:nvPr/>
          </p:nvGrpSpPr>
          <p:grpSpPr>
            <a:xfrm>
              <a:off x="7564772" y="2744451"/>
              <a:ext cx="1483978" cy="2146453"/>
              <a:chOff x="7564772" y="2744451"/>
              <a:chExt cx="1483978" cy="2146453"/>
            </a:xfrm>
          </p:grpSpPr>
          <p:sp>
            <p:nvSpPr>
              <p:cNvPr id="56" name="Oval 55">
                <a:extLst>
                  <a:ext uri="{FF2B5EF4-FFF2-40B4-BE49-F238E27FC236}">
                    <a16:creationId xmlns:a16="http://schemas.microsoft.com/office/drawing/2014/main" id="{1558A3A5-BEC5-8317-07A7-8D613B542028}"/>
                  </a:ext>
                </a:extLst>
              </p:cNvPr>
              <p:cNvSpPr/>
              <p:nvPr/>
            </p:nvSpPr>
            <p:spPr>
              <a:xfrm rot="71076">
                <a:off x="8221102" y="3510196"/>
                <a:ext cx="64008" cy="64008"/>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8" name="Group 117">
                <a:extLst>
                  <a:ext uri="{FF2B5EF4-FFF2-40B4-BE49-F238E27FC236}">
                    <a16:creationId xmlns:a16="http://schemas.microsoft.com/office/drawing/2014/main" id="{11D016E9-3D56-7E36-15ED-035EE702B9C2}"/>
                  </a:ext>
                </a:extLst>
              </p:cNvPr>
              <p:cNvGrpSpPr/>
              <p:nvPr/>
            </p:nvGrpSpPr>
            <p:grpSpPr>
              <a:xfrm>
                <a:off x="7564772" y="2744451"/>
                <a:ext cx="1483978" cy="2146453"/>
                <a:chOff x="7564772" y="2744451"/>
                <a:chExt cx="1483978" cy="2146453"/>
              </a:xfrm>
            </p:grpSpPr>
            <p:grpSp>
              <p:nvGrpSpPr>
                <p:cNvPr id="109" name="Group 108">
                  <a:extLst>
                    <a:ext uri="{FF2B5EF4-FFF2-40B4-BE49-F238E27FC236}">
                      <a16:creationId xmlns:a16="http://schemas.microsoft.com/office/drawing/2014/main" id="{BD1381DA-6479-5DA3-A43B-B3AFA80A8AF6}"/>
                    </a:ext>
                  </a:extLst>
                </p:cNvPr>
                <p:cNvGrpSpPr/>
                <p:nvPr/>
              </p:nvGrpSpPr>
              <p:grpSpPr>
                <a:xfrm>
                  <a:off x="7564772" y="4302125"/>
                  <a:ext cx="1468103" cy="227033"/>
                  <a:chOff x="7564772" y="4302125"/>
                  <a:chExt cx="1468103" cy="227033"/>
                </a:xfrm>
              </p:grpSpPr>
              <p:sp>
                <p:nvSpPr>
                  <p:cNvPr id="21" name="Free-form: Shape 20">
                    <a:extLst>
                      <a:ext uri="{FF2B5EF4-FFF2-40B4-BE49-F238E27FC236}">
                        <a16:creationId xmlns:a16="http://schemas.microsoft.com/office/drawing/2014/main" id="{AE74A248-A17C-30E0-33DD-D3B3B633AA93}"/>
                      </a:ext>
                    </a:extLst>
                  </p:cNvPr>
                  <p:cNvSpPr/>
                  <p:nvPr/>
                </p:nvSpPr>
                <p:spPr>
                  <a:xfrm>
                    <a:off x="7564772" y="4302125"/>
                    <a:ext cx="1468103" cy="184447"/>
                  </a:xfrm>
                  <a:custGeom>
                    <a:avLst/>
                    <a:gdLst>
                      <a:gd name="connsiteX0" fmla="*/ 0 w 1501775"/>
                      <a:gd name="connsiteY0" fmla="*/ 174625 h 184447"/>
                      <a:gd name="connsiteX1" fmla="*/ 977900 w 1501775"/>
                      <a:gd name="connsiteY1" fmla="*/ 165100 h 184447"/>
                      <a:gd name="connsiteX2" fmla="*/ 1501775 w 1501775"/>
                      <a:gd name="connsiteY2" fmla="*/ 0 h 184447"/>
                    </a:gdLst>
                    <a:ahLst/>
                    <a:cxnLst>
                      <a:cxn ang="0">
                        <a:pos x="connsiteX0" y="connsiteY0"/>
                      </a:cxn>
                      <a:cxn ang="0">
                        <a:pos x="connsiteX1" y="connsiteY1"/>
                      </a:cxn>
                      <a:cxn ang="0">
                        <a:pos x="connsiteX2" y="connsiteY2"/>
                      </a:cxn>
                    </a:cxnLst>
                    <a:rect l="l" t="t" r="r" b="b"/>
                    <a:pathLst>
                      <a:path w="1501775" h="184447">
                        <a:moveTo>
                          <a:pt x="0" y="174625"/>
                        </a:moveTo>
                        <a:cubicBezTo>
                          <a:pt x="363802" y="184414"/>
                          <a:pt x="727604" y="194204"/>
                          <a:pt x="977900" y="165100"/>
                        </a:cubicBezTo>
                        <a:cubicBezTo>
                          <a:pt x="1228196" y="135996"/>
                          <a:pt x="1364985" y="67998"/>
                          <a:pt x="1501775" y="0"/>
                        </a:cubicBez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4" name="Group 63">
                    <a:extLst>
                      <a:ext uri="{FF2B5EF4-FFF2-40B4-BE49-F238E27FC236}">
                        <a16:creationId xmlns:a16="http://schemas.microsoft.com/office/drawing/2014/main" id="{A8BA9C25-2819-987B-8360-C81133DD501C}"/>
                      </a:ext>
                    </a:extLst>
                  </p:cNvPr>
                  <p:cNvGrpSpPr/>
                  <p:nvPr/>
                </p:nvGrpSpPr>
                <p:grpSpPr>
                  <a:xfrm>
                    <a:off x="8160230" y="4437718"/>
                    <a:ext cx="115673" cy="91440"/>
                    <a:chOff x="8169437" y="3496973"/>
                    <a:chExt cx="115673" cy="91440"/>
                  </a:xfrm>
                </p:grpSpPr>
                <p:sp>
                  <p:nvSpPr>
                    <p:cNvPr id="65" name="Half Frame 64">
                      <a:extLst>
                        <a:ext uri="{FF2B5EF4-FFF2-40B4-BE49-F238E27FC236}">
                          <a16:creationId xmlns:a16="http://schemas.microsoft.com/office/drawing/2014/main" id="{CC7CC712-CDEE-5D1F-3D48-0291CB57DEAB}"/>
                        </a:ext>
                      </a:extLst>
                    </p:cNvPr>
                    <p:cNvSpPr/>
                    <p:nvPr/>
                  </p:nvSpPr>
                  <p:spPr>
                    <a:xfrm rot="18980367">
                      <a:off x="8169437" y="3496973"/>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66" name="Oval 65">
                      <a:extLst>
                        <a:ext uri="{FF2B5EF4-FFF2-40B4-BE49-F238E27FC236}">
                          <a16:creationId xmlns:a16="http://schemas.microsoft.com/office/drawing/2014/main" id="{44A0F065-3B68-C2F4-D7DA-56B5C272BB64}"/>
                        </a:ext>
                      </a:extLst>
                    </p:cNvPr>
                    <p:cNvSpPr/>
                    <p:nvPr/>
                  </p:nvSpPr>
                  <p:spPr>
                    <a:xfrm rot="71076">
                      <a:off x="8221102" y="3510196"/>
                      <a:ext cx="64008" cy="64008"/>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111" name="Group 110">
                  <a:extLst>
                    <a:ext uri="{FF2B5EF4-FFF2-40B4-BE49-F238E27FC236}">
                      <a16:creationId xmlns:a16="http://schemas.microsoft.com/office/drawing/2014/main" id="{3814EB1E-3CB8-EBCF-7387-68A4B0FB1093}"/>
                    </a:ext>
                  </a:extLst>
                </p:cNvPr>
                <p:cNvGrpSpPr/>
                <p:nvPr/>
              </p:nvGrpSpPr>
              <p:grpSpPr>
                <a:xfrm>
                  <a:off x="7572710" y="4287520"/>
                  <a:ext cx="1466515" cy="413679"/>
                  <a:chOff x="7572710" y="4287520"/>
                  <a:chExt cx="1466515" cy="413679"/>
                </a:xfrm>
              </p:grpSpPr>
              <p:sp>
                <p:nvSpPr>
                  <p:cNvPr id="28" name="Free-form: Shape 27">
                    <a:extLst>
                      <a:ext uri="{FF2B5EF4-FFF2-40B4-BE49-F238E27FC236}">
                        <a16:creationId xmlns:a16="http://schemas.microsoft.com/office/drawing/2014/main" id="{5141587B-D6D5-C086-F909-B501E49FBF3E}"/>
                      </a:ext>
                    </a:extLst>
                  </p:cNvPr>
                  <p:cNvSpPr/>
                  <p:nvPr/>
                </p:nvSpPr>
                <p:spPr>
                  <a:xfrm>
                    <a:off x="7572710" y="4287520"/>
                    <a:ext cx="1466515" cy="372364"/>
                  </a:xfrm>
                  <a:custGeom>
                    <a:avLst/>
                    <a:gdLst>
                      <a:gd name="connsiteX0" fmla="*/ 0 w 1514475"/>
                      <a:gd name="connsiteY0" fmla="*/ 374650 h 405877"/>
                      <a:gd name="connsiteX1" fmla="*/ 1127125 w 1514475"/>
                      <a:gd name="connsiteY1" fmla="*/ 368300 h 405877"/>
                      <a:gd name="connsiteX2" fmla="*/ 1514475 w 1514475"/>
                      <a:gd name="connsiteY2" fmla="*/ 0 h 405877"/>
                      <a:gd name="connsiteX0" fmla="*/ 0 w 1514475"/>
                      <a:gd name="connsiteY0" fmla="*/ 374650 h 385471"/>
                      <a:gd name="connsiteX1" fmla="*/ 1127125 w 1514475"/>
                      <a:gd name="connsiteY1" fmla="*/ 368300 h 385471"/>
                      <a:gd name="connsiteX2" fmla="*/ 1514475 w 1514475"/>
                      <a:gd name="connsiteY2" fmla="*/ 0 h 385471"/>
                      <a:gd name="connsiteX0" fmla="*/ 0 w 1514475"/>
                      <a:gd name="connsiteY0" fmla="*/ 374650 h 379984"/>
                      <a:gd name="connsiteX1" fmla="*/ 1127125 w 1514475"/>
                      <a:gd name="connsiteY1" fmla="*/ 368300 h 379984"/>
                      <a:gd name="connsiteX2" fmla="*/ 1514475 w 1514475"/>
                      <a:gd name="connsiteY2" fmla="*/ 0 h 379984"/>
                      <a:gd name="connsiteX0" fmla="*/ 0 w 1514475"/>
                      <a:gd name="connsiteY0" fmla="*/ 374650 h 379984"/>
                      <a:gd name="connsiteX1" fmla="*/ 1127125 w 1514475"/>
                      <a:gd name="connsiteY1" fmla="*/ 368300 h 379984"/>
                      <a:gd name="connsiteX2" fmla="*/ 1514475 w 1514475"/>
                      <a:gd name="connsiteY2" fmla="*/ 0 h 379984"/>
                    </a:gdLst>
                    <a:ahLst/>
                    <a:cxnLst>
                      <a:cxn ang="0">
                        <a:pos x="connsiteX0" y="connsiteY0"/>
                      </a:cxn>
                      <a:cxn ang="0">
                        <a:pos x="connsiteX1" y="connsiteY1"/>
                      </a:cxn>
                      <a:cxn ang="0">
                        <a:pos x="connsiteX2" y="connsiteY2"/>
                      </a:cxn>
                    </a:cxnLst>
                    <a:rect l="l" t="t" r="r" b="b"/>
                    <a:pathLst>
                      <a:path w="1514475" h="379984">
                        <a:moveTo>
                          <a:pt x="0" y="374650"/>
                        </a:moveTo>
                        <a:cubicBezTo>
                          <a:pt x="434181" y="389996"/>
                          <a:pt x="858838" y="367242"/>
                          <a:pt x="1127125" y="368300"/>
                        </a:cubicBezTo>
                        <a:cubicBezTo>
                          <a:pt x="1309687" y="216958"/>
                          <a:pt x="1448858" y="57150"/>
                          <a:pt x="1514475" y="0"/>
                        </a:cubicBez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7" name="Group 66">
                    <a:extLst>
                      <a:ext uri="{FF2B5EF4-FFF2-40B4-BE49-F238E27FC236}">
                        <a16:creationId xmlns:a16="http://schemas.microsoft.com/office/drawing/2014/main" id="{1C617C32-D4FB-BC8E-8851-FAE66515431A}"/>
                      </a:ext>
                    </a:extLst>
                  </p:cNvPr>
                  <p:cNvGrpSpPr/>
                  <p:nvPr/>
                </p:nvGrpSpPr>
                <p:grpSpPr>
                  <a:xfrm>
                    <a:off x="8159749" y="4609759"/>
                    <a:ext cx="115673" cy="91440"/>
                    <a:chOff x="8169437" y="3496973"/>
                    <a:chExt cx="115673" cy="91440"/>
                  </a:xfrm>
                </p:grpSpPr>
                <p:sp>
                  <p:nvSpPr>
                    <p:cNvPr id="68" name="Half Frame 67">
                      <a:extLst>
                        <a:ext uri="{FF2B5EF4-FFF2-40B4-BE49-F238E27FC236}">
                          <a16:creationId xmlns:a16="http://schemas.microsoft.com/office/drawing/2014/main" id="{869E63B7-5283-0F7A-091B-B1E46A6BDD3F}"/>
                        </a:ext>
                      </a:extLst>
                    </p:cNvPr>
                    <p:cNvSpPr/>
                    <p:nvPr/>
                  </p:nvSpPr>
                  <p:spPr>
                    <a:xfrm rot="18980367">
                      <a:off x="8169437" y="3496973"/>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69" name="Oval 68">
                      <a:extLst>
                        <a:ext uri="{FF2B5EF4-FFF2-40B4-BE49-F238E27FC236}">
                          <a16:creationId xmlns:a16="http://schemas.microsoft.com/office/drawing/2014/main" id="{5546ED21-4604-74E0-4996-B7D32C070584}"/>
                        </a:ext>
                      </a:extLst>
                    </p:cNvPr>
                    <p:cNvSpPr/>
                    <p:nvPr/>
                  </p:nvSpPr>
                  <p:spPr>
                    <a:xfrm rot="71076">
                      <a:off x="8221102" y="3510196"/>
                      <a:ext cx="64008" cy="64008"/>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115" name="Group 114">
                  <a:extLst>
                    <a:ext uri="{FF2B5EF4-FFF2-40B4-BE49-F238E27FC236}">
                      <a16:creationId xmlns:a16="http://schemas.microsoft.com/office/drawing/2014/main" id="{0423E165-8039-3D42-C76C-2697C6EC3A5F}"/>
                    </a:ext>
                  </a:extLst>
                </p:cNvPr>
                <p:cNvGrpSpPr/>
                <p:nvPr/>
              </p:nvGrpSpPr>
              <p:grpSpPr>
                <a:xfrm>
                  <a:off x="7572461" y="2744451"/>
                  <a:ext cx="1476289" cy="2146453"/>
                  <a:chOff x="7562936" y="2747626"/>
                  <a:chExt cx="1476289" cy="2146453"/>
                </a:xfrm>
              </p:grpSpPr>
              <p:sp>
                <p:nvSpPr>
                  <p:cNvPr id="52" name="Half Frame 51">
                    <a:extLst>
                      <a:ext uri="{FF2B5EF4-FFF2-40B4-BE49-F238E27FC236}">
                        <a16:creationId xmlns:a16="http://schemas.microsoft.com/office/drawing/2014/main" id="{C19D4273-2AE5-B50C-E850-996D5713CD15}"/>
                      </a:ext>
                    </a:extLst>
                  </p:cNvPr>
                  <p:cNvSpPr/>
                  <p:nvPr/>
                </p:nvSpPr>
                <p:spPr>
                  <a:xfrm rot="18909291">
                    <a:off x="8165742" y="3151310"/>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grpSp>
                <p:nvGrpSpPr>
                  <p:cNvPr id="61" name="Group 60">
                    <a:extLst>
                      <a:ext uri="{FF2B5EF4-FFF2-40B4-BE49-F238E27FC236}">
                        <a16:creationId xmlns:a16="http://schemas.microsoft.com/office/drawing/2014/main" id="{ED1E964D-BAA3-5B0C-6A07-95ED38F9DA8C}"/>
                      </a:ext>
                    </a:extLst>
                  </p:cNvPr>
                  <p:cNvGrpSpPr/>
                  <p:nvPr/>
                </p:nvGrpSpPr>
                <p:grpSpPr>
                  <a:xfrm>
                    <a:off x="8159112" y="4254527"/>
                    <a:ext cx="115673" cy="91440"/>
                    <a:chOff x="8169437" y="3496973"/>
                    <a:chExt cx="115673" cy="91440"/>
                  </a:xfrm>
                </p:grpSpPr>
                <p:sp>
                  <p:nvSpPr>
                    <p:cNvPr id="62" name="Half Frame 61">
                      <a:extLst>
                        <a:ext uri="{FF2B5EF4-FFF2-40B4-BE49-F238E27FC236}">
                          <a16:creationId xmlns:a16="http://schemas.microsoft.com/office/drawing/2014/main" id="{E10D3F6F-4D6B-C469-8337-B3B48650A385}"/>
                        </a:ext>
                      </a:extLst>
                    </p:cNvPr>
                    <p:cNvSpPr/>
                    <p:nvPr/>
                  </p:nvSpPr>
                  <p:spPr>
                    <a:xfrm rot="18980367">
                      <a:off x="8169437" y="3496973"/>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63" name="Oval 62">
                      <a:extLst>
                        <a:ext uri="{FF2B5EF4-FFF2-40B4-BE49-F238E27FC236}">
                          <a16:creationId xmlns:a16="http://schemas.microsoft.com/office/drawing/2014/main" id="{E2794235-0869-C4A0-FD64-E25678F180BE}"/>
                        </a:ext>
                      </a:extLst>
                    </p:cNvPr>
                    <p:cNvSpPr/>
                    <p:nvPr/>
                  </p:nvSpPr>
                  <p:spPr>
                    <a:xfrm rot="71076">
                      <a:off x="8221102" y="3510196"/>
                      <a:ext cx="64008" cy="64008"/>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02" name="Group 101">
                    <a:extLst>
                      <a:ext uri="{FF2B5EF4-FFF2-40B4-BE49-F238E27FC236}">
                        <a16:creationId xmlns:a16="http://schemas.microsoft.com/office/drawing/2014/main" id="{362887C9-4DC4-7099-5C18-31D94C66FF59}"/>
                      </a:ext>
                    </a:extLst>
                  </p:cNvPr>
                  <p:cNvGrpSpPr/>
                  <p:nvPr/>
                </p:nvGrpSpPr>
                <p:grpSpPr>
                  <a:xfrm>
                    <a:off x="8137470" y="2778015"/>
                    <a:ext cx="123007" cy="1479660"/>
                    <a:chOff x="8137470" y="2778015"/>
                    <a:chExt cx="123007" cy="1479660"/>
                  </a:xfrm>
                </p:grpSpPr>
                <p:sp>
                  <p:nvSpPr>
                    <p:cNvPr id="54" name="Free-form: Shape 53">
                      <a:extLst>
                        <a:ext uri="{FF2B5EF4-FFF2-40B4-BE49-F238E27FC236}">
                          <a16:creationId xmlns:a16="http://schemas.microsoft.com/office/drawing/2014/main" id="{CC9430CA-64CC-79E3-65AE-60DBF21675E1}"/>
                        </a:ext>
                      </a:extLst>
                    </p:cNvPr>
                    <p:cNvSpPr/>
                    <p:nvPr/>
                  </p:nvSpPr>
                  <p:spPr>
                    <a:xfrm>
                      <a:off x="8137470" y="2862216"/>
                      <a:ext cx="80597" cy="1395459"/>
                    </a:xfrm>
                    <a:custGeom>
                      <a:avLst/>
                      <a:gdLst>
                        <a:gd name="connsiteX0" fmla="*/ 9579 w 82878"/>
                        <a:gd name="connsiteY0" fmla="*/ 1396235 h 1396235"/>
                        <a:gd name="connsiteX1" fmla="*/ 12754 w 82878"/>
                        <a:gd name="connsiteY1" fmla="*/ 665985 h 1396235"/>
                        <a:gd name="connsiteX2" fmla="*/ 60379 w 82878"/>
                        <a:gd name="connsiteY2" fmla="*/ 523110 h 1396235"/>
                        <a:gd name="connsiteX3" fmla="*/ 54 w 82878"/>
                        <a:gd name="connsiteY3" fmla="*/ 335785 h 1396235"/>
                        <a:gd name="connsiteX4" fmla="*/ 73079 w 82878"/>
                        <a:gd name="connsiteY4" fmla="*/ 78610 h 1396235"/>
                        <a:gd name="connsiteX5" fmla="*/ 79429 w 82878"/>
                        <a:gd name="connsiteY5" fmla="*/ 11935 h 1396235"/>
                        <a:gd name="connsiteX0" fmla="*/ 9579 w 82878"/>
                        <a:gd name="connsiteY0" fmla="*/ 1396235 h 1396235"/>
                        <a:gd name="connsiteX1" fmla="*/ 12754 w 82878"/>
                        <a:gd name="connsiteY1" fmla="*/ 665985 h 1396235"/>
                        <a:gd name="connsiteX2" fmla="*/ 60379 w 82878"/>
                        <a:gd name="connsiteY2" fmla="*/ 523110 h 1396235"/>
                        <a:gd name="connsiteX3" fmla="*/ 54 w 82878"/>
                        <a:gd name="connsiteY3" fmla="*/ 335785 h 1396235"/>
                        <a:gd name="connsiteX4" fmla="*/ 73079 w 82878"/>
                        <a:gd name="connsiteY4" fmla="*/ 78610 h 1396235"/>
                        <a:gd name="connsiteX5" fmla="*/ 79429 w 82878"/>
                        <a:gd name="connsiteY5" fmla="*/ 11935 h 1396235"/>
                        <a:gd name="connsiteX0" fmla="*/ 9579 w 80597"/>
                        <a:gd name="connsiteY0" fmla="*/ 1395459 h 1395459"/>
                        <a:gd name="connsiteX1" fmla="*/ 12754 w 80597"/>
                        <a:gd name="connsiteY1" fmla="*/ 665209 h 1395459"/>
                        <a:gd name="connsiteX2" fmla="*/ 60379 w 80597"/>
                        <a:gd name="connsiteY2" fmla="*/ 522334 h 1395459"/>
                        <a:gd name="connsiteX3" fmla="*/ 54 w 80597"/>
                        <a:gd name="connsiteY3" fmla="*/ 335009 h 1395459"/>
                        <a:gd name="connsiteX4" fmla="*/ 73079 w 80597"/>
                        <a:gd name="connsiteY4" fmla="*/ 77834 h 1395459"/>
                        <a:gd name="connsiteX5" fmla="*/ 79429 w 80597"/>
                        <a:gd name="connsiteY5" fmla="*/ 11159 h 1395459"/>
                        <a:gd name="connsiteX0" fmla="*/ 9576 w 80594"/>
                        <a:gd name="connsiteY0" fmla="*/ 1395459 h 1395459"/>
                        <a:gd name="connsiteX1" fmla="*/ 12751 w 80594"/>
                        <a:gd name="connsiteY1" fmla="*/ 665209 h 1395459"/>
                        <a:gd name="connsiteX2" fmla="*/ 60376 w 80594"/>
                        <a:gd name="connsiteY2" fmla="*/ 522334 h 1395459"/>
                        <a:gd name="connsiteX3" fmla="*/ 51 w 80594"/>
                        <a:gd name="connsiteY3" fmla="*/ 335009 h 1395459"/>
                        <a:gd name="connsiteX4" fmla="*/ 73076 w 80594"/>
                        <a:gd name="connsiteY4" fmla="*/ 77834 h 1395459"/>
                        <a:gd name="connsiteX5" fmla="*/ 79426 w 80594"/>
                        <a:gd name="connsiteY5" fmla="*/ 11159 h 1395459"/>
                        <a:gd name="connsiteX0" fmla="*/ 9579 w 80597"/>
                        <a:gd name="connsiteY0" fmla="*/ 1395459 h 1395459"/>
                        <a:gd name="connsiteX1" fmla="*/ 12754 w 80597"/>
                        <a:gd name="connsiteY1" fmla="*/ 706484 h 1395459"/>
                        <a:gd name="connsiteX2" fmla="*/ 60379 w 80597"/>
                        <a:gd name="connsiteY2" fmla="*/ 522334 h 1395459"/>
                        <a:gd name="connsiteX3" fmla="*/ 54 w 80597"/>
                        <a:gd name="connsiteY3" fmla="*/ 335009 h 1395459"/>
                        <a:gd name="connsiteX4" fmla="*/ 73079 w 80597"/>
                        <a:gd name="connsiteY4" fmla="*/ 77834 h 1395459"/>
                        <a:gd name="connsiteX5" fmla="*/ 79429 w 80597"/>
                        <a:gd name="connsiteY5" fmla="*/ 11159 h 139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597" h="1395459">
                          <a:moveTo>
                            <a:pt x="9579" y="1395459"/>
                          </a:moveTo>
                          <a:cubicBezTo>
                            <a:pt x="6933" y="1103094"/>
                            <a:pt x="4287" y="852005"/>
                            <a:pt x="12754" y="706484"/>
                          </a:cubicBezTo>
                          <a:cubicBezTo>
                            <a:pt x="21221" y="560963"/>
                            <a:pt x="62496" y="584246"/>
                            <a:pt x="60379" y="522334"/>
                          </a:cubicBezTo>
                          <a:cubicBezTo>
                            <a:pt x="58262" y="460422"/>
                            <a:pt x="-2063" y="409092"/>
                            <a:pt x="54" y="335009"/>
                          </a:cubicBezTo>
                          <a:cubicBezTo>
                            <a:pt x="2171" y="260926"/>
                            <a:pt x="70962" y="154034"/>
                            <a:pt x="73079" y="77834"/>
                          </a:cubicBezTo>
                          <a:cubicBezTo>
                            <a:pt x="75196" y="30209"/>
                            <a:pt x="83662" y="-23766"/>
                            <a:pt x="79429" y="11159"/>
                          </a:cubicBez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Half Frame 95">
                      <a:extLst>
                        <a:ext uri="{FF2B5EF4-FFF2-40B4-BE49-F238E27FC236}">
                          <a16:creationId xmlns:a16="http://schemas.microsoft.com/office/drawing/2014/main" id="{D78A8640-ACAE-316B-3B0C-C609790FD716}"/>
                        </a:ext>
                      </a:extLst>
                    </p:cNvPr>
                    <p:cNvSpPr/>
                    <p:nvPr/>
                  </p:nvSpPr>
                  <p:spPr>
                    <a:xfrm rot="13436833">
                      <a:off x="8169037" y="2778015"/>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grpSp>
              <p:grpSp>
                <p:nvGrpSpPr>
                  <p:cNvPr id="114" name="Group 113">
                    <a:extLst>
                      <a:ext uri="{FF2B5EF4-FFF2-40B4-BE49-F238E27FC236}">
                        <a16:creationId xmlns:a16="http://schemas.microsoft.com/office/drawing/2014/main" id="{F5F8D1B8-3DCC-1D2E-63D6-686158A89205}"/>
                      </a:ext>
                    </a:extLst>
                  </p:cNvPr>
                  <p:cNvGrpSpPr/>
                  <p:nvPr/>
                </p:nvGrpSpPr>
                <p:grpSpPr>
                  <a:xfrm>
                    <a:off x="7562936" y="2747626"/>
                    <a:ext cx="1476289" cy="2146453"/>
                    <a:chOff x="7562936" y="2747626"/>
                    <a:chExt cx="1476289" cy="2146453"/>
                  </a:xfrm>
                </p:grpSpPr>
                <p:cxnSp>
                  <p:nvCxnSpPr>
                    <p:cNvPr id="14" name="Straight Connector 13">
                      <a:extLst>
                        <a:ext uri="{FF2B5EF4-FFF2-40B4-BE49-F238E27FC236}">
                          <a16:creationId xmlns:a16="http://schemas.microsoft.com/office/drawing/2014/main" id="{86497E07-09D7-9BF6-1F9B-978FC392D3E4}"/>
                        </a:ext>
                      </a:extLst>
                    </p:cNvPr>
                    <p:cNvCxnSpPr>
                      <a:cxnSpLocks/>
                      <a:endCxn id="33" idx="0"/>
                    </p:cNvCxnSpPr>
                    <p:nvPr/>
                  </p:nvCxnSpPr>
                  <p:spPr>
                    <a:xfrm flipV="1">
                      <a:off x="7572710" y="4296833"/>
                      <a:ext cx="1463340" cy="4233"/>
                    </a:xfrm>
                    <a:prstGeom prst="line">
                      <a:avLst/>
                    </a:prstGeom>
                    <a:ln>
                      <a:solidFill>
                        <a:srgbClr val="00B050"/>
                      </a:solidFill>
                    </a:ln>
                  </p:spPr>
                  <p:style>
                    <a:lnRef idx="3">
                      <a:schemeClr val="accent3"/>
                    </a:lnRef>
                    <a:fillRef idx="0">
                      <a:schemeClr val="accent3"/>
                    </a:fillRef>
                    <a:effectRef idx="2">
                      <a:schemeClr val="accent3"/>
                    </a:effectRef>
                    <a:fontRef idx="minor">
                      <a:schemeClr val="tx1"/>
                    </a:fontRef>
                  </p:style>
                </p:cxnSp>
                <p:grpSp>
                  <p:nvGrpSpPr>
                    <p:cNvPr id="113" name="Group 112">
                      <a:extLst>
                        <a:ext uri="{FF2B5EF4-FFF2-40B4-BE49-F238E27FC236}">
                          <a16:creationId xmlns:a16="http://schemas.microsoft.com/office/drawing/2014/main" id="{F41984F6-A5D7-1CF7-4922-75AAF9B63770}"/>
                        </a:ext>
                      </a:extLst>
                    </p:cNvPr>
                    <p:cNvGrpSpPr/>
                    <p:nvPr/>
                  </p:nvGrpSpPr>
                  <p:grpSpPr>
                    <a:xfrm>
                      <a:off x="7562936" y="2747626"/>
                      <a:ext cx="1476289" cy="2146453"/>
                      <a:chOff x="7562936" y="2747626"/>
                      <a:chExt cx="1476289" cy="2146453"/>
                    </a:xfrm>
                  </p:grpSpPr>
                  <p:grpSp>
                    <p:nvGrpSpPr>
                      <p:cNvPr id="104" name="Group 103">
                        <a:extLst>
                          <a:ext uri="{FF2B5EF4-FFF2-40B4-BE49-F238E27FC236}">
                            <a16:creationId xmlns:a16="http://schemas.microsoft.com/office/drawing/2014/main" id="{DA9236CB-F1A7-2E7C-5D79-F230502E1B7C}"/>
                          </a:ext>
                        </a:extLst>
                      </p:cNvPr>
                      <p:cNvGrpSpPr/>
                      <p:nvPr/>
                    </p:nvGrpSpPr>
                    <p:grpSpPr>
                      <a:xfrm>
                        <a:off x="8169437" y="3496973"/>
                        <a:ext cx="857723" cy="790548"/>
                        <a:chOff x="8169437" y="3496973"/>
                        <a:chExt cx="857723" cy="790548"/>
                      </a:xfrm>
                    </p:grpSpPr>
                    <p:sp>
                      <p:nvSpPr>
                        <p:cNvPr id="11" name="Free-form: Shape 10">
                          <a:extLst>
                            <a:ext uri="{FF2B5EF4-FFF2-40B4-BE49-F238E27FC236}">
                              <a16:creationId xmlns:a16="http://schemas.microsoft.com/office/drawing/2014/main" id="{C3DCCE0F-B741-004E-13B4-584BC3470DAD}"/>
                            </a:ext>
                          </a:extLst>
                        </p:cNvPr>
                        <p:cNvSpPr/>
                        <p:nvPr/>
                      </p:nvSpPr>
                      <p:spPr>
                        <a:xfrm>
                          <a:off x="8219440" y="3535118"/>
                          <a:ext cx="807720" cy="752403"/>
                        </a:xfrm>
                        <a:custGeom>
                          <a:avLst/>
                          <a:gdLst>
                            <a:gd name="connsiteX0" fmla="*/ 0 w 807720"/>
                            <a:gd name="connsiteY0" fmla="*/ 19005 h 765765"/>
                            <a:gd name="connsiteX1" fmla="*/ 370840 w 807720"/>
                            <a:gd name="connsiteY1" fmla="*/ 8845 h 765765"/>
                            <a:gd name="connsiteX2" fmla="*/ 513080 w 807720"/>
                            <a:gd name="connsiteY2" fmla="*/ 130765 h 765765"/>
                            <a:gd name="connsiteX3" fmla="*/ 807720 w 807720"/>
                            <a:gd name="connsiteY3" fmla="*/ 765765 h 765765"/>
                            <a:gd name="connsiteX0" fmla="*/ 0 w 807720"/>
                            <a:gd name="connsiteY0" fmla="*/ 9673 h 756433"/>
                            <a:gd name="connsiteX1" fmla="*/ 361315 w 807720"/>
                            <a:gd name="connsiteY1" fmla="*/ 15388 h 756433"/>
                            <a:gd name="connsiteX2" fmla="*/ 513080 w 807720"/>
                            <a:gd name="connsiteY2" fmla="*/ 121433 h 756433"/>
                            <a:gd name="connsiteX3" fmla="*/ 807720 w 807720"/>
                            <a:gd name="connsiteY3" fmla="*/ 756433 h 756433"/>
                            <a:gd name="connsiteX0" fmla="*/ 0 w 807720"/>
                            <a:gd name="connsiteY0" fmla="*/ 6950 h 753710"/>
                            <a:gd name="connsiteX1" fmla="*/ 361315 w 807720"/>
                            <a:gd name="connsiteY1" fmla="*/ 12665 h 753710"/>
                            <a:gd name="connsiteX2" fmla="*/ 513080 w 807720"/>
                            <a:gd name="connsiteY2" fmla="*/ 118710 h 753710"/>
                            <a:gd name="connsiteX3" fmla="*/ 807720 w 807720"/>
                            <a:gd name="connsiteY3" fmla="*/ 753710 h 753710"/>
                            <a:gd name="connsiteX0" fmla="*/ 0 w 807720"/>
                            <a:gd name="connsiteY0" fmla="*/ 16912 h 763672"/>
                            <a:gd name="connsiteX1" fmla="*/ 361315 w 807720"/>
                            <a:gd name="connsiteY1" fmla="*/ 22627 h 763672"/>
                            <a:gd name="connsiteX2" fmla="*/ 513080 w 807720"/>
                            <a:gd name="connsiteY2" fmla="*/ 128672 h 763672"/>
                            <a:gd name="connsiteX3" fmla="*/ 807720 w 807720"/>
                            <a:gd name="connsiteY3" fmla="*/ 763672 h 763672"/>
                            <a:gd name="connsiteX0" fmla="*/ 0 w 807720"/>
                            <a:gd name="connsiteY0" fmla="*/ 16912 h 763672"/>
                            <a:gd name="connsiteX1" fmla="*/ 361315 w 807720"/>
                            <a:gd name="connsiteY1" fmla="*/ 22627 h 763672"/>
                            <a:gd name="connsiteX2" fmla="*/ 513080 w 807720"/>
                            <a:gd name="connsiteY2" fmla="*/ 128672 h 763672"/>
                            <a:gd name="connsiteX3" fmla="*/ 807720 w 807720"/>
                            <a:gd name="connsiteY3" fmla="*/ 763672 h 763672"/>
                            <a:gd name="connsiteX0" fmla="*/ 0 w 807720"/>
                            <a:gd name="connsiteY0" fmla="*/ 6248 h 753008"/>
                            <a:gd name="connsiteX1" fmla="*/ 361315 w 807720"/>
                            <a:gd name="connsiteY1" fmla="*/ 11963 h 753008"/>
                            <a:gd name="connsiteX2" fmla="*/ 513080 w 807720"/>
                            <a:gd name="connsiteY2" fmla="*/ 118008 h 753008"/>
                            <a:gd name="connsiteX3" fmla="*/ 807720 w 807720"/>
                            <a:gd name="connsiteY3" fmla="*/ 753008 h 753008"/>
                            <a:gd name="connsiteX0" fmla="*/ 0 w 807720"/>
                            <a:gd name="connsiteY0" fmla="*/ 4685 h 751445"/>
                            <a:gd name="connsiteX1" fmla="*/ 361315 w 807720"/>
                            <a:gd name="connsiteY1" fmla="*/ 10400 h 751445"/>
                            <a:gd name="connsiteX2" fmla="*/ 513080 w 807720"/>
                            <a:gd name="connsiteY2" fmla="*/ 116445 h 751445"/>
                            <a:gd name="connsiteX3" fmla="*/ 807720 w 807720"/>
                            <a:gd name="connsiteY3" fmla="*/ 751445 h 751445"/>
                            <a:gd name="connsiteX0" fmla="*/ 0 w 807720"/>
                            <a:gd name="connsiteY0" fmla="*/ 4685 h 751445"/>
                            <a:gd name="connsiteX1" fmla="*/ 361315 w 807720"/>
                            <a:gd name="connsiteY1" fmla="*/ 10400 h 751445"/>
                            <a:gd name="connsiteX2" fmla="*/ 513080 w 807720"/>
                            <a:gd name="connsiteY2" fmla="*/ 116445 h 751445"/>
                            <a:gd name="connsiteX3" fmla="*/ 807720 w 807720"/>
                            <a:gd name="connsiteY3" fmla="*/ 751445 h 751445"/>
                            <a:gd name="connsiteX0" fmla="*/ 0 w 807720"/>
                            <a:gd name="connsiteY0" fmla="*/ 5643 h 752403"/>
                            <a:gd name="connsiteX1" fmla="*/ 361315 w 807720"/>
                            <a:gd name="connsiteY1" fmla="*/ 11358 h 752403"/>
                            <a:gd name="connsiteX2" fmla="*/ 513080 w 807720"/>
                            <a:gd name="connsiteY2" fmla="*/ 117403 h 752403"/>
                            <a:gd name="connsiteX3" fmla="*/ 807720 w 807720"/>
                            <a:gd name="connsiteY3" fmla="*/ 752403 h 752403"/>
                            <a:gd name="connsiteX0" fmla="*/ 0 w 807720"/>
                            <a:gd name="connsiteY0" fmla="*/ 5643 h 752403"/>
                            <a:gd name="connsiteX1" fmla="*/ 361315 w 807720"/>
                            <a:gd name="connsiteY1" fmla="*/ 11358 h 752403"/>
                            <a:gd name="connsiteX2" fmla="*/ 513080 w 807720"/>
                            <a:gd name="connsiteY2" fmla="*/ 117403 h 752403"/>
                            <a:gd name="connsiteX3" fmla="*/ 807720 w 807720"/>
                            <a:gd name="connsiteY3" fmla="*/ 752403 h 752403"/>
                            <a:gd name="connsiteX0" fmla="*/ 0 w 807720"/>
                            <a:gd name="connsiteY0" fmla="*/ 5643 h 752403"/>
                            <a:gd name="connsiteX1" fmla="*/ 361315 w 807720"/>
                            <a:gd name="connsiteY1" fmla="*/ 11358 h 752403"/>
                            <a:gd name="connsiteX2" fmla="*/ 513080 w 807720"/>
                            <a:gd name="connsiteY2" fmla="*/ 117403 h 752403"/>
                            <a:gd name="connsiteX3" fmla="*/ 807720 w 807720"/>
                            <a:gd name="connsiteY3" fmla="*/ 752403 h 752403"/>
                          </a:gdLst>
                          <a:ahLst/>
                          <a:cxnLst>
                            <a:cxn ang="0">
                              <a:pos x="connsiteX0" y="connsiteY0"/>
                            </a:cxn>
                            <a:cxn ang="0">
                              <a:pos x="connsiteX1" y="connsiteY1"/>
                            </a:cxn>
                            <a:cxn ang="0">
                              <a:pos x="connsiteX2" y="connsiteY2"/>
                            </a:cxn>
                            <a:cxn ang="0">
                              <a:pos x="connsiteX3" y="connsiteY3"/>
                            </a:cxn>
                          </a:cxnLst>
                          <a:rect l="l" t="t" r="r" b="b"/>
                          <a:pathLst>
                            <a:path w="807720" h="752403">
                              <a:moveTo>
                                <a:pt x="0" y="5643"/>
                              </a:moveTo>
                              <a:cubicBezTo>
                                <a:pt x="142663" y="-8751"/>
                                <a:pt x="250402" y="8606"/>
                                <a:pt x="361315" y="11358"/>
                              </a:cubicBezTo>
                              <a:cubicBezTo>
                                <a:pt x="472228" y="14110"/>
                                <a:pt x="459317" y="32525"/>
                                <a:pt x="513080" y="117403"/>
                              </a:cubicBezTo>
                              <a:cubicBezTo>
                                <a:pt x="566843" y="202281"/>
                                <a:pt x="807720" y="752403"/>
                                <a:pt x="807720" y="752403"/>
                              </a:cubicBez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Half Frame 52">
                          <a:extLst>
                            <a:ext uri="{FF2B5EF4-FFF2-40B4-BE49-F238E27FC236}">
                              <a16:creationId xmlns:a16="http://schemas.microsoft.com/office/drawing/2014/main" id="{42A8A93F-3B48-BB78-7C96-1B538D560BF3}"/>
                            </a:ext>
                          </a:extLst>
                        </p:cNvPr>
                        <p:cNvSpPr/>
                        <p:nvPr/>
                      </p:nvSpPr>
                      <p:spPr>
                        <a:xfrm rot="18980367">
                          <a:off x="8169437" y="3496973"/>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grpSp>
                  <p:grpSp>
                    <p:nvGrpSpPr>
                      <p:cNvPr id="103" name="Group 102">
                        <a:extLst>
                          <a:ext uri="{FF2B5EF4-FFF2-40B4-BE49-F238E27FC236}">
                            <a16:creationId xmlns:a16="http://schemas.microsoft.com/office/drawing/2014/main" id="{14D236BF-A909-1F4B-488A-F611BCA48DB0}"/>
                          </a:ext>
                        </a:extLst>
                      </p:cNvPr>
                      <p:cNvGrpSpPr/>
                      <p:nvPr/>
                    </p:nvGrpSpPr>
                    <p:grpSpPr>
                      <a:xfrm>
                        <a:off x="8166314" y="3934977"/>
                        <a:ext cx="872911" cy="367148"/>
                        <a:chOff x="8166314" y="3934977"/>
                        <a:chExt cx="872911" cy="367148"/>
                      </a:xfrm>
                    </p:grpSpPr>
                    <p:sp>
                      <p:nvSpPr>
                        <p:cNvPr id="12" name="Free-form: Shape 11">
                          <a:extLst>
                            <a:ext uri="{FF2B5EF4-FFF2-40B4-BE49-F238E27FC236}">
                              <a16:creationId xmlns:a16="http://schemas.microsoft.com/office/drawing/2014/main" id="{E70275BF-E574-EC20-6C8E-E068950F428F}"/>
                            </a:ext>
                          </a:extLst>
                        </p:cNvPr>
                        <p:cNvSpPr/>
                        <p:nvPr/>
                      </p:nvSpPr>
                      <p:spPr>
                        <a:xfrm>
                          <a:off x="8245475" y="3976441"/>
                          <a:ext cx="793750" cy="325684"/>
                        </a:xfrm>
                        <a:custGeom>
                          <a:avLst/>
                          <a:gdLst>
                            <a:gd name="connsiteX0" fmla="*/ 0 w 787400"/>
                            <a:gd name="connsiteY0" fmla="*/ 31162 h 355012"/>
                            <a:gd name="connsiteX1" fmla="*/ 266700 w 787400"/>
                            <a:gd name="connsiteY1" fmla="*/ 31162 h 355012"/>
                            <a:gd name="connsiteX2" fmla="*/ 787400 w 787400"/>
                            <a:gd name="connsiteY2" fmla="*/ 355012 h 355012"/>
                            <a:gd name="connsiteX0" fmla="*/ 0 w 787400"/>
                            <a:gd name="connsiteY0" fmla="*/ 12732 h 336582"/>
                            <a:gd name="connsiteX1" fmla="*/ 266700 w 787400"/>
                            <a:gd name="connsiteY1" fmla="*/ 12732 h 336582"/>
                            <a:gd name="connsiteX2" fmla="*/ 787400 w 787400"/>
                            <a:gd name="connsiteY2" fmla="*/ 336582 h 336582"/>
                            <a:gd name="connsiteX0" fmla="*/ 0 w 787400"/>
                            <a:gd name="connsiteY0" fmla="*/ 1834 h 325684"/>
                            <a:gd name="connsiteX1" fmla="*/ 266700 w 787400"/>
                            <a:gd name="connsiteY1" fmla="*/ 1834 h 325684"/>
                            <a:gd name="connsiteX2" fmla="*/ 787400 w 787400"/>
                            <a:gd name="connsiteY2" fmla="*/ 325684 h 325684"/>
                          </a:gdLst>
                          <a:ahLst/>
                          <a:cxnLst>
                            <a:cxn ang="0">
                              <a:pos x="connsiteX0" y="connsiteY0"/>
                            </a:cxn>
                            <a:cxn ang="0">
                              <a:pos x="connsiteX1" y="connsiteY1"/>
                            </a:cxn>
                            <a:cxn ang="0">
                              <a:pos x="connsiteX2" y="connsiteY2"/>
                            </a:cxn>
                          </a:cxnLst>
                          <a:rect l="l" t="t" r="r" b="b"/>
                          <a:pathLst>
                            <a:path w="787400" h="325684">
                              <a:moveTo>
                                <a:pt x="0" y="1834"/>
                              </a:moveTo>
                              <a:cubicBezTo>
                                <a:pt x="70908" y="246"/>
                                <a:pt x="141817" y="-1341"/>
                                <a:pt x="266700" y="1834"/>
                              </a:cubicBezTo>
                              <a:cubicBezTo>
                                <a:pt x="397933" y="55809"/>
                                <a:pt x="703792" y="274884"/>
                                <a:pt x="787400" y="325684"/>
                              </a:cubicBez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8" name="Group 57">
                          <a:extLst>
                            <a:ext uri="{FF2B5EF4-FFF2-40B4-BE49-F238E27FC236}">
                              <a16:creationId xmlns:a16="http://schemas.microsoft.com/office/drawing/2014/main" id="{1A4F26D4-9471-14CD-9727-D2A377F63945}"/>
                            </a:ext>
                          </a:extLst>
                        </p:cNvPr>
                        <p:cNvGrpSpPr/>
                        <p:nvPr/>
                      </p:nvGrpSpPr>
                      <p:grpSpPr>
                        <a:xfrm>
                          <a:off x="8166314" y="3934977"/>
                          <a:ext cx="115673" cy="91440"/>
                          <a:chOff x="8169437" y="3496973"/>
                          <a:chExt cx="115673" cy="91440"/>
                        </a:xfrm>
                      </p:grpSpPr>
                      <p:sp>
                        <p:nvSpPr>
                          <p:cNvPr id="59" name="Half Frame 58">
                            <a:extLst>
                              <a:ext uri="{FF2B5EF4-FFF2-40B4-BE49-F238E27FC236}">
                                <a16:creationId xmlns:a16="http://schemas.microsoft.com/office/drawing/2014/main" id="{EA788866-A31B-FCEA-0DC7-1E30C3F0E1AF}"/>
                              </a:ext>
                            </a:extLst>
                          </p:cNvPr>
                          <p:cNvSpPr/>
                          <p:nvPr/>
                        </p:nvSpPr>
                        <p:spPr>
                          <a:xfrm rot="18980367">
                            <a:off x="8169437" y="3496973"/>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60" name="Oval 59">
                            <a:extLst>
                              <a:ext uri="{FF2B5EF4-FFF2-40B4-BE49-F238E27FC236}">
                                <a16:creationId xmlns:a16="http://schemas.microsoft.com/office/drawing/2014/main" id="{4FA0DE2F-B3EF-C4F2-1B71-8BC3639A00AD}"/>
                              </a:ext>
                            </a:extLst>
                          </p:cNvPr>
                          <p:cNvSpPr/>
                          <p:nvPr/>
                        </p:nvSpPr>
                        <p:spPr>
                          <a:xfrm rot="71076">
                            <a:off x="8221102" y="3510196"/>
                            <a:ext cx="64008" cy="64008"/>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112" name="Group 111">
                        <a:extLst>
                          <a:ext uri="{FF2B5EF4-FFF2-40B4-BE49-F238E27FC236}">
                            <a16:creationId xmlns:a16="http://schemas.microsoft.com/office/drawing/2014/main" id="{6E50C959-9E7B-757A-EF80-26C6AA1C0EEE}"/>
                          </a:ext>
                        </a:extLst>
                      </p:cNvPr>
                      <p:cNvGrpSpPr/>
                      <p:nvPr/>
                    </p:nvGrpSpPr>
                    <p:grpSpPr>
                      <a:xfrm>
                        <a:off x="7562936" y="4301066"/>
                        <a:ext cx="1469939" cy="593013"/>
                        <a:chOff x="7562936" y="4301066"/>
                        <a:chExt cx="1469939" cy="593013"/>
                      </a:xfrm>
                    </p:grpSpPr>
                    <p:sp>
                      <p:nvSpPr>
                        <p:cNvPr id="32" name="Free-form: Shape 31">
                          <a:extLst>
                            <a:ext uri="{FF2B5EF4-FFF2-40B4-BE49-F238E27FC236}">
                              <a16:creationId xmlns:a16="http://schemas.microsoft.com/office/drawing/2014/main" id="{15952D9E-F3EF-C45F-819E-4F43C08FDBE8}"/>
                            </a:ext>
                          </a:extLst>
                        </p:cNvPr>
                        <p:cNvSpPr/>
                        <p:nvPr/>
                      </p:nvSpPr>
                      <p:spPr>
                        <a:xfrm>
                          <a:off x="7562936" y="4301066"/>
                          <a:ext cx="1469939" cy="550334"/>
                        </a:xfrm>
                        <a:custGeom>
                          <a:avLst/>
                          <a:gdLst>
                            <a:gd name="connsiteX0" fmla="*/ 0 w 1514475"/>
                            <a:gd name="connsiteY0" fmla="*/ 577850 h 593125"/>
                            <a:gd name="connsiteX1" fmla="*/ 1158875 w 1514475"/>
                            <a:gd name="connsiteY1" fmla="*/ 577850 h 593125"/>
                            <a:gd name="connsiteX2" fmla="*/ 1333500 w 1514475"/>
                            <a:gd name="connsiteY2" fmla="*/ 419100 h 593125"/>
                            <a:gd name="connsiteX3" fmla="*/ 1514475 w 1514475"/>
                            <a:gd name="connsiteY3" fmla="*/ 0 h 593125"/>
                            <a:gd name="connsiteX0" fmla="*/ 0 w 1514475"/>
                            <a:gd name="connsiteY0" fmla="*/ 577850 h 604593"/>
                            <a:gd name="connsiteX1" fmla="*/ 1158875 w 1514475"/>
                            <a:gd name="connsiteY1" fmla="*/ 577850 h 604593"/>
                            <a:gd name="connsiteX2" fmla="*/ 1412875 w 1514475"/>
                            <a:gd name="connsiteY2" fmla="*/ 260350 h 604593"/>
                            <a:gd name="connsiteX3" fmla="*/ 1514475 w 1514475"/>
                            <a:gd name="connsiteY3" fmla="*/ 0 h 604593"/>
                            <a:gd name="connsiteX0" fmla="*/ 0 w 1514475"/>
                            <a:gd name="connsiteY0" fmla="*/ 577850 h 604593"/>
                            <a:gd name="connsiteX1" fmla="*/ 1158875 w 1514475"/>
                            <a:gd name="connsiteY1" fmla="*/ 577850 h 604593"/>
                            <a:gd name="connsiteX2" fmla="*/ 1412875 w 1514475"/>
                            <a:gd name="connsiteY2" fmla="*/ 260350 h 604593"/>
                            <a:gd name="connsiteX3" fmla="*/ 1514475 w 1514475"/>
                            <a:gd name="connsiteY3" fmla="*/ 0 h 604593"/>
                            <a:gd name="connsiteX0" fmla="*/ 0 w 1514475"/>
                            <a:gd name="connsiteY0" fmla="*/ 577850 h 604593"/>
                            <a:gd name="connsiteX1" fmla="*/ 1158875 w 1514475"/>
                            <a:gd name="connsiteY1" fmla="*/ 577850 h 604593"/>
                            <a:gd name="connsiteX2" fmla="*/ 1412875 w 1514475"/>
                            <a:gd name="connsiteY2" fmla="*/ 260350 h 604593"/>
                            <a:gd name="connsiteX3" fmla="*/ 1514475 w 1514475"/>
                            <a:gd name="connsiteY3" fmla="*/ 0 h 604593"/>
                            <a:gd name="connsiteX0" fmla="*/ 0 w 1514475"/>
                            <a:gd name="connsiteY0" fmla="*/ 577850 h 622810"/>
                            <a:gd name="connsiteX1" fmla="*/ 1158875 w 1514475"/>
                            <a:gd name="connsiteY1" fmla="*/ 577850 h 622810"/>
                            <a:gd name="connsiteX2" fmla="*/ 1412875 w 1514475"/>
                            <a:gd name="connsiteY2" fmla="*/ 260350 h 622810"/>
                            <a:gd name="connsiteX3" fmla="*/ 1514475 w 1514475"/>
                            <a:gd name="connsiteY3" fmla="*/ 0 h 622810"/>
                            <a:gd name="connsiteX0" fmla="*/ 0 w 1514475"/>
                            <a:gd name="connsiteY0" fmla="*/ 577850 h 622810"/>
                            <a:gd name="connsiteX1" fmla="*/ 1158875 w 1514475"/>
                            <a:gd name="connsiteY1" fmla="*/ 577850 h 622810"/>
                            <a:gd name="connsiteX2" fmla="*/ 1412875 w 1514475"/>
                            <a:gd name="connsiteY2" fmla="*/ 260350 h 622810"/>
                            <a:gd name="connsiteX3" fmla="*/ 1514475 w 1514475"/>
                            <a:gd name="connsiteY3" fmla="*/ 0 h 622810"/>
                            <a:gd name="connsiteX0" fmla="*/ 0 w 1514475"/>
                            <a:gd name="connsiteY0" fmla="*/ 577850 h 622810"/>
                            <a:gd name="connsiteX1" fmla="*/ 1158875 w 1514475"/>
                            <a:gd name="connsiteY1" fmla="*/ 577850 h 622810"/>
                            <a:gd name="connsiteX2" fmla="*/ 1412875 w 1514475"/>
                            <a:gd name="connsiteY2" fmla="*/ 260350 h 622810"/>
                            <a:gd name="connsiteX3" fmla="*/ 1514475 w 1514475"/>
                            <a:gd name="connsiteY3" fmla="*/ 0 h 622810"/>
                            <a:gd name="connsiteX0" fmla="*/ 0 w 1514475"/>
                            <a:gd name="connsiteY0" fmla="*/ 577850 h 585089"/>
                            <a:gd name="connsiteX1" fmla="*/ 1158875 w 1514475"/>
                            <a:gd name="connsiteY1" fmla="*/ 577850 h 585089"/>
                            <a:gd name="connsiteX2" fmla="*/ 1412875 w 1514475"/>
                            <a:gd name="connsiteY2" fmla="*/ 260350 h 585089"/>
                            <a:gd name="connsiteX3" fmla="*/ 1514475 w 1514475"/>
                            <a:gd name="connsiteY3" fmla="*/ 0 h 585089"/>
                            <a:gd name="connsiteX0" fmla="*/ 0 w 1514475"/>
                            <a:gd name="connsiteY0" fmla="*/ 577850 h 577850"/>
                            <a:gd name="connsiteX1" fmla="*/ 1158875 w 1514475"/>
                            <a:gd name="connsiteY1" fmla="*/ 577850 h 577850"/>
                            <a:gd name="connsiteX2" fmla="*/ 1412875 w 1514475"/>
                            <a:gd name="connsiteY2" fmla="*/ 260350 h 577850"/>
                            <a:gd name="connsiteX3" fmla="*/ 1514475 w 1514475"/>
                            <a:gd name="connsiteY3" fmla="*/ 0 h 577850"/>
                            <a:gd name="connsiteX0" fmla="*/ 0 w 1514475"/>
                            <a:gd name="connsiteY0" fmla="*/ 577850 h 577850"/>
                            <a:gd name="connsiteX1" fmla="*/ 1158875 w 1514475"/>
                            <a:gd name="connsiteY1" fmla="*/ 577850 h 577850"/>
                            <a:gd name="connsiteX2" fmla="*/ 1514475 w 1514475"/>
                            <a:gd name="connsiteY2" fmla="*/ 0 h 577850"/>
                            <a:gd name="connsiteX0" fmla="*/ 0 w 1514475"/>
                            <a:gd name="connsiteY0" fmla="*/ 577850 h 577850"/>
                            <a:gd name="connsiteX1" fmla="*/ 1231900 w 1514475"/>
                            <a:gd name="connsiteY1" fmla="*/ 571500 h 577850"/>
                            <a:gd name="connsiteX2" fmla="*/ 1514475 w 1514475"/>
                            <a:gd name="connsiteY2" fmla="*/ 0 h 577850"/>
                            <a:gd name="connsiteX0" fmla="*/ 0 w 1514475"/>
                            <a:gd name="connsiteY0" fmla="*/ 577850 h 577850"/>
                            <a:gd name="connsiteX1" fmla="*/ 1231900 w 1514475"/>
                            <a:gd name="connsiteY1" fmla="*/ 571500 h 577850"/>
                            <a:gd name="connsiteX2" fmla="*/ 1514475 w 1514475"/>
                            <a:gd name="connsiteY2" fmla="*/ 0 h 577850"/>
                          </a:gdLst>
                          <a:ahLst/>
                          <a:cxnLst>
                            <a:cxn ang="0">
                              <a:pos x="connsiteX0" y="connsiteY0"/>
                            </a:cxn>
                            <a:cxn ang="0">
                              <a:pos x="connsiteX1" y="connsiteY1"/>
                            </a:cxn>
                            <a:cxn ang="0">
                              <a:pos x="connsiteX2" y="connsiteY2"/>
                            </a:cxn>
                          </a:cxnLst>
                          <a:rect l="l" t="t" r="r" b="b"/>
                          <a:pathLst>
                            <a:path w="1514475" h="577850">
                              <a:moveTo>
                                <a:pt x="0" y="577850"/>
                              </a:moveTo>
                              <a:lnTo>
                                <a:pt x="1231900" y="571500"/>
                              </a:lnTo>
                              <a:cubicBezTo>
                                <a:pt x="1350963" y="335492"/>
                                <a:pt x="1440392" y="120385"/>
                                <a:pt x="1514475" y="0"/>
                              </a:cubicBez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0" name="Group 69">
                          <a:extLst>
                            <a:ext uri="{FF2B5EF4-FFF2-40B4-BE49-F238E27FC236}">
                              <a16:creationId xmlns:a16="http://schemas.microsoft.com/office/drawing/2014/main" id="{A01727BF-1D3E-3B8C-D6F7-4A31CFC09294}"/>
                            </a:ext>
                          </a:extLst>
                        </p:cNvPr>
                        <p:cNvGrpSpPr/>
                        <p:nvPr/>
                      </p:nvGrpSpPr>
                      <p:grpSpPr>
                        <a:xfrm>
                          <a:off x="8166059" y="4802639"/>
                          <a:ext cx="115673" cy="91440"/>
                          <a:chOff x="8169437" y="3496973"/>
                          <a:chExt cx="115673" cy="91440"/>
                        </a:xfrm>
                      </p:grpSpPr>
                      <p:sp>
                        <p:nvSpPr>
                          <p:cNvPr id="71" name="Half Frame 70">
                            <a:extLst>
                              <a:ext uri="{FF2B5EF4-FFF2-40B4-BE49-F238E27FC236}">
                                <a16:creationId xmlns:a16="http://schemas.microsoft.com/office/drawing/2014/main" id="{D5926335-DB17-9AC7-E2A0-273F256F0A04}"/>
                              </a:ext>
                            </a:extLst>
                          </p:cNvPr>
                          <p:cNvSpPr/>
                          <p:nvPr/>
                        </p:nvSpPr>
                        <p:spPr>
                          <a:xfrm rot="18980367">
                            <a:off x="8169437" y="3496973"/>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72" name="Oval 71">
                            <a:extLst>
                              <a:ext uri="{FF2B5EF4-FFF2-40B4-BE49-F238E27FC236}">
                                <a16:creationId xmlns:a16="http://schemas.microsoft.com/office/drawing/2014/main" id="{53EF638D-8862-8246-A9A4-78098D9B0A8C}"/>
                              </a:ext>
                            </a:extLst>
                          </p:cNvPr>
                          <p:cNvSpPr/>
                          <p:nvPr/>
                        </p:nvSpPr>
                        <p:spPr>
                          <a:xfrm rot="71076">
                            <a:off x="8221102" y="3510196"/>
                            <a:ext cx="64008" cy="64008"/>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106" name="Group 105">
                        <a:extLst>
                          <a:ext uri="{FF2B5EF4-FFF2-40B4-BE49-F238E27FC236}">
                            <a16:creationId xmlns:a16="http://schemas.microsoft.com/office/drawing/2014/main" id="{0DFAA9E8-E302-58AB-A39E-612E0EFA0FED}"/>
                          </a:ext>
                        </a:extLst>
                      </p:cNvPr>
                      <p:cNvGrpSpPr/>
                      <p:nvPr/>
                    </p:nvGrpSpPr>
                    <p:grpSpPr>
                      <a:xfrm>
                        <a:off x="8186063" y="2747626"/>
                        <a:ext cx="846177" cy="1539894"/>
                        <a:chOff x="8186063" y="2747626"/>
                        <a:chExt cx="846177" cy="1539894"/>
                      </a:xfrm>
                    </p:grpSpPr>
                    <p:sp>
                      <p:nvSpPr>
                        <p:cNvPr id="3" name="Free-form: Shape 2">
                          <a:extLst>
                            <a:ext uri="{FF2B5EF4-FFF2-40B4-BE49-F238E27FC236}">
                              <a16:creationId xmlns:a16="http://schemas.microsoft.com/office/drawing/2014/main" id="{6AD87CE0-E936-993C-533A-30276BFD62A0}"/>
                            </a:ext>
                          </a:extLst>
                        </p:cNvPr>
                        <p:cNvSpPr/>
                        <p:nvPr/>
                      </p:nvSpPr>
                      <p:spPr>
                        <a:xfrm>
                          <a:off x="8209280" y="2780665"/>
                          <a:ext cx="822960" cy="1506855"/>
                        </a:xfrm>
                        <a:custGeom>
                          <a:avLst/>
                          <a:gdLst>
                            <a:gd name="connsiteX0" fmla="*/ 0 w 822960"/>
                            <a:gd name="connsiteY0" fmla="*/ 27150 h 1505430"/>
                            <a:gd name="connsiteX1" fmla="*/ 452120 w 822960"/>
                            <a:gd name="connsiteY1" fmla="*/ 16990 h 1505430"/>
                            <a:gd name="connsiteX2" fmla="*/ 640080 w 822960"/>
                            <a:gd name="connsiteY2" fmla="*/ 225270 h 1505430"/>
                            <a:gd name="connsiteX3" fmla="*/ 822960 w 822960"/>
                            <a:gd name="connsiteY3" fmla="*/ 1505430 h 1505430"/>
                            <a:gd name="connsiteX0" fmla="*/ 0 w 822960"/>
                            <a:gd name="connsiteY0" fmla="*/ 27150 h 1505430"/>
                            <a:gd name="connsiteX1" fmla="*/ 452120 w 822960"/>
                            <a:gd name="connsiteY1" fmla="*/ 16990 h 1505430"/>
                            <a:gd name="connsiteX2" fmla="*/ 640080 w 822960"/>
                            <a:gd name="connsiteY2" fmla="*/ 225270 h 1505430"/>
                            <a:gd name="connsiteX3" fmla="*/ 822960 w 822960"/>
                            <a:gd name="connsiteY3" fmla="*/ 1505430 h 1505430"/>
                            <a:gd name="connsiteX0" fmla="*/ 0 w 822960"/>
                            <a:gd name="connsiteY0" fmla="*/ 13653 h 1491933"/>
                            <a:gd name="connsiteX1" fmla="*/ 452120 w 822960"/>
                            <a:gd name="connsiteY1" fmla="*/ 3493 h 1491933"/>
                            <a:gd name="connsiteX2" fmla="*/ 640080 w 822960"/>
                            <a:gd name="connsiteY2" fmla="*/ 211773 h 1491933"/>
                            <a:gd name="connsiteX3" fmla="*/ 822960 w 822960"/>
                            <a:gd name="connsiteY3" fmla="*/ 1491933 h 1491933"/>
                            <a:gd name="connsiteX0" fmla="*/ 0 w 822960"/>
                            <a:gd name="connsiteY0" fmla="*/ 10339 h 1488619"/>
                            <a:gd name="connsiteX1" fmla="*/ 452120 w 822960"/>
                            <a:gd name="connsiteY1" fmla="*/ 179 h 1488619"/>
                            <a:gd name="connsiteX2" fmla="*/ 640080 w 822960"/>
                            <a:gd name="connsiteY2" fmla="*/ 208459 h 1488619"/>
                            <a:gd name="connsiteX3" fmla="*/ 822960 w 822960"/>
                            <a:gd name="connsiteY3" fmla="*/ 1488619 h 1488619"/>
                            <a:gd name="connsiteX0" fmla="*/ 0 w 822960"/>
                            <a:gd name="connsiteY0" fmla="*/ 10339 h 1488619"/>
                            <a:gd name="connsiteX1" fmla="*/ 452120 w 822960"/>
                            <a:gd name="connsiteY1" fmla="*/ 179 h 1488619"/>
                            <a:gd name="connsiteX2" fmla="*/ 640080 w 822960"/>
                            <a:gd name="connsiteY2" fmla="*/ 208459 h 1488619"/>
                            <a:gd name="connsiteX3" fmla="*/ 822960 w 822960"/>
                            <a:gd name="connsiteY3" fmla="*/ 1488619 h 1488619"/>
                            <a:gd name="connsiteX0" fmla="*/ 0 w 822960"/>
                            <a:gd name="connsiteY0" fmla="*/ 10339 h 1488619"/>
                            <a:gd name="connsiteX1" fmla="*/ 452120 w 822960"/>
                            <a:gd name="connsiteY1" fmla="*/ 179 h 1488619"/>
                            <a:gd name="connsiteX2" fmla="*/ 640080 w 822960"/>
                            <a:gd name="connsiteY2" fmla="*/ 208459 h 1488619"/>
                            <a:gd name="connsiteX3" fmla="*/ 822960 w 822960"/>
                            <a:gd name="connsiteY3" fmla="*/ 1488619 h 1488619"/>
                            <a:gd name="connsiteX0" fmla="*/ 0 w 822960"/>
                            <a:gd name="connsiteY0" fmla="*/ 10339 h 1488619"/>
                            <a:gd name="connsiteX1" fmla="*/ 452120 w 822960"/>
                            <a:gd name="connsiteY1" fmla="*/ 179 h 1488619"/>
                            <a:gd name="connsiteX2" fmla="*/ 640080 w 822960"/>
                            <a:gd name="connsiteY2" fmla="*/ 208459 h 1488619"/>
                            <a:gd name="connsiteX3" fmla="*/ 822960 w 822960"/>
                            <a:gd name="connsiteY3" fmla="*/ 1488619 h 1488619"/>
                            <a:gd name="connsiteX0" fmla="*/ 0 w 822960"/>
                            <a:gd name="connsiteY0" fmla="*/ 10339 h 1488619"/>
                            <a:gd name="connsiteX1" fmla="*/ 452120 w 822960"/>
                            <a:gd name="connsiteY1" fmla="*/ 179 h 1488619"/>
                            <a:gd name="connsiteX2" fmla="*/ 640080 w 822960"/>
                            <a:gd name="connsiteY2" fmla="*/ 208459 h 1488619"/>
                            <a:gd name="connsiteX3" fmla="*/ 822960 w 822960"/>
                            <a:gd name="connsiteY3" fmla="*/ 1488619 h 1488619"/>
                            <a:gd name="connsiteX0" fmla="*/ 0 w 822960"/>
                            <a:gd name="connsiteY0" fmla="*/ 915 h 1507770"/>
                            <a:gd name="connsiteX1" fmla="*/ 452120 w 822960"/>
                            <a:gd name="connsiteY1" fmla="*/ 19330 h 1507770"/>
                            <a:gd name="connsiteX2" fmla="*/ 640080 w 822960"/>
                            <a:gd name="connsiteY2" fmla="*/ 227610 h 1507770"/>
                            <a:gd name="connsiteX3" fmla="*/ 822960 w 822960"/>
                            <a:gd name="connsiteY3" fmla="*/ 1507770 h 1507770"/>
                            <a:gd name="connsiteX0" fmla="*/ 0 w 822960"/>
                            <a:gd name="connsiteY0" fmla="*/ 0 h 1506855"/>
                            <a:gd name="connsiteX1" fmla="*/ 452120 w 822960"/>
                            <a:gd name="connsiteY1" fmla="*/ 18415 h 1506855"/>
                            <a:gd name="connsiteX2" fmla="*/ 640080 w 822960"/>
                            <a:gd name="connsiteY2" fmla="*/ 226695 h 1506855"/>
                            <a:gd name="connsiteX3" fmla="*/ 822960 w 822960"/>
                            <a:gd name="connsiteY3" fmla="*/ 1506855 h 1506855"/>
                            <a:gd name="connsiteX0" fmla="*/ 0 w 822960"/>
                            <a:gd name="connsiteY0" fmla="*/ 0 h 1506855"/>
                            <a:gd name="connsiteX1" fmla="*/ 436245 w 822960"/>
                            <a:gd name="connsiteY1" fmla="*/ 2540 h 1506855"/>
                            <a:gd name="connsiteX2" fmla="*/ 640080 w 822960"/>
                            <a:gd name="connsiteY2" fmla="*/ 226695 h 1506855"/>
                            <a:gd name="connsiteX3" fmla="*/ 822960 w 822960"/>
                            <a:gd name="connsiteY3" fmla="*/ 1506855 h 1506855"/>
                            <a:gd name="connsiteX0" fmla="*/ 0 w 822960"/>
                            <a:gd name="connsiteY0" fmla="*/ 0 h 1506855"/>
                            <a:gd name="connsiteX1" fmla="*/ 436245 w 822960"/>
                            <a:gd name="connsiteY1" fmla="*/ 2540 h 1506855"/>
                            <a:gd name="connsiteX2" fmla="*/ 640080 w 822960"/>
                            <a:gd name="connsiteY2" fmla="*/ 226695 h 1506855"/>
                            <a:gd name="connsiteX3" fmla="*/ 822960 w 822960"/>
                            <a:gd name="connsiteY3" fmla="*/ 1506855 h 1506855"/>
                          </a:gdLst>
                          <a:ahLst/>
                          <a:cxnLst>
                            <a:cxn ang="0">
                              <a:pos x="connsiteX0" y="connsiteY0"/>
                            </a:cxn>
                            <a:cxn ang="0">
                              <a:pos x="connsiteX1" y="connsiteY1"/>
                            </a:cxn>
                            <a:cxn ang="0">
                              <a:pos x="connsiteX2" y="connsiteY2"/>
                            </a:cxn>
                            <a:cxn ang="0">
                              <a:pos x="connsiteX3" y="connsiteY3"/>
                            </a:cxn>
                          </a:cxnLst>
                          <a:rect l="l" t="t" r="r" b="b"/>
                          <a:pathLst>
                            <a:path w="822960" h="1506855">
                              <a:moveTo>
                                <a:pt x="0" y="0"/>
                              </a:moveTo>
                              <a:cubicBezTo>
                                <a:pt x="220345" y="6985"/>
                                <a:pt x="316865" y="1270"/>
                                <a:pt x="436245" y="2540"/>
                              </a:cubicBezTo>
                              <a:cubicBezTo>
                                <a:pt x="561975" y="6985"/>
                                <a:pt x="610023" y="118322"/>
                                <a:pt x="640080" y="226695"/>
                              </a:cubicBezTo>
                              <a:cubicBezTo>
                                <a:pt x="701887" y="474768"/>
                                <a:pt x="774700" y="1298575"/>
                                <a:pt x="822960" y="1506855"/>
                              </a:cubicBez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Oval 96">
                          <a:extLst>
                            <a:ext uri="{FF2B5EF4-FFF2-40B4-BE49-F238E27FC236}">
                              <a16:creationId xmlns:a16="http://schemas.microsoft.com/office/drawing/2014/main" id="{F0E0A8F6-86D0-6BD4-7417-A787D088A596}"/>
                            </a:ext>
                          </a:extLst>
                        </p:cNvPr>
                        <p:cNvSpPr/>
                        <p:nvPr/>
                      </p:nvSpPr>
                      <p:spPr>
                        <a:xfrm rot="71076">
                          <a:off x="8186063" y="2747626"/>
                          <a:ext cx="64008" cy="64008"/>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grpSp>
          </p:grpSp>
        </p:grpSp>
        <p:grpSp>
          <p:nvGrpSpPr>
            <p:cNvPr id="135" name="Group 134">
              <a:extLst>
                <a:ext uri="{FF2B5EF4-FFF2-40B4-BE49-F238E27FC236}">
                  <a16:creationId xmlns:a16="http://schemas.microsoft.com/office/drawing/2014/main" id="{8F43C71B-3359-A180-0003-C076FB03B237}"/>
                </a:ext>
              </a:extLst>
            </p:cNvPr>
            <p:cNvGrpSpPr/>
            <p:nvPr/>
          </p:nvGrpSpPr>
          <p:grpSpPr>
            <a:xfrm>
              <a:off x="9036050" y="4296833"/>
              <a:ext cx="2633472" cy="2184719"/>
              <a:chOff x="9036050" y="4296833"/>
              <a:chExt cx="2633472" cy="2184719"/>
            </a:xfrm>
          </p:grpSpPr>
          <p:grpSp>
            <p:nvGrpSpPr>
              <p:cNvPr id="100" name="Group 99">
                <a:extLst>
                  <a:ext uri="{FF2B5EF4-FFF2-40B4-BE49-F238E27FC236}">
                    <a16:creationId xmlns:a16="http://schemas.microsoft.com/office/drawing/2014/main" id="{C1A5F69B-EE89-66A9-EC18-302A84AFBB94}"/>
                  </a:ext>
                </a:extLst>
              </p:cNvPr>
              <p:cNvGrpSpPr/>
              <p:nvPr/>
            </p:nvGrpSpPr>
            <p:grpSpPr>
              <a:xfrm>
                <a:off x="9036050" y="4296833"/>
                <a:ext cx="2633472" cy="2184719"/>
                <a:chOff x="9036050" y="4296833"/>
                <a:chExt cx="2633472" cy="2184719"/>
              </a:xfrm>
            </p:grpSpPr>
            <p:sp>
              <p:nvSpPr>
                <p:cNvPr id="33" name="Free-form: Shape 32">
                  <a:extLst>
                    <a:ext uri="{FF2B5EF4-FFF2-40B4-BE49-F238E27FC236}">
                      <a16:creationId xmlns:a16="http://schemas.microsoft.com/office/drawing/2014/main" id="{DB5F4F06-9221-1752-AAD7-3682EBC34224}"/>
                    </a:ext>
                  </a:extLst>
                </p:cNvPr>
                <p:cNvSpPr/>
                <p:nvPr/>
              </p:nvSpPr>
              <p:spPr>
                <a:xfrm>
                  <a:off x="9036050" y="4296833"/>
                  <a:ext cx="2372783" cy="1868196"/>
                </a:xfrm>
                <a:custGeom>
                  <a:avLst/>
                  <a:gdLst>
                    <a:gd name="connsiteX0" fmla="*/ 0 w 1877483"/>
                    <a:gd name="connsiteY0" fmla="*/ 0 h 1821577"/>
                    <a:gd name="connsiteX1" fmla="*/ 232833 w 1877483"/>
                    <a:gd name="connsiteY1" fmla="*/ 84667 h 1821577"/>
                    <a:gd name="connsiteX2" fmla="*/ 412750 w 1877483"/>
                    <a:gd name="connsiteY2" fmla="*/ 469900 h 1821577"/>
                    <a:gd name="connsiteX3" fmla="*/ 550333 w 1877483"/>
                    <a:gd name="connsiteY3" fmla="*/ 1090084 h 1821577"/>
                    <a:gd name="connsiteX4" fmla="*/ 732367 w 1877483"/>
                    <a:gd name="connsiteY4" fmla="*/ 1562100 h 1821577"/>
                    <a:gd name="connsiteX5" fmla="*/ 1085850 w 1877483"/>
                    <a:gd name="connsiteY5" fmla="*/ 1790700 h 1821577"/>
                    <a:gd name="connsiteX6" fmla="*/ 1877483 w 1877483"/>
                    <a:gd name="connsiteY6" fmla="*/ 1792817 h 1821577"/>
                    <a:gd name="connsiteX0" fmla="*/ 0 w 1877483"/>
                    <a:gd name="connsiteY0" fmla="*/ 0 h 1820684"/>
                    <a:gd name="connsiteX1" fmla="*/ 232833 w 1877483"/>
                    <a:gd name="connsiteY1" fmla="*/ 84667 h 1820684"/>
                    <a:gd name="connsiteX2" fmla="*/ 412750 w 1877483"/>
                    <a:gd name="connsiteY2" fmla="*/ 469900 h 1820684"/>
                    <a:gd name="connsiteX3" fmla="*/ 550333 w 1877483"/>
                    <a:gd name="connsiteY3" fmla="*/ 1090084 h 1820684"/>
                    <a:gd name="connsiteX4" fmla="*/ 732367 w 1877483"/>
                    <a:gd name="connsiteY4" fmla="*/ 1562100 h 1820684"/>
                    <a:gd name="connsiteX5" fmla="*/ 1085850 w 1877483"/>
                    <a:gd name="connsiteY5" fmla="*/ 1790700 h 1820684"/>
                    <a:gd name="connsiteX6" fmla="*/ 1662113 w 1877483"/>
                    <a:gd name="connsiteY6" fmla="*/ 1818217 h 1820684"/>
                    <a:gd name="connsiteX7" fmla="*/ 1877483 w 1877483"/>
                    <a:gd name="connsiteY7" fmla="*/ 1792817 h 1820684"/>
                    <a:gd name="connsiteX0" fmla="*/ 0 w 1877483"/>
                    <a:gd name="connsiteY0" fmla="*/ 0 h 1822525"/>
                    <a:gd name="connsiteX1" fmla="*/ 232833 w 1877483"/>
                    <a:gd name="connsiteY1" fmla="*/ 84667 h 1822525"/>
                    <a:gd name="connsiteX2" fmla="*/ 412750 w 1877483"/>
                    <a:gd name="connsiteY2" fmla="*/ 469900 h 1822525"/>
                    <a:gd name="connsiteX3" fmla="*/ 550333 w 1877483"/>
                    <a:gd name="connsiteY3" fmla="*/ 1090084 h 1822525"/>
                    <a:gd name="connsiteX4" fmla="*/ 732367 w 1877483"/>
                    <a:gd name="connsiteY4" fmla="*/ 1562100 h 1822525"/>
                    <a:gd name="connsiteX5" fmla="*/ 1085850 w 1877483"/>
                    <a:gd name="connsiteY5" fmla="*/ 1790700 h 1822525"/>
                    <a:gd name="connsiteX6" fmla="*/ 1338263 w 1877483"/>
                    <a:gd name="connsiteY6" fmla="*/ 1819805 h 1822525"/>
                    <a:gd name="connsiteX7" fmla="*/ 1662113 w 1877483"/>
                    <a:gd name="connsiteY7" fmla="*/ 1818217 h 1822525"/>
                    <a:gd name="connsiteX8" fmla="*/ 1877483 w 1877483"/>
                    <a:gd name="connsiteY8" fmla="*/ 1792817 h 1822525"/>
                    <a:gd name="connsiteX0" fmla="*/ 0 w 1877483"/>
                    <a:gd name="connsiteY0" fmla="*/ 0 h 1845725"/>
                    <a:gd name="connsiteX1" fmla="*/ 232833 w 1877483"/>
                    <a:gd name="connsiteY1" fmla="*/ 84667 h 1845725"/>
                    <a:gd name="connsiteX2" fmla="*/ 412750 w 1877483"/>
                    <a:gd name="connsiteY2" fmla="*/ 469900 h 1845725"/>
                    <a:gd name="connsiteX3" fmla="*/ 550333 w 1877483"/>
                    <a:gd name="connsiteY3" fmla="*/ 1090084 h 1845725"/>
                    <a:gd name="connsiteX4" fmla="*/ 732367 w 1877483"/>
                    <a:gd name="connsiteY4" fmla="*/ 1562100 h 1845725"/>
                    <a:gd name="connsiteX5" fmla="*/ 1085850 w 1877483"/>
                    <a:gd name="connsiteY5" fmla="*/ 1790700 h 1845725"/>
                    <a:gd name="connsiteX6" fmla="*/ 1346200 w 1877483"/>
                    <a:gd name="connsiteY6" fmla="*/ 1845205 h 1845725"/>
                    <a:gd name="connsiteX7" fmla="*/ 1662113 w 1877483"/>
                    <a:gd name="connsiteY7" fmla="*/ 1818217 h 1845725"/>
                    <a:gd name="connsiteX8" fmla="*/ 1877483 w 1877483"/>
                    <a:gd name="connsiteY8" fmla="*/ 1792817 h 1845725"/>
                    <a:gd name="connsiteX0" fmla="*/ 0 w 1877483"/>
                    <a:gd name="connsiteY0" fmla="*/ 0 h 1869581"/>
                    <a:gd name="connsiteX1" fmla="*/ 232833 w 1877483"/>
                    <a:gd name="connsiteY1" fmla="*/ 84667 h 1869581"/>
                    <a:gd name="connsiteX2" fmla="*/ 412750 w 1877483"/>
                    <a:gd name="connsiteY2" fmla="*/ 469900 h 1869581"/>
                    <a:gd name="connsiteX3" fmla="*/ 550333 w 1877483"/>
                    <a:gd name="connsiteY3" fmla="*/ 1090084 h 1869581"/>
                    <a:gd name="connsiteX4" fmla="*/ 732367 w 1877483"/>
                    <a:gd name="connsiteY4" fmla="*/ 1562100 h 1869581"/>
                    <a:gd name="connsiteX5" fmla="*/ 1085850 w 1877483"/>
                    <a:gd name="connsiteY5" fmla="*/ 1790700 h 1869581"/>
                    <a:gd name="connsiteX6" fmla="*/ 1346200 w 1877483"/>
                    <a:gd name="connsiteY6" fmla="*/ 1845205 h 1869581"/>
                    <a:gd name="connsiteX7" fmla="*/ 1674813 w 1877483"/>
                    <a:gd name="connsiteY7" fmla="*/ 1869017 h 1869581"/>
                    <a:gd name="connsiteX8" fmla="*/ 1877483 w 1877483"/>
                    <a:gd name="connsiteY8" fmla="*/ 1792817 h 1869581"/>
                    <a:gd name="connsiteX0" fmla="*/ 0 w 1877483"/>
                    <a:gd name="connsiteY0" fmla="*/ 0 h 1869522"/>
                    <a:gd name="connsiteX1" fmla="*/ 232833 w 1877483"/>
                    <a:gd name="connsiteY1" fmla="*/ 84667 h 1869522"/>
                    <a:gd name="connsiteX2" fmla="*/ 412750 w 1877483"/>
                    <a:gd name="connsiteY2" fmla="*/ 469900 h 1869522"/>
                    <a:gd name="connsiteX3" fmla="*/ 550333 w 1877483"/>
                    <a:gd name="connsiteY3" fmla="*/ 1090084 h 1869522"/>
                    <a:gd name="connsiteX4" fmla="*/ 732367 w 1877483"/>
                    <a:gd name="connsiteY4" fmla="*/ 1562100 h 1869522"/>
                    <a:gd name="connsiteX5" fmla="*/ 1085850 w 1877483"/>
                    <a:gd name="connsiteY5" fmla="*/ 1790700 h 1869522"/>
                    <a:gd name="connsiteX6" fmla="*/ 1341437 w 1877483"/>
                    <a:gd name="connsiteY6" fmla="*/ 1842030 h 1869522"/>
                    <a:gd name="connsiteX7" fmla="*/ 1674813 w 1877483"/>
                    <a:gd name="connsiteY7" fmla="*/ 1869017 h 1869522"/>
                    <a:gd name="connsiteX8" fmla="*/ 1877483 w 1877483"/>
                    <a:gd name="connsiteY8" fmla="*/ 1792817 h 1869522"/>
                    <a:gd name="connsiteX0" fmla="*/ 0 w 1877483"/>
                    <a:gd name="connsiteY0" fmla="*/ 0 h 1869522"/>
                    <a:gd name="connsiteX1" fmla="*/ 232833 w 1877483"/>
                    <a:gd name="connsiteY1" fmla="*/ 84667 h 1869522"/>
                    <a:gd name="connsiteX2" fmla="*/ 412750 w 1877483"/>
                    <a:gd name="connsiteY2" fmla="*/ 469900 h 1869522"/>
                    <a:gd name="connsiteX3" fmla="*/ 550333 w 1877483"/>
                    <a:gd name="connsiteY3" fmla="*/ 1090084 h 1869522"/>
                    <a:gd name="connsiteX4" fmla="*/ 732367 w 1877483"/>
                    <a:gd name="connsiteY4" fmla="*/ 1562100 h 1869522"/>
                    <a:gd name="connsiteX5" fmla="*/ 1085850 w 1877483"/>
                    <a:gd name="connsiteY5" fmla="*/ 1790700 h 1869522"/>
                    <a:gd name="connsiteX6" fmla="*/ 1341437 w 1877483"/>
                    <a:gd name="connsiteY6" fmla="*/ 1842030 h 1869522"/>
                    <a:gd name="connsiteX7" fmla="*/ 1674813 w 1877483"/>
                    <a:gd name="connsiteY7" fmla="*/ 1869017 h 1869522"/>
                    <a:gd name="connsiteX8" fmla="*/ 1877483 w 1877483"/>
                    <a:gd name="connsiteY8" fmla="*/ 1792817 h 1869522"/>
                    <a:gd name="connsiteX0" fmla="*/ 0 w 2404533"/>
                    <a:gd name="connsiteY0" fmla="*/ 0 h 1869522"/>
                    <a:gd name="connsiteX1" fmla="*/ 232833 w 2404533"/>
                    <a:gd name="connsiteY1" fmla="*/ 84667 h 1869522"/>
                    <a:gd name="connsiteX2" fmla="*/ 412750 w 2404533"/>
                    <a:gd name="connsiteY2" fmla="*/ 469900 h 1869522"/>
                    <a:gd name="connsiteX3" fmla="*/ 550333 w 2404533"/>
                    <a:gd name="connsiteY3" fmla="*/ 1090084 h 1869522"/>
                    <a:gd name="connsiteX4" fmla="*/ 732367 w 2404533"/>
                    <a:gd name="connsiteY4" fmla="*/ 1562100 h 1869522"/>
                    <a:gd name="connsiteX5" fmla="*/ 1085850 w 2404533"/>
                    <a:gd name="connsiteY5" fmla="*/ 1790700 h 1869522"/>
                    <a:gd name="connsiteX6" fmla="*/ 1341437 w 2404533"/>
                    <a:gd name="connsiteY6" fmla="*/ 1842030 h 1869522"/>
                    <a:gd name="connsiteX7" fmla="*/ 1674813 w 2404533"/>
                    <a:gd name="connsiteY7" fmla="*/ 1869017 h 1869522"/>
                    <a:gd name="connsiteX8" fmla="*/ 2404533 w 2404533"/>
                    <a:gd name="connsiteY8" fmla="*/ 1113367 h 1869522"/>
                    <a:gd name="connsiteX0" fmla="*/ 0 w 2404533"/>
                    <a:gd name="connsiteY0" fmla="*/ 0 h 1869522"/>
                    <a:gd name="connsiteX1" fmla="*/ 232833 w 2404533"/>
                    <a:gd name="connsiteY1" fmla="*/ 84667 h 1869522"/>
                    <a:gd name="connsiteX2" fmla="*/ 412750 w 2404533"/>
                    <a:gd name="connsiteY2" fmla="*/ 469900 h 1869522"/>
                    <a:gd name="connsiteX3" fmla="*/ 550333 w 2404533"/>
                    <a:gd name="connsiteY3" fmla="*/ 1090084 h 1869522"/>
                    <a:gd name="connsiteX4" fmla="*/ 732367 w 2404533"/>
                    <a:gd name="connsiteY4" fmla="*/ 1562100 h 1869522"/>
                    <a:gd name="connsiteX5" fmla="*/ 1085850 w 2404533"/>
                    <a:gd name="connsiteY5" fmla="*/ 1790700 h 1869522"/>
                    <a:gd name="connsiteX6" fmla="*/ 1341437 w 2404533"/>
                    <a:gd name="connsiteY6" fmla="*/ 1842030 h 1869522"/>
                    <a:gd name="connsiteX7" fmla="*/ 1674813 w 2404533"/>
                    <a:gd name="connsiteY7" fmla="*/ 1869017 h 1869522"/>
                    <a:gd name="connsiteX8" fmla="*/ 2404533 w 2404533"/>
                    <a:gd name="connsiteY8" fmla="*/ 1113367 h 1869522"/>
                    <a:gd name="connsiteX0" fmla="*/ 0 w 2372783"/>
                    <a:gd name="connsiteY0" fmla="*/ 0 h 1869522"/>
                    <a:gd name="connsiteX1" fmla="*/ 232833 w 2372783"/>
                    <a:gd name="connsiteY1" fmla="*/ 84667 h 1869522"/>
                    <a:gd name="connsiteX2" fmla="*/ 412750 w 2372783"/>
                    <a:gd name="connsiteY2" fmla="*/ 469900 h 1869522"/>
                    <a:gd name="connsiteX3" fmla="*/ 550333 w 2372783"/>
                    <a:gd name="connsiteY3" fmla="*/ 1090084 h 1869522"/>
                    <a:gd name="connsiteX4" fmla="*/ 732367 w 2372783"/>
                    <a:gd name="connsiteY4" fmla="*/ 1562100 h 1869522"/>
                    <a:gd name="connsiteX5" fmla="*/ 1085850 w 2372783"/>
                    <a:gd name="connsiteY5" fmla="*/ 1790700 h 1869522"/>
                    <a:gd name="connsiteX6" fmla="*/ 1341437 w 2372783"/>
                    <a:gd name="connsiteY6" fmla="*/ 1842030 h 1869522"/>
                    <a:gd name="connsiteX7" fmla="*/ 1674813 w 2372783"/>
                    <a:gd name="connsiteY7" fmla="*/ 1869017 h 1869522"/>
                    <a:gd name="connsiteX8" fmla="*/ 2372783 w 2372783"/>
                    <a:gd name="connsiteY8" fmla="*/ 1108604 h 1869522"/>
                    <a:gd name="connsiteX0" fmla="*/ 0 w 2372783"/>
                    <a:gd name="connsiteY0" fmla="*/ 0 h 1869522"/>
                    <a:gd name="connsiteX1" fmla="*/ 232833 w 2372783"/>
                    <a:gd name="connsiteY1" fmla="*/ 84667 h 1869522"/>
                    <a:gd name="connsiteX2" fmla="*/ 412750 w 2372783"/>
                    <a:gd name="connsiteY2" fmla="*/ 469900 h 1869522"/>
                    <a:gd name="connsiteX3" fmla="*/ 550333 w 2372783"/>
                    <a:gd name="connsiteY3" fmla="*/ 1090084 h 1869522"/>
                    <a:gd name="connsiteX4" fmla="*/ 732367 w 2372783"/>
                    <a:gd name="connsiteY4" fmla="*/ 1562100 h 1869522"/>
                    <a:gd name="connsiteX5" fmla="*/ 1085850 w 2372783"/>
                    <a:gd name="connsiteY5" fmla="*/ 1790700 h 1869522"/>
                    <a:gd name="connsiteX6" fmla="*/ 1341437 w 2372783"/>
                    <a:gd name="connsiteY6" fmla="*/ 1842030 h 1869522"/>
                    <a:gd name="connsiteX7" fmla="*/ 1674813 w 2372783"/>
                    <a:gd name="connsiteY7" fmla="*/ 1869017 h 1869522"/>
                    <a:gd name="connsiteX8" fmla="*/ 2372783 w 2372783"/>
                    <a:gd name="connsiteY8" fmla="*/ 1108604 h 1869522"/>
                    <a:gd name="connsiteX0" fmla="*/ 0 w 2372783"/>
                    <a:gd name="connsiteY0" fmla="*/ 0 h 1871083"/>
                    <a:gd name="connsiteX1" fmla="*/ 232833 w 2372783"/>
                    <a:gd name="connsiteY1" fmla="*/ 84667 h 1871083"/>
                    <a:gd name="connsiteX2" fmla="*/ 412750 w 2372783"/>
                    <a:gd name="connsiteY2" fmla="*/ 469900 h 1871083"/>
                    <a:gd name="connsiteX3" fmla="*/ 550333 w 2372783"/>
                    <a:gd name="connsiteY3" fmla="*/ 1090084 h 1871083"/>
                    <a:gd name="connsiteX4" fmla="*/ 732367 w 2372783"/>
                    <a:gd name="connsiteY4" fmla="*/ 1562100 h 1871083"/>
                    <a:gd name="connsiteX5" fmla="*/ 1085850 w 2372783"/>
                    <a:gd name="connsiteY5" fmla="*/ 1790700 h 1871083"/>
                    <a:gd name="connsiteX6" fmla="*/ 1341437 w 2372783"/>
                    <a:gd name="connsiteY6" fmla="*/ 1842030 h 1871083"/>
                    <a:gd name="connsiteX7" fmla="*/ 1619250 w 2372783"/>
                    <a:gd name="connsiteY7" fmla="*/ 1870604 h 1871083"/>
                    <a:gd name="connsiteX8" fmla="*/ 2372783 w 2372783"/>
                    <a:gd name="connsiteY8" fmla="*/ 1108604 h 1871083"/>
                    <a:gd name="connsiteX0" fmla="*/ 0 w 2372783"/>
                    <a:gd name="connsiteY0" fmla="*/ 0 h 1870604"/>
                    <a:gd name="connsiteX1" fmla="*/ 232833 w 2372783"/>
                    <a:gd name="connsiteY1" fmla="*/ 84667 h 1870604"/>
                    <a:gd name="connsiteX2" fmla="*/ 412750 w 2372783"/>
                    <a:gd name="connsiteY2" fmla="*/ 469900 h 1870604"/>
                    <a:gd name="connsiteX3" fmla="*/ 550333 w 2372783"/>
                    <a:gd name="connsiteY3" fmla="*/ 1090084 h 1870604"/>
                    <a:gd name="connsiteX4" fmla="*/ 732367 w 2372783"/>
                    <a:gd name="connsiteY4" fmla="*/ 1562100 h 1870604"/>
                    <a:gd name="connsiteX5" fmla="*/ 1085850 w 2372783"/>
                    <a:gd name="connsiteY5" fmla="*/ 1790700 h 1870604"/>
                    <a:gd name="connsiteX6" fmla="*/ 1341437 w 2372783"/>
                    <a:gd name="connsiteY6" fmla="*/ 1842030 h 1870604"/>
                    <a:gd name="connsiteX7" fmla="*/ 1619250 w 2372783"/>
                    <a:gd name="connsiteY7" fmla="*/ 1870604 h 1870604"/>
                    <a:gd name="connsiteX8" fmla="*/ 2372783 w 2372783"/>
                    <a:gd name="connsiteY8" fmla="*/ 1108604 h 1870604"/>
                    <a:gd name="connsiteX0" fmla="*/ 0 w 2372783"/>
                    <a:gd name="connsiteY0" fmla="*/ 0 h 1913557"/>
                    <a:gd name="connsiteX1" fmla="*/ 232833 w 2372783"/>
                    <a:gd name="connsiteY1" fmla="*/ 84667 h 1913557"/>
                    <a:gd name="connsiteX2" fmla="*/ 412750 w 2372783"/>
                    <a:gd name="connsiteY2" fmla="*/ 469900 h 1913557"/>
                    <a:gd name="connsiteX3" fmla="*/ 550333 w 2372783"/>
                    <a:gd name="connsiteY3" fmla="*/ 1090084 h 1913557"/>
                    <a:gd name="connsiteX4" fmla="*/ 732367 w 2372783"/>
                    <a:gd name="connsiteY4" fmla="*/ 1562100 h 1913557"/>
                    <a:gd name="connsiteX5" fmla="*/ 1085850 w 2372783"/>
                    <a:gd name="connsiteY5" fmla="*/ 1790700 h 1913557"/>
                    <a:gd name="connsiteX6" fmla="*/ 1619250 w 2372783"/>
                    <a:gd name="connsiteY6" fmla="*/ 1870604 h 1913557"/>
                    <a:gd name="connsiteX7" fmla="*/ 2372783 w 2372783"/>
                    <a:gd name="connsiteY7" fmla="*/ 1108604 h 1913557"/>
                    <a:gd name="connsiteX0" fmla="*/ 0 w 2372783"/>
                    <a:gd name="connsiteY0" fmla="*/ 0 h 1870627"/>
                    <a:gd name="connsiteX1" fmla="*/ 232833 w 2372783"/>
                    <a:gd name="connsiteY1" fmla="*/ 84667 h 1870627"/>
                    <a:gd name="connsiteX2" fmla="*/ 412750 w 2372783"/>
                    <a:gd name="connsiteY2" fmla="*/ 469900 h 1870627"/>
                    <a:gd name="connsiteX3" fmla="*/ 550333 w 2372783"/>
                    <a:gd name="connsiteY3" fmla="*/ 1090084 h 1870627"/>
                    <a:gd name="connsiteX4" fmla="*/ 732367 w 2372783"/>
                    <a:gd name="connsiteY4" fmla="*/ 1562100 h 1870627"/>
                    <a:gd name="connsiteX5" fmla="*/ 1085850 w 2372783"/>
                    <a:gd name="connsiteY5" fmla="*/ 1790700 h 1870627"/>
                    <a:gd name="connsiteX6" fmla="*/ 1619250 w 2372783"/>
                    <a:gd name="connsiteY6" fmla="*/ 1870604 h 1870627"/>
                    <a:gd name="connsiteX7" fmla="*/ 2372783 w 2372783"/>
                    <a:gd name="connsiteY7" fmla="*/ 1108604 h 1870627"/>
                    <a:gd name="connsiteX0" fmla="*/ 0 w 2372783"/>
                    <a:gd name="connsiteY0" fmla="*/ 0 h 1870605"/>
                    <a:gd name="connsiteX1" fmla="*/ 232833 w 2372783"/>
                    <a:gd name="connsiteY1" fmla="*/ 84667 h 1870605"/>
                    <a:gd name="connsiteX2" fmla="*/ 412750 w 2372783"/>
                    <a:gd name="connsiteY2" fmla="*/ 469900 h 1870605"/>
                    <a:gd name="connsiteX3" fmla="*/ 550333 w 2372783"/>
                    <a:gd name="connsiteY3" fmla="*/ 1090084 h 1870605"/>
                    <a:gd name="connsiteX4" fmla="*/ 732367 w 2372783"/>
                    <a:gd name="connsiteY4" fmla="*/ 1562100 h 1870605"/>
                    <a:gd name="connsiteX5" fmla="*/ 1085850 w 2372783"/>
                    <a:gd name="connsiteY5" fmla="*/ 1790700 h 1870605"/>
                    <a:gd name="connsiteX6" fmla="*/ 1619250 w 2372783"/>
                    <a:gd name="connsiteY6" fmla="*/ 1870604 h 1870605"/>
                    <a:gd name="connsiteX7" fmla="*/ 2372783 w 2372783"/>
                    <a:gd name="connsiteY7" fmla="*/ 1108604 h 1870605"/>
                    <a:gd name="connsiteX0" fmla="*/ 0 w 2372783"/>
                    <a:gd name="connsiteY0" fmla="*/ 0 h 1865842"/>
                    <a:gd name="connsiteX1" fmla="*/ 232833 w 2372783"/>
                    <a:gd name="connsiteY1" fmla="*/ 84667 h 1865842"/>
                    <a:gd name="connsiteX2" fmla="*/ 412750 w 2372783"/>
                    <a:gd name="connsiteY2" fmla="*/ 469900 h 1865842"/>
                    <a:gd name="connsiteX3" fmla="*/ 550333 w 2372783"/>
                    <a:gd name="connsiteY3" fmla="*/ 1090084 h 1865842"/>
                    <a:gd name="connsiteX4" fmla="*/ 732367 w 2372783"/>
                    <a:gd name="connsiteY4" fmla="*/ 1562100 h 1865842"/>
                    <a:gd name="connsiteX5" fmla="*/ 1085850 w 2372783"/>
                    <a:gd name="connsiteY5" fmla="*/ 1790700 h 1865842"/>
                    <a:gd name="connsiteX6" fmla="*/ 1617662 w 2372783"/>
                    <a:gd name="connsiteY6" fmla="*/ 1865841 h 1865842"/>
                    <a:gd name="connsiteX7" fmla="*/ 2372783 w 2372783"/>
                    <a:gd name="connsiteY7" fmla="*/ 1108604 h 1865842"/>
                    <a:gd name="connsiteX0" fmla="*/ 0 w 2372783"/>
                    <a:gd name="connsiteY0" fmla="*/ 0 h 1868196"/>
                    <a:gd name="connsiteX1" fmla="*/ 232833 w 2372783"/>
                    <a:gd name="connsiteY1" fmla="*/ 84667 h 1868196"/>
                    <a:gd name="connsiteX2" fmla="*/ 412750 w 2372783"/>
                    <a:gd name="connsiteY2" fmla="*/ 469900 h 1868196"/>
                    <a:gd name="connsiteX3" fmla="*/ 550333 w 2372783"/>
                    <a:gd name="connsiteY3" fmla="*/ 1090084 h 1868196"/>
                    <a:gd name="connsiteX4" fmla="*/ 732367 w 2372783"/>
                    <a:gd name="connsiteY4" fmla="*/ 1562100 h 1868196"/>
                    <a:gd name="connsiteX5" fmla="*/ 1085850 w 2372783"/>
                    <a:gd name="connsiteY5" fmla="*/ 1790700 h 1868196"/>
                    <a:gd name="connsiteX6" fmla="*/ 1617662 w 2372783"/>
                    <a:gd name="connsiteY6" fmla="*/ 1865841 h 1868196"/>
                    <a:gd name="connsiteX7" fmla="*/ 2372783 w 2372783"/>
                    <a:gd name="connsiteY7" fmla="*/ 1108604 h 186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2783" h="1868196">
                      <a:moveTo>
                        <a:pt x="0" y="0"/>
                      </a:moveTo>
                      <a:cubicBezTo>
                        <a:pt x="82020" y="3175"/>
                        <a:pt x="164041" y="6350"/>
                        <a:pt x="232833" y="84667"/>
                      </a:cubicBezTo>
                      <a:cubicBezTo>
                        <a:pt x="301625" y="162984"/>
                        <a:pt x="359833" y="302331"/>
                        <a:pt x="412750" y="469900"/>
                      </a:cubicBezTo>
                      <a:cubicBezTo>
                        <a:pt x="465667" y="637469"/>
                        <a:pt x="497064" y="908051"/>
                        <a:pt x="550333" y="1090084"/>
                      </a:cubicBezTo>
                      <a:cubicBezTo>
                        <a:pt x="603602" y="1272117"/>
                        <a:pt x="643114" y="1445331"/>
                        <a:pt x="732367" y="1562100"/>
                      </a:cubicBezTo>
                      <a:cubicBezTo>
                        <a:pt x="821620" y="1678869"/>
                        <a:pt x="951530" y="1742987"/>
                        <a:pt x="1085850" y="1790700"/>
                      </a:cubicBezTo>
                      <a:cubicBezTo>
                        <a:pt x="1233664" y="1842117"/>
                        <a:pt x="1411111" y="1877924"/>
                        <a:pt x="1617662" y="1865841"/>
                      </a:cubicBezTo>
                      <a:cubicBezTo>
                        <a:pt x="1824213" y="1853758"/>
                        <a:pt x="2340063" y="1641474"/>
                        <a:pt x="2372783" y="1108604"/>
                      </a:cubicBez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Half Frame 81">
                  <a:extLst>
                    <a:ext uri="{FF2B5EF4-FFF2-40B4-BE49-F238E27FC236}">
                      <a16:creationId xmlns:a16="http://schemas.microsoft.com/office/drawing/2014/main" id="{E753CDED-E651-C9C0-7C45-DAEB0EB01955}"/>
                    </a:ext>
                  </a:extLst>
                </p:cNvPr>
                <p:cNvSpPr/>
                <p:nvPr/>
              </p:nvSpPr>
              <p:spPr>
                <a:xfrm rot="13806511">
                  <a:off x="11368000" y="5315690"/>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grpSp>
              <p:nvGrpSpPr>
                <p:cNvPr id="99" name="Group 98">
                  <a:extLst>
                    <a:ext uri="{FF2B5EF4-FFF2-40B4-BE49-F238E27FC236}">
                      <a16:creationId xmlns:a16="http://schemas.microsoft.com/office/drawing/2014/main" id="{F4791021-FFEF-610D-E569-681568A376BB}"/>
                    </a:ext>
                  </a:extLst>
                </p:cNvPr>
                <p:cNvGrpSpPr/>
                <p:nvPr/>
              </p:nvGrpSpPr>
              <p:grpSpPr>
                <a:xfrm>
                  <a:off x="11309350" y="5684362"/>
                  <a:ext cx="360172" cy="159160"/>
                  <a:chOff x="11309350" y="5684362"/>
                  <a:chExt cx="360172" cy="159160"/>
                </a:xfrm>
              </p:grpSpPr>
              <p:sp>
                <p:nvSpPr>
                  <p:cNvPr id="37" name="Free-form: Shape 36">
                    <a:extLst>
                      <a:ext uri="{FF2B5EF4-FFF2-40B4-BE49-F238E27FC236}">
                        <a16:creationId xmlns:a16="http://schemas.microsoft.com/office/drawing/2014/main" id="{CA7C3C2F-740E-B72B-1547-50E7D2D43007}"/>
                      </a:ext>
                    </a:extLst>
                  </p:cNvPr>
                  <p:cNvSpPr/>
                  <p:nvPr/>
                </p:nvSpPr>
                <p:spPr>
                  <a:xfrm>
                    <a:off x="11309350" y="5684362"/>
                    <a:ext cx="284163" cy="87788"/>
                  </a:xfrm>
                  <a:custGeom>
                    <a:avLst/>
                    <a:gdLst>
                      <a:gd name="connsiteX0" fmla="*/ 0 w 284163"/>
                      <a:gd name="connsiteY0" fmla="*/ 59213 h 87788"/>
                      <a:gd name="connsiteX1" fmla="*/ 147638 w 284163"/>
                      <a:gd name="connsiteY1" fmla="*/ 476 h 87788"/>
                      <a:gd name="connsiteX2" fmla="*/ 284163 w 284163"/>
                      <a:gd name="connsiteY2" fmla="*/ 87788 h 87788"/>
                    </a:gdLst>
                    <a:ahLst/>
                    <a:cxnLst>
                      <a:cxn ang="0">
                        <a:pos x="connsiteX0" y="connsiteY0"/>
                      </a:cxn>
                      <a:cxn ang="0">
                        <a:pos x="connsiteX1" y="connsiteY1"/>
                      </a:cxn>
                      <a:cxn ang="0">
                        <a:pos x="connsiteX2" y="connsiteY2"/>
                      </a:cxn>
                    </a:cxnLst>
                    <a:rect l="l" t="t" r="r" b="b"/>
                    <a:pathLst>
                      <a:path w="284163" h="87788">
                        <a:moveTo>
                          <a:pt x="0" y="59213"/>
                        </a:moveTo>
                        <a:cubicBezTo>
                          <a:pt x="50139" y="27463"/>
                          <a:pt x="100278" y="-4286"/>
                          <a:pt x="147638" y="476"/>
                        </a:cubicBezTo>
                        <a:cubicBezTo>
                          <a:pt x="194998" y="5238"/>
                          <a:pt x="266965" y="76411"/>
                          <a:pt x="284163" y="87788"/>
                        </a:cubicBez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Half Frame 82">
                    <a:extLst>
                      <a:ext uri="{FF2B5EF4-FFF2-40B4-BE49-F238E27FC236}">
                        <a16:creationId xmlns:a16="http://schemas.microsoft.com/office/drawing/2014/main" id="{AD18D0FB-4DB7-00A9-8860-759393E65E6E}"/>
                      </a:ext>
                    </a:extLst>
                  </p:cNvPr>
                  <p:cNvSpPr/>
                  <p:nvPr/>
                </p:nvSpPr>
                <p:spPr>
                  <a:xfrm rot="21344167">
                    <a:off x="11578082" y="5752082"/>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grpSp>
            <p:grpSp>
              <p:nvGrpSpPr>
                <p:cNvPr id="95" name="Group 94">
                  <a:extLst>
                    <a:ext uri="{FF2B5EF4-FFF2-40B4-BE49-F238E27FC236}">
                      <a16:creationId xmlns:a16="http://schemas.microsoft.com/office/drawing/2014/main" id="{2D89B985-91FC-5D87-6631-37DBDB036FD2}"/>
                    </a:ext>
                  </a:extLst>
                </p:cNvPr>
                <p:cNvGrpSpPr/>
                <p:nvPr/>
              </p:nvGrpSpPr>
              <p:grpSpPr>
                <a:xfrm>
                  <a:off x="10669588" y="6165850"/>
                  <a:ext cx="882111" cy="211868"/>
                  <a:chOff x="10669588" y="6165850"/>
                  <a:chExt cx="882111" cy="211868"/>
                </a:xfrm>
              </p:grpSpPr>
              <p:sp>
                <p:nvSpPr>
                  <p:cNvPr id="35" name="Free-form: Shape 34">
                    <a:extLst>
                      <a:ext uri="{FF2B5EF4-FFF2-40B4-BE49-F238E27FC236}">
                        <a16:creationId xmlns:a16="http://schemas.microsoft.com/office/drawing/2014/main" id="{CB606344-0B73-55EA-ADC6-D4BD5E157854}"/>
                      </a:ext>
                    </a:extLst>
                  </p:cNvPr>
                  <p:cNvSpPr/>
                  <p:nvPr/>
                </p:nvSpPr>
                <p:spPr>
                  <a:xfrm>
                    <a:off x="10669588" y="6165850"/>
                    <a:ext cx="785812" cy="147638"/>
                  </a:xfrm>
                  <a:custGeom>
                    <a:avLst/>
                    <a:gdLst>
                      <a:gd name="connsiteX0" fmla="*/ 0 w 785812"/>
                      <a:gd name="connsiteY0" fmla="*/ 0 h 147638"/>
                      <a:gd name="connsiteX1" fmla="*/ 785812 w 785812"/>
                      <a:gd name="connsiteY1" fmla="*/ 147638 h 147638"/>
                      <a:gd name="connsiteX0" fmla="*/ 0 w 785812"/>
                      <a:gd name="connsiteY0" fmla="*/ 0 h 147638"/>
                      <a:gd name="connsiteX1" fmla="*/ 785812 w 785812"/>
                      <a:gd name="connsiteY1" fmla="*/ 147638 h 147638"/>
                      <a:gd name="connsiteX0" fmla="*/ 0 w 785812"/>
                      <a:gd name="connsiteY0" fmla="*/ 0 h 147638"/>
                      <a:gd name="connsiteX1" fmla="*/ 785812 w 785812"/>
                      <a:gd name="connsiteY1" fmla="*/ 147638 h 147638"/>
                    </a:gdLst>
                    <a:ahLst/>
                    <a:cxnLst>
                      <a:cxn ang="0">
                        <a:pos x="connsiteX0" y="connsiteY0"/>
                      </a:cxn>
                      <a:cxn ang="0">
                        <a:pos x="connsiteX1" y="connsiteY1"/>
                      </a:cxn>
                    </a:cxnLst>
                    <a:rect l="l" t="t" r="r" b="b"/>
                    <a:pathLst>
                      <a:path w="785812" h="147638">
                        <a:moveTo>
                          <a:pt x="0" y="0"/>
                        </a:moveTo>
                        <a:cubicBezTo>
                          <a:pt x="374649" y="42863"/>
                          <a:pt x="525463" y="74613"/>
                          <a:pt x="785812" y="147638"/>
                        </a:cubicBez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Half Frame 84">
                    <a:extLst>
                      <a:ext uri="{FF2B5EF4-FFF2-40B4-BE49-F238E27FC236}">
                        <a16:creationId xmlns:a16="http://schemas.microsoft.com/office/drawing/2014/main" id="{97D2B58F-1339-335D-6351-1101C630E1CD}"/>
                      </a:ext>
                    </a:extLst>
                  </p:cNvPr>
                  <p:cNvSpPr/>
                  <p:nvPr/>
                </p:nvSpPr>
                <p:spPr>
                  <a:xfrm rot="19942010">
                    <a:off x="11460259" y="6286278"/>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grpSp>
            <p:grpSp>
              <p:nvGrpSpPr>
                <p:cNvPr id="93" name="Group 92">
                  <a:extLst>
                    <a:ext uri="{FF2B5EF4-FFF2-40B4-BE49-F238E27FC236}">
                      <a16:creationId xmlns:a16="http://schemas.microsoft.com/office/drawing/2014/main" id="{7AF3BC5B-1CD6-91D8-A2B3-5280136FCC7A}"/>
                    </a:ext>
                  </a:extLst>
                </p:cNvPr>
                <p:cNvGrpSpPr/>
                <p:nvPr/>
              </p:nvGrpSpPr>
              <p:grpSpPr>
                <a:xfrm>
                  <a:off x="10569575" y="6167438"/>
                  <a:ext cx="424499" cy="314114"/>
                  <a:chOff x="10569575" y="6167438"/>
                  <a:chExt cx="424499" cy="314114"/>
                </a:xfrm>
              </p:grpSpPr>
              <p:sp>
                <p:nvSpPr>
                  <p:cNvPr id="36" name="Free-form: Shape 35">
                    <a:extLst>
                      <a:ext uri="{FF2B5EF4-FFF2-40B4-BE49-F238E27FC236}">
                        <a16:creationId xmlns:a16="http://schemas.microsoft.com/office/drawing/2014/main" id="{3CEDB6A7-23BD-5A98-6781-53C227C4E09E}"/>
                      </a:ext>
                    </a:extLst>
                  </p:cNvPr>
                  <p:cNvSpPr/>
                  <p:nvPr/>
                </p:nvSpPr>
                <p:spPr>
                  <a:xfrm>
                    <a:off x="10569575" y="6167438"/>
                    <a:ext cx="354013" cy="238125"/>
                  </a:xfrm>
                  <a:custGeom>
                    <a:avLst/>
                    <a:gdLst>
                      <a:gd name="connsiteX0" fmla="*/ 0 w 354013"/>
                      <a:gd name="connsiteY0" fmla="*/ 0 h 238125"/>
                      <a:gd name="connsiteX1" fmla="*/ 209550 w 354013"/>
                      <a:gd name="connsiteY1" fmla="*/ 100012 h 238125"/>
                      <a:gd name="connsiteX2" fmla="*/ 354013 w 354013"/>
                      <a:gd name="connsiteY2" fmla="*/ 238125 h 238125"/>
                    </a:gdLst>
                    <a:ahLst/>
                    <a:cxnLst>
                      <a:cxn ang="0">
                        <a:pos x="connsiteX0" y="connsiteY0"/>
                      </a:cxn>
                      <a:cxn ang="0">
                        <a:pos x="connsiteX1" y="connsiteY1"/>
                      </a:cxn>
                      <a:cxn ang="0">
                        <a:pos x="connsiteX2" y="connsiteY2"/>
                      </a:cxn>
                    </a:cxnLst>
                    <a:rect l="l" t="t" r="r" b="b"/>
                    <a:pathLst>
                      <a:path w="354013" h="238125">
                        <a:moveTo>
                          <a:pt x="0" y="0"/>
                        </a:moveTo>
                        <a:cubicBezTo>
                          <a:pt x="75274" y="30162"/>
                          <a:pt x="150548" y="60325"/>
                          <a:pt x="209550" y="100012"/>
                        </a:cubicBezTo>
                        <a:cubicBezTo>
                          <a:pt x="268552" y="139699"/>
                          <a:pt x="332053" y="213519"/>
                          <a:pt x="354013" y="238125"/>
                        </a:cubicBez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Half Frame 85">
                    <a:extLst>
                      <a:ext uri="{FF2B5EF4-FFF2-40B4-BE49-F238E27FC236}">
                        <a16:creationId xmlns:a16="http://schemas.microsoft.com/office/drawing/2014/main" id="{0998B4FA-B97B-E843-3328-01A40C16F8B7}"/>
                      </a:ext>
                    </a:extLst>
                  </p:cNvPr>
                  <p:cNvSpPr/>
                  <p:nvPr/>
                </p:nvSpPr>
                <p:spPr>
                  <a:xfrm rot="269533">
                    <a:off x="10902634" y="6390112"/>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grpSp>
          </p:grpSp>
          <p:grpSp>
            <p:nvGrpSpPr>
              <p:cNvPr id="122" name="Group 121">
                <a:extLst>
                  <a:ext uri="{FF2B5EF4-FFF2-40B4-BE49-F238E27FC236}">
                    <a16:creationId xmlns:a16="http://schemas.microsoft.com/office/drawing/2014/main" id="{5FE1FD66-FF4F-94EA-80B4-20BFD437A7D8}"/>
                  </a:ext>
                </a:extLst>
              </p:cNvPr>
              <p:cNvGrpSpPr/>
              <p:nvPr/>
            </p:nvGrpSpPr>
            <p:grpSpPr>
              <a:xfrm>
                <a:off x="9517063" y="5051252"/>
                <a:ext cx="764200" cy="311758"/>
                <a:chOff x="9517063" y="5051252"/>
                <a:chExt cx="764200" cy="311758"/>
              </a:xfrm>
            </p:grpSpPr>
            <p:sp>
              <p:nvSpPr>
                <p:cNvPr id="38" name="Free-form: Shape 37">
                  <a:extLst>
                    <a:ext uri="{FF2B5EF4-FFF2-40B4-BE49-F238E27FC236}">
                      <a16:creationId xmlns:a16="http://schemas.microsoft.com/office/drawing/2014/main" id="{9C359D09-9ED2-F2FC-99CA-8C87465796C3}"/>
                    </a:ext>
                  </a:extLst>
                </p:cNvPr>
                <p:cNvSpPr/>
                <p:nvPr/>
              </p:nvSpPr>
              <p:spPr>
                <a:xfrm>
                  <a:off x="9517063" y="5054600"/>
                  <a:ext cx="684212" cy="308410"/>
                </a:xfrm>
                <a:custGeom>
                  <a:avLst/>
                  <a:gdLst>
                    <a:gd name="connsiteX0" fmla="*/ 0 w 684212"/>
                    <a:gd name="connsiteY0" fmla="*/ 0 h 308410"/>
                    <a:gd name="connsiteX1" fmla="*/ 265112 w 684212"/>
                    <a:gd name="connsiteY1" fmla="*/ 307975 h 308410"/>
                    <a:gd name="connsiteX2" fmla="*/ 684212 w 684212"/>
                    <a:gd name="connsiteY2" fmla="*/ 68263 h 308410"/>
                  </a:gdLst>
                  <a:ahLst/>
                  <a:cxnLst>
                    <a:cxn ang="0">
                      <a:pos x="connsiteX0" y="connsiteY0"/>
                    </a:cxn>
                    <a:cxn ang="0">
                      <a:pos x="connsiteX1" y="connsiteY1"/>
                    </a:cxn>
                    <a:cxn ang="0">
                      <a:pos x="connsiteX2" y="connsiteY2"/>
                    </a:cxn>
                  </a:cxnLst>
                  <a:rect l="l" t="t" r="r" b="b"/>
                  <a:pathLst>
                    <a:path w="684212" h="308410">
                      <a:moveTo>
                        <a:pt x="0" y="0"/>
                      </a:moveTo>
                      <a:cubicBezTo>
                        <a:pt x="75538" y="148299"/>
                        <a:pt x="151077" y="296598"/>
                        <a:pt x="265112" y="307975"/>
                      </a:cubicBezTo>
                      <a:cubicBezTo>
                        <a:pt x="379147" y="319352"/>
                        <a:pt x="619389" y="104511"/>
                        <a:pt x="684212" y="68263"/>
                      </a:cubicBez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Half Frame 83">
                  <a:extLst>
                    <a:ext uri="{FF2B5EF4-FFF2-40B4-BE49-F238E27FC236}">
                      <a16:creationId xmlns:a16="http://schemas.microsoft.com/office/drawing/2014/main" id="{A782A97C-A7FB-C44A-ACBC-52592B26FEAC}"/>
                    </a:ext>
                  </a:extLst>
                </p:cNvPr>
                <p:cNvSpPr/>
                <p:nvPr/>
              </p:nvSpPr>
              <p:spPr>
                <a:xfrm rot="16729837">
                  <a:off x="10189823" y="5051252"/>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grpSp>
          <p:grpSp>
            <p:nvGrpSpPr>
              <p:cNvPr id="123" name="Group 122">
                <a:extLst>
                  <a:ext uri="{FF2B5EF4-FFF2-40B4-BE49-F238E27FC236}">
                    <a16:creationId xmlns:a16="http://schemas.microsoft.com/office/drawing/2014/main" id="{AB844DBD-3228-A24D-59F5-DA2F1758B727}"/>
                  </a:ext>
                </a:extLst>
              </p:cNvPr>
              <p:cNvGrpSpPr/>
              <p:nvPr/>
            </p:nvGrpSpPr>
            <p:grpSpPr>
              <a:xfrm>
                <a:off x="9578975" y="5351463"/>
                <a:ext cx="1118276" cy="534373"/>
                <a:chOff x="9578975" y="5351463"/>
                <a:chExt cx="1118276" cy="534373"/>
              </a:xfrm>
            </p:grpSpPr>
            <p:sp>
              <p:nvSpPr>
                <p:cNvPr id="34" name="Free-form: Shape 33">
                  <a:extLst>
                    <a:ext uri="{FF2B5EF4-FFF2-40B4-BE49-F238E27FC236}">
                      <a16:creationId xmlns:a16="http://schemas.microsoft.com/office/drawing/2014/main" id="{7787BEDE-FBC5-53EB-85AE-60413D415C85}"/>
                    </a:ext>
                  </a:extLst>
                </p:cNvPr>
                <p:cNvSpPr/>
                <p:nvPr/>
              </p:nvSpPr>
              <p:spPr>
                <a:xfrm>
                  <a:off x="9578975" y="5351463"/>
                  <a:ext cx="1046163" cy="534373"/>
                </a:xfrm>
                <a:custGeom>
                  <a:avLst/>
                  <a:gdLst>
                    <a:gd name="connsiteX0" fmla="*/ 0 w 1046163"/>
                    <a:gd name="connsiteY0" fmla="*/ 0 h 526360"/>
                    <a:gd name="connsiteX1" fmla="*/ 320675 w 1046163"/>
                    <a:gd name="connsiteY1" fmla="*/ 501650 h 526360"/>
                    <a:gd name="connsiteX2" fmla="*/ 815975 w 1046163"/>
                    <a:gd name="connsiteY2" fmla="*/ 430212 h 526360"/>
                    <a:gd name="connsiteX3" fmla="*/ 1046163 w 1046163"/>
                    <a:gd name="connsiteY3" fmla="*/ 261937 h 526360"/>
                    <a:gd name="connsiteX0" fmla="*/ 0 w 1046163"/>
                    <a:gd name="connsiteY0" fmla="*/ 0 h 513144"/>
                    <a:gd name="connsiteX1" fmla="*/ 325438 w 1046163"/>
                    <a:gd name="connsiteY1" fmla="*/ 485775 h 513144"/>
                    <a:gd name="connsiteX2" fmla="*/ 815975 w 1046163"/>
                    <a:gd name="connsiteY2" fmla="*/ 430212 h 513144"/>
                    <a:gd name="connsiteX3" fmla="*/ 1046163 w 1046163"/>
                    <a:gd name="connsiteY3" fmla="*/ 261937 h 513144"/>
                    <a:gd name="connsiteX0" fmla="*/ 0 w 1046163"/>
                    <a:gd name="connsiteY0" fmla="*/ 0 h 529082"/>
                    <a:gd name="connsiteX1" fmla="*/ 325438 w 1046163"/>
                    <a:gd name="connsiteY1" fmla="*/ 485775 h 529082"/>
                    <a:gd name="connsiteX2" fmla="*/ 815975 w 1046163"/>
                    <a:gd name="connsiteY2" fmla="*/ 430212 h 529082"/>
                    <a:gd name="connsiteX3" fmla="*/ 1046163 w 1046163"/>
                    <a:gd name="connsiteY3" fmla="*/ 261937 h 529082"/>
                    <a:gd name="connsiteX0" fmla="*/ 0 w 1046163"/>
                    <a:gd name="connsiteY0" fmla="*/ 0 h 529082"/>
                    <a:gd name="connsiteX1" fmla="*/ 325438 w 1046163"/>
                    <a:gd name="connsiteY1" fmla="*/ 485775 h 529082"/>
                    <a:gd name="connsiteX2" fmla="*/ 815975 w 1046163"/>
                    <a:gd name="connsiteY2" fmla="*/ 430212 h 529082"/>
                    <a:gd name="connsiteX3" fmla="*/ 1046163 w 1046163"/>
                    <a:gd name="connsiteY3" fmla="*/ 261937 h 529082"/>
                    <a:gd name="connsiteX0" fmla="*/ 0 w 1046163"/>
                    <a:gd name="connsiteY0" fmla="*/ 0 h 534373"/>
                    <a:gd name="connsiteX1" fmla="*/ 325438 w 1046163"/>
                    <a:gd name="connsiteY1" fmla="*/ 485775 h 534373"/>
                    <a:gd name="connsiteX2" fmla="*/ 815975 w 1046163"/>
                    <a:gd name="connsiteY2" fmla="*/ 430212 h 534373"/>
                    <a:gd name="connsiteX3" fmla="*/ 1046163 w 1046163"/>
                    <a:gd name="connsiteY3" fmla="*/ 261937 h 534373"/>
                  </a:gdLst>
                  <a:ahLst/>
                  <a:cxnLst>
                    <a:cxn ang="0">
                      <a:pos x="connsiteX0" y="connsiteY0"/>
                    </a:cxn>
                    <a:cxn ang="0">
                      <a:pos x="connsiteX1" y="connsiteY1"/>
                    </a:cxn>
                    <a:cxn ang="0">
                      <a:pos x="connsiteX2" y="connsiteY2"/>
                    </a:cxn>
                    <a:cxn ang="0">
                      <a:pos x="connsiteX3" y="connsiteY3"/>
                    </a:cxn>
                  </a:cxnLst>
                  <a:rect l="l" t="t" r="r" b="b"/>
                  <a:pathLst>
                    <a:path w="1046163" h="534373">
                      <a:moveTo>
                        <a:pt x="0" y="0"/>
                      </a:moveTo>
                      <a:cubicBezTo>
                        <a:pt x="92339" y="214974"/>
                        <a:pt x="118005" y="377561"/>
                        <a:pt x="325438" y="485775"/>
                      </a:cubicBezTo>
                      <a:cubicBezTo>
                        <a:pt x="532871" y="593989"/>
                        <a:pt x="695060" y="497152"/>
                        <a:pt x="815975" y="430212"/>
                      </a:cubicBezTo>
                      <a:cubicBezTo>
                        <a:pt x="936890" y="363272"/>
                        <a:pt x="991526" y="326098"/>
                        <a:pt x="1046163" y="261937"/>
                      </a:cubicBez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Half Frame 86">
                  <a:extLst>
                    <a:ext uri="{FF2B5EF4-FFF2-40B4-BE49-F238E27FC236}">
                      <a16:creationId xmlns:a16="http://schemas.microsoft.com/office/drawing/2014/main" id="{AC4D0DE1-7C66-FADC-A644-1425BFB291BA}"/>
                    </a:ext>
                  </a:extLst>
                </p:cNvPr>
                <p:cNvSpPr/>
                <p:nvPr/>
              </p:nvSpPr>
              <p:spPr>
                <a:xfrm rot="16200000">
                  <a:off x="10605811" y="5547613"/>
                  <a:ext cx="91440" cy="91440"/>
                </a:xfrm>
                <a:prstGeom prst="halfFram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grpSp>
        </p:grpSp>
      </p:grpSp>
      <p:grpSp>
        <p:nvGrpSpPr>
          <p:cNvPr id="134" name="Group 133">
            <a:extLst>
              <a:ext uri="{FF2B5EF4-FFF2-40B4-BE49-F238E27FC236}">
                <a16:creationId xmlns:a16="http://schemas.microsoft.com/office/drawing/2014/main" id="{2A96DC2E-435D-A6B6-7E98-6EC880A375A3}"/>
              </a:ext>
            </a:extLst>
          </p:cNvPr>
          <p:cNvGrpSpPr/>
          <p:nvPr/>
        </p:nvGrpSpPr>
        <p:grpSpPr>
          <a:xfrm>
            <a:off x="7441410" y="2330195"/>
            <a:ext cx="3262342" cy="3203511"/>
            <a:chOff x="7441410" y="2330195"/>
            <a:chExt cx="3262342" cy="3203511"/>
          </a:xfrm>
        </p:grpSpPr>
        <p:sp>
          <p:nvSpPr>
            <p:cNvPr id="101" name="Oval 100">
              <a:extLst>
                <a:ext uri="{FF2B5EF4-FFF2-40B4-BE49-F238E27FC236}">
                  <a16:creationId xmlns:a16="http://schemas.microsoft.com/office/drawing/2014/main" id="{94921CBB-7333-8F18-5669-89F0015FF800}"/>
                </a:ext>
              </a:extLst>
            </p:cNvPr>
            <p:cNvSpPr/>
            <p:nvPr/>
          </p:nvSpPr>
          <p:spPr>
            <a:xfrm rot="71076">
              <a:off x="7441410" y="2330195"/>
              <a:ext cx="64008" cy="64008"/>
            </a:xfrm>
            <a:prstGeom prst="ellipse">
              <a:avLst/>
            </a:prstGeom>
            <a:solidFill>
              <a:srgbClr val="FF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7" name="Group 56">
              <a:extLst>
                <a:ext uri="{FF2B5EF4-FFF2-40B4-BE49-F238E27FC236}">
                  <a16:creationId xmlns:a16="http://schemas.microsoft.com/office/drawing/2014/main" id="{3AC803DA-80EC-3493-B5EE-52C8A3FFA430}"/>
                </a:ext>
              </a:extLst>
            </p:cNvPr>
            <p:cNvGrpSpPr/>
            <p:nvPr/>
          </p:nvGrpSpPr>
          <p:grpSpPr>
            <a:xfrm>
              <a:off x="7467600" y="2362200"/>
              <a:ext cx="3236152" cy="3171506"/>
              <a:chOff x="7467600" y="2362200"/>
              <a:chExt cx="3236152" cy="3171506"/>
            </a:xfrm>
          </p:grpSpPr>
          <p:sp>
            <p:nvSpPr>
              <p:cNvPr id="15" name="Free-form: Shape 14">
                <a:extLst>
                  <a:ext uri="{FF2B5EF4-FFF2-40B4-BE49-F238E27FC236}">
                    <a16:creationId xmlns:a16="http://schemas.microsoft.com/office/drawing/2014/main" id="{08E7CBD8-A71E-3AB3-A2CB-3D2B9D37D8B8}"/>
                  </a:ext>
                </a:extLst>
              </p:cNvPr>
              <p:cNvSpPr/>
              <p:nvPr/>
            </p:nvSpPr>
            <p:spPr>
              <a:xfrm>
                <a:off x="9601200" y="3733800"/>
                <a:ext cx="177800" cy="1134533"/>
              </a:xfrm>
              <a:custGeom>
                <a:avLst/>
                <a:gdLst>
                  <a:gd name="connsiteX0" fmla="*/ 177800 w 177800"/>
                  <a:gd name="connsiteY0" fmla="*/ 1134533 h 1134533"/>
                  <a:gd name="connsiteX1" fmla="*/ 63500 w 177800"/>
                  <a:gd name="connsiteY1" fmla="*/ 838200 h 1134533"/>
                  <a:gd name="connsiteX2" fmla="*/ 38100 w 177800"/>
                  <a:gd name="connsiteY2" fmla="*/ 237067 h 1134533"/>
                  <a:gd name="connsiteX3" fmla="*/ 0 w 177800"/>
                  <a:gd name="connsiteY3" fmla="*/ 0 h 1134533"/>
                </a:gdLst>
                <a:ahLst/>
                <a:cxnLst>
                  <a:cxn ang="0">
                    <a:pos x="connsiteX0" y="connsiteY0"/>
                  </a:cxn>
                  <a:cxn ang="0">
                    <a:pos x="connsiteX1" y="connsiteY1"/>
                  </a:cxn>
                  <a:cxn ang="0">
                    <a:pos x="connsiteX2" y="connsiteY2"/>
                  </a:cxn>
                  <a:cxn ang="0">
                    <a:pos x="connsiteX3" y="connsiteY3"/>
                  </a:cxn>
                </a:cxnLst>
                <a:rect l="l" t="t" r="r" b="b"/>
                <a:pathLst>
                  <a:path w="177800" h="1134533">
                    <a:moveTo>
                      <a:pt x="177800" y="1134533"/>
                    </a:moveTo>
                    <a:cubicBezTo>
                      <a:pt x="132291" y="1061155"/>
                      <a:pt x="86783" y="987777"/>
                      <a:pt x="63500" y="838200"/>
                    </a:cubicBezTo>
                    <a:cubicBezTo>
                      <a:pt x="40217" y="688623"/>
                      <a:pt x="48683" y="376767"/>
                      <a:pt x="38100" y="237067"/>
                    </a:cubicBezTo>
                    <a:cubicBezTo>
                      <a:pt x="27517" y="97367"/>
                      <a:pt x="1411" y="28222"/>
                      <a:pt x="0" y="0"/>
                    </a:cubicBezTo>
                  </a:path>
                </a:pathLst>
              </a:custGeom>
              <a:noFill/>
              <a:ln>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Group 4">
                <a:extLst>
                  <a:ext uri="{FF2B5EF4-FFF2-40B4-BE49-F238E27FC236}">
                    <a16:creationId xmlns:a16="http://schemas.microsoft.com/office/drawing/2014/main" id="{624EEA71-4950-1863-4BBB-B93DD1623F32}"/>
                  </a:ext>
                </a:extLst>
              </p:cNvPr>
              <p:cNvGrpSpPr/>
              <p:nvPr/>
            </p:nvGrpSpPr>
            <p:grpSpPr>
              <a:xfrm>
                <a:off x="7467600" y="2362200"/>
                <a:ext cx="2804307" cy="2699168"/>
                <a:chOff x="7467600" y="2362200"/>
                <a:chExt cx="2804307" cy="2699168"/>
              </a:xfrm>
            </p:grpSpPr>
            <p:sp>
              <p:nvSpPr>
                <p:cNvPr id="10" name="Free-form: Shape 9">
                  <a:extLst>
                    <a:ext uri="{FF2B5EF4-FFF2-40B4-BE49-F238E27FC236}">
                      <a16:creationId xmlns:a16="http://schemas.microsoft.com/office/drawing/2014/main" id="{F5B0FBBC-1B40-FA91-13E6-D7ADA0071DBE}"/>
                    </a:ext>
                  </a:extLst>
                </p:cNvPr>
                <p:cNvSpPr/>
                <p:nvPr/>
              </p:nvSpPr>
              <p:spPr>
                <a:xfrm>
                  <a:off x="7467600" y="2362200"/>
                  <a:ext cx="2387600" cy="2036233"/>
                </a:xfrm>
                <a:custGeom>
                  <a:avLst/>
                  <a:gdLst>
                    <a:gd name="connsiteX0" fmla="*/ 0 w 2387600"/>
                    <a:gd name="connsiteY0" fmla="*/ 0 h 2036233"/>
                    <a:gd name="connsiteX1" fmla="*/ 1066800 w 2387600"/>
                    <a:gd name="connsiteY1" fmla="*/ 190500 h 2036233"/>
                    <a:gd name="connsiteX2" fmla="*/ 1629833 w 2387600"/>
                    <a:gd name="connsiteY2" fmla="*/ 524933 h 2036233"/>
                    <a:gd name="connsiteX3" fmla="*/ 2163233 w 2387600"/>
                    <a:gd name="connsiteY3" fmla="*/ 1443567 h 2036233"/>
                    <a:gd name="connsiteX4" fmla="*/ 2387600 w 2387600"/>
                    <a:gd name="connsiteY4" fmla="*/ 2036233 h 20362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7600" h="2036233">
                      <a:moveTo>
                        <a:pt x="0" y="0"/>
                      </a:moveTo>
                      <a:cubicBezTo>
                        <a:pt x="397580" y="51505"/>
                        <a:pt x="795161" y="103011"/>
                        <a:pt x="1066800" y="190500"/>
                      </a:cubicBezTo>
                      <a:cubicBezTo>
                        <a:pt x="1338439" y="277989"/>
                        <a:pt x="1447094" y="316089"/>
                        <a:pt x="1629833" y="524933"/>
                      </a:cubicBezTo>
                      <a:cubicBezTo>
                        <a:pt x="1812572" y="733777"/>
                        <a:pt x="2036939" y="1191684"/>
                        <a:pt x="2163233" y="1443567"/>
                      </a:cubicBezTo>
                      <a:cubicBezTo>
                        <a:pt x="2289527" y="1695450"/>
                        <a:pt x="2338563" y="1865841"/>
                        <a:pt x="2387600" y="2036233"/>
                      </a:cubicBezTo>
                    </a:path>
                  </a:pathLst>
                </a:custGeom>
                <a:noFill/>
                <a:ln>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1" name="Group 120">
                  <a:extLst>
                    <a:ext uri="{FF2B5EF4-FFF2-40B4-BE49-F238E27FC236}">
                      <a16:creationId xmlns:a16="http://schemas.microsoft.com/office/drawing/2014/main" id="{592D95B7-BABB-60F3-EE92-DD29FDBF0690}"/>
                    </a:ext>
                  </a:extLst>
                </p:cNvPr>
                <p:cNvGrpSpPr/>
                <p:nvPr/>
              </p:nvGrpSpPr>
              <p:grpSpPr>
                <a:xfrm>
                  <a:off x="9839114" y="4395146"/>
                  <a:ext cx="432793" cy="666222"/>
                  <a:chOff x="9839114" y="4395146"/>
                  <a:chExt cx="432793" cy="666222"/>
                </a:xfrm>
              </p:grpSpPr>
              <p:sp>
                <p:nvSpPr>
                  <p:cNvPr id="13" name="Free-form: Shape 12">
                    <a:extLst>
                      <a:ext uri="{FF2B5EF4-FFF2-40B4-BE49-F238E27FC236}">
                        <a16:creationId xmlns:a16="http://schemas.microsoft.com/office/drawing/2014/main" id="{5BF9C91C-8E60-449A-C702-4AB36D24057A}"/>
                      </a:ext>
                    </a:extLst>
                  </p:cNvPr>
                  <p:cNvSpPr/>
                  <p:nvPr/>
                </p:nvSpPr>
                <p:spPr>
                  <a:xfrm>
                    <a:off x="9889067" y="4466167"/>
                    <a:ext cx="313266" cy="512233"/>
                  </a:xfrm>
                  <a:custGeom>
                    <a:avLst/>
                    <a:gdLst>
                      <a:gd name="connsiteX0" fmla="*/ 0 w 313266"/>
                      <a:gd name="connsiteY0" fmla="*/ 0 h 512233"/>
                      <a:gd name="connsiteX1" fmla="*/ 313266 w 313266"/>
                      <a:gd name="connsiteY1" fmla="*/ 512233 h 512233"/>
                    </a:gdLst>
                    <a:ahLst/>
                    <a:cxnLst>
                      <a:cxn ang="0">
                        <a:pos x="connsiteX0" y="connsiteY0"/>
                      </a:cxn>
                      <a:cxn ang="0">
                        <a:pos x="connsiteX1" y="connsiteY1"/>
                      </a:cxn>
                    </a:cxnLst>
                    <a:rect l="l" t="t" r="r" b="b"/>
                    <a:pathLst>
                      <a:path w="313266" h="512233">
                        <a:moveTo>
                          <a:pt x="0" y="0"/>
                        </a:moveTo>
                        <a:lnTo>
                          <a:pt x="313266" y="512233"/>
                        </a:lnTo>
                      </a:path>
                    </a:pathLst>
                  </a:custGeom>
                  <a:noFill/>
                  <a:ln>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3" name="Group 72">
                    <a:extLst>
                      <a:ext uri="{FF2B5EF4-FFF2-40B4-BE49-F238E27FC236}">
                        <a16:creationId xmlns:a16="http://schemas.microsoft.com/office/drawing/2014/main" id="{98153B37-0073-9490-5218-CC6ACC37E463}"/>
                      </a:ext>
                    </a:extLst>
                  </p:cNvPr>
                  <p:cNvGrpSpPr/>
                  <p:nvPr/>
                </p:nvGrpSpPr>
                <p:grpSpPr>
                  <a:xfrm rot="3918413">
                    <a:off x="9826997" y="4407263"/>
                    <a:ext cx="115673" cy="91440"/>
                    <a:chOff x="8169437" y="3496973"/>
                    <a:chExt cx="115673" cy="91440"/>
                  </a:xfrm>
                  <a:solidFill>
                    <a:srgbClr val="FF00FF"/>
                  </a:solidFill>
                </p:grpSpPr>
                <p:sp>
                  <p:nvSpPr>
                    <p:cNvPr id="74" name="Half Frame 73">
                      <a:extLst>
                        <a:ext uri="{FF2B5EF4-FFF2-40B4-BE49-F238E27FC236}">
                          <a16:creationId xmlns:a16="http://schemas.microsoft.com/office/drawing/2014/main" id="{06958720-AA9C-D4B7-FB1F-A051E43B6604}"/>
                        </a:ext>
                      </a:extLst>
                    </p:cNvPr>
                    <p:cNvSpPr/>
                    <p:nvPr/>
                  </p:nvSpPr>
                  <p:spPr>
                    <a:xfrm rot="18980367">
                      <a:off x="8169437" y="3496973"/>
                      <a:ext cx="91440" cy="91440"/>
                    </a:xfrm>
                    <a:prstGeom prst="halfFram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75" name="Oval 74">
                      <a:extLst>
                        <a:ext uri="{FF2B5EF4-FFF2-40B4-BE49-F238E27FC236}">
                          <a16:creationId xmlns:a16="http://schemas.microsoft.com/office/drawing/2014/main" id="{C2AA4AA8-BDD0-3944-C154-FA5BA390E66A}"/>
                        </a:ext>
                      </a:extLst>
                    </p:cNvPr>
                    <p:cNvSpPr/>
                    <p:nvPr/>
                  </p:nvSpPr>
                  <p:spPr>
                    <a:xfrm rot="71076">
                      <a:off x="8221102" y="3510196"/>
                      <a:ext cx="64008" cy="6400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9" name="Half Frame 88">
                    <a:extLst>
                      <a:ext uri="{FF2B5EF4-FFF2-40B4-BE49-F238E27FC236}">
                        <a16:creationId xmlns:a16="http://schemas.microsoft.com/office/drawing/2014/main" id="{9E54AB89-720E-8151-9251-F03D33229668}"/>
                      </a:ext>
                    </a:extLst>
                  </p:cNvPr>
                  <p:cNvSpPr/>
                  <p:nvPr/>
                </p:nvSpPr>
                <p:spPr>
                  <a:xfrm rot="691078">
                    <a:off x="10180467" y="4969928"/>
                    <a:ext cx="91440" cy="91440"/>
                  </a:xfrm>
                  <a:prstGeom prst="halfFrame">
                    <a:avLst/>
                  </a:prstGeom>
                  <a:solidFill>
                    <a:srgbClr val="FF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grpSp>
          </p:grpSp>
          <p:grpSp>
            <p:nvGrpSpPr>
              <p:cNvPr id="124" name="Group 123">
                <a:extLst>
                  <a:ext uri="{FF2B5EF4-FFF2-40B4-BE49-F238E27FC236}">
                    <a16:creationId xmlns:a16="http://schemas.microsoft.com/office/drawing/2014/main" id="{233710D7-B292-A0EE-BCDD-1E042525C237}"/>
                  </a:ext>
                </a:extLst>
              </p:cNvPr>
              <p:cNvGrpSpPr/>
              <p:nvPr/>
            </p:nvGrpSpPr>
            <p:grpSpPr>
              <a:xfrm>
                <a:off x="9751124" y="4851755"/>
                <a:ext cx="952628" cy="681951"/>
                <a:chOff x="9751124" y="4851755"/>
                <a:chExt cx="952628" cy="681951"/>
              </a:xfrm>
            </p:grpSpPr>
            <p:sp>
              <p:nvSpPr>
                <p:cNvPr id="16" name="Free-form: Shape 15">
                  <a:extLst>
                    <a:ext uri="{FF2B5EF4-FFF2-40B4-BE49-F238E27FC236}">
                      <a16:creationId xmlns:a16="http://schemas.microsoft.com/office/drawing/2014/main" id="{7FC6B2DD-84DC-48F5-4216-5042FCE321F2}"/>
                    </a:ext>
                  </a:extLst>
                </p:cNvPr>
                <p:cNvSpPr/>
                <p:nvPr/>
              </p:nvSpPr>
              <p:spPr>
                <a:xfrm>
                  <a:off x="9808632" y="4936067"/>
                  <a:ext cx="831321" cy="528637"/>
                </a:xfrm>
                <a:custGeom>
                  <a:avLst/>
                  <a:gdLst>
                    <a:gd name="connsiteX0" fmla="*/ 0 w 842434"/>
                    <a:gd name="connsiteY0" fmla="*/ 0 h 520700"/>
                    <a:gd name="connsiteX1" fmla="*/ 211667 w 842434"/>
                    <a:gd name="connsiteY1" fmla="*/ 245533 h 520700"/>
                    <a:gd name="connsiteX2" fmla="*/ 613834 w 842434"/>
                    <a:gd name="connsiteY2" fmla="*/ 342900 h 520700"/>
                    <a:gd name="connsiteX3" fmla="*/ 842434 w 842434"/>
                    <a:gd name="connsiteY3" fmla="*/ 520700 h 520700"/>
                    <a:gd name="connsiteX0" fmla="*/ 0 w 831321"/>
                    <a:gd name="connsiteY0" fmla="*/ 0 h 528637"/>
                    <a:gd name="connsiteX1" fmla="*/ 211667 w 831321"/>
                    <a:gd name="connsiteY1" fmla="*/ 245533 h 528637"/>
                    <a:gd name="connsiteX2" fmla="*/ 613834 w 831321"/>
                    <a:gd name="connsiteY2" fmla="*/ 342900 h 528637"/>
                    <a:gd name="connsiteX3" fmla="*/ 831321 w 831321"/>
                    <a:gd name="connsiteY3" fmla="*/ 528637 h 528637"/>
                    <a:gd name="connsiteX0" fmla="*/ 0 w 831321"/>
                    <a:gd name="connsiteY0" fmla="*/ 0 h 528637"/>
                    <a:gd name="connsiteX1" fmla="*/ 211667 w 831321"/>
                    <a:gd name="connsiteY1" fmla="*/ 245533 h 528637"/>
                    <a:gd name="connsiteX2" fmla="*/ 613834 w 831321"/>
                    <a:gd name="connsiteY2" fmla="*/ 342900 h 528637"/>
                    <a:gd name="connsiteX3" fmla="*/ 831321 w 831321"/>
                    <a:gd name="connsiteY3" fmla="*/ 528637 h 528637"/>
                  </a:gdLst>
                  <a:ahLst/>
                  <a:cxnLst>
                    <a:cxn ang="0">
                      <a:pos x="connsiteX0" y="connsiteY0"/>
                    </a:cxn>
                    <a:cxn ang="0">
                      <a:pos x="connsiteX1" y="connsiteY1"/>
                    </a:cxn>
                    <a:cxn ang="0">
                      <a:pos x="connsiteX2" y="connsiteY2"/>
                    </a:cxn>
                    <a:cxn ang="0">
                      <a:pos x="connsiteX3" y="connsiteY3"/>
                    </a:cxn>
                  </a:cxnLst>
                  <a:rect l="l" t="t" r="r" b="b"/>
                  <a:pathLst>
                    <a:path w="831321" h="528637">
                      <a:moveTo>
                        <a:pt x="0" y="0"/>
                      </a:moveTo>
                      <a:cubicBezTo>
                        <a:pt x="54680" y="94191"/>
                        <a:pt x="109361" y="188383"/>
                        <a:pt x="211667" y="245533"/>
                      </a:cubicBezTo>
                      <a:cubicBezTo>
                        <a:pt x="313973" y="302683"/>
                        <a:pt x="508706" y="297039"/>
                        <a:pt x="613834" y="342900"/>
                      </a:cubicBezTo>
                      <a:cubicBezTo>
                        <a:pt x="718962" y="388761"/>
                        <a:pt x="777523" y="435680"/>
                        <a:pt x="831321" y="528637"/>
                      </a:cubicBezTo>
                    </a:path>
                  </a:pathLst>
                </a:custGeom>
                <a:noFill/>
                <a:ln>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6" name="Group 75">
                  <a:extLst>
                    <a:ext uri="{FF2B5EF4-FFF2-40B4-BE49-F238E27FC236}">
                      <a16:creationId xmlns:a16="http://schemas.microsoft.com/office/drawing/2014/main" id="{AD21FB66-03F2-688E-A22A-E46758283A88}"/>
                    </a:ext>
                  </a:extLst>
                </p:cNvPr>
                <p:cNvGrpSpPr/>
                <p:nvPr/>
              </p:nvGrpSpPr>
              <p:grpSpPr>
                <a:xfrm rot="3918413">
                  <a:off x="9739007" y="4863872"/>
                  <a:ext cx="115673" cy="91440"/>
                  <a:chOff x="8169437" y="3496973"/>
                  <a:chExt cx="115673" cy="91440"/>
                </a:xfrm>
                <a:solidFill>
                  <a:srgbClr val="FF00FF"/>
                </a:solidFill>
              </p:grpSpPr>
              <p:sp>
                <p:nvSpPr>
                  <p:cNvPr id="77" name="Half Frame 76">
                    <a:extLst>
                      <a:ext uri="{FF2B5EF4-FFF2-40B4-BE49-F238E27FC236}">
                        <a16:creationId xmlns:a16="http://schemas.microsoft.com/office/drawing/2014/main" id="{118A5AA8-E533-AB0D-3675-80F698CC670E}"/>
                      </a:ext>
                    </a:extLst>
                  </p:cNvPr>
                  <p:cNvSpPr/>
                  <p:nvPr/>
                </p:nvSpPr>
                <p:spPr>
                  <a:xfrm rot="18980367">
                    <a:off x="8169437" y="3496973"/>
                    <a:ext cx="91440" cy="91440"/>
                  </a:xfrm>
                  <a:prstGeom prst="halfFram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78" name="Oval 77">
                    <a:extLst>
                      <a:ext uri="{FF2B5EF4-FFF2-40B4-BE49-F238E27FC236}">
                        <a16:creationId xmlns:a16="http://schemas.microsoft.com/office/drawing/2014/main" id="{F3A592F0-8EAD-81EB-9708-E63BC22BD49B}"/>
                      </a:ext>
                    </a:extLst>
                  </p:cNvPr>
                  <p:cNvSpPr/>
                  <p:nvPr/>
                </p:nvSpPr>
                <p:spPr>
                  <a:xfrm rot="71076">
                    <a:off x="8221102" y="3510196"/>
                    <a:ext cx="64008" cy="6400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8" name="Half Frame 87">
                  <a:extLst>
                    <a:ext uri="{FF2B5EF4-FFF2-40B4-BE49-F238E27FC236}">
                      <a16:creationId xmlns:a16="http://schemas.microsoft.com/office/drawing/2014/main" id="{B2CB5B96-F418-1D25-4277-7D29B30368AD}"/>
                    </a:ext>
                  </a:extLst>
                </p:cNvPr>
                <p:cNvSpPr/>
                <p:nvPr/>
              </p:nvSpPr>
              <p:spPr>
                <a:xfrm rot="691078">
                  <a:off x="10612312" y="5442266"/>
                  <a:ext cx="91440" cy="91440"/>
                </a:xfrm>
                <a:prstGeom prst="halfFrame">
                  <a:avLst/>
                </a:prstGeom>
                <a:solidFill>
                  <a:srgbClr val="FF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grpSp>
        </p:grpSp>
      </p:grpSp>
      <p:sp>
        <p:nvSpPr>
          <p:cNvPr id="137" name="Right Triangle 136">
            <a:extLst>
              <a:ext uri="{FF2B5EF4-FFF2-40B4-BE49-F238E27FC236}">
                <a16:creationId xmlns:a16="http://schemas.microsoft.com/office/drawing/2014/main" id="{492FCC82-9B3D-20BD-0470-2C7E88B7042F}"/>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116" name="TextBox 115">
            <a:extLst>
              <a:ext uri="{FF2B5EF4-FFF2-40B4-BE49-F238E27FC236}">
                <a16:creationId xmlns:a16="http://schemas.microsoft.com/office/drawing/2014/main" id="{0FDA16C1-4854-F6EB-0C3F-23C6113250BC}"/>
              </a:ext>
            </a:extLst>
          </p:cNvPr>
          <p:cNvSpPr txBox="1"/>
          <p:nvPr/>
        </p:nvSpPr>
        <p:spPr>
          <a:xfrm>
            <a:off x="286404" y="4876800"/>
            <a:ext cx="5212888" cy="1432508"/>
          </a:xfrm>
          <a:prstGeom prst="rect">
            <a:avLst/>
          </a:prstGeom>
          <a:noFill/>
        </p:spPr>
        <p:txBody>
          <a:bodyPr wrap="square">
            <a:spAutoFit/>
          </a:bodyPr>
          <a:lstStyle/>
          <a:p>
            <a:pPr marL="0" marR="0" indent="0" algn="l">
              <a:lnSpc>
                <a:spcPct val="106000"/>
              </a:lnSpc>
              <a:spcAft>
                <a:spcPts val="20"/>
              </a:spcAft>
              <a:tabLst>
                <a:tab pos="656590" algn="ctr"/>
                <a:tab pos="1280160" algn="ctr"/>
                <a:tab pos="3919855" algn="ctr"/>
              </a:tabLst>
            </a:pPr>
            <a:r>
              <a:rPr lang="en-GB" sz="2800" b="1" kern="100" dirty="0">
                <a:solidFill>
                  <a:srgbClr val="000000"/>
                </a:solidFill>
                <a:effectLst/>
                <a:latin typeface="Times New Roman" panose="02020603050405020304" pitchFamily="18" charset="0"/>
                <a:ea typeface="Times New Roman" panose="02020603050405020304" pitchFamily="18" charset="0"/>
              </a:rPr>
              <a:t>Pro 16:9</a:t>
            </a:r>
            <a:r>
              <a:rPr lang="en-GB" sz="2800" kern="100" dirty="0">
                <a:solidFill>
                  <a:srgbClr val="000000"/>
                </a:solidFill>
                <a:effectLst/>
                <a:latin typeface="Times New Roman" panose="02020603050405020304" pitchFamily="18" charset="0"/>
                <a:ea typeface="Times New Roman" panose="02020603050405020304" pitchFamily="18" charset="0"/>
              </a:rPr>
              <a:t>	</a:t>
            </a:r>
            <a:r>
              <a:rPr lang="en-GB" sz="2800" i="1" kern="100" dirty="0">
                <a:solidFill>
                  <a:srgbClr val="000000"/>
                </a:solidFill>
                <a:effectLst/>
                <a:latin typeface="Times New Roman" panose="02020603050405020304" pitchFamily="18" charset="0"/>
                <a:ea typeface="Times New Roman" panose="02020603050405020304" pitchFamily="18" charset="0"/>
              </a:rPr>
              <a:t>In his heart a man plans his course, but the LORD determines his steps. </a:t>
            </a:r>
            <a:endParaRPr lang="en-GB" sz="2800" kern="1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44635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ppt_x"/>
                                          </p:val>
                                        </p:tav>
                                        <p:tav tm="100000">
                                          <p:val>
                                            <p:strVal val="#ppt_x"/>
                                          </p:val>
                                        </p:tav>
                                      </p:tavLst>
                                    </p:anim>
                                    <p:anim calcmode="lin" valueType="num">
                                      <p:cBhvr additive="base">
                                        <p:cTn id="2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25"/>
                                        </p:tgtEl>
                                        <p:attrNameLst>
                                          <p:attrName>style.visibility</p:attrName>
                                        </p:attrNameLst>
                                      </p:cBhvr>
                                      <p:to>
                                        <p:strVal val="visible"/>
                                      </p:to>
                                    </p:set>
                                    <p:anim calcmode="lin" valueType="num">
                                      <p:cBhvr additive="base">
                                        <p:cTn id="28" dur="500" fill="hold"/>
                                        <p:tgtEl>
                                          <p:spTgt spid="125"/>
                                        </p:tgtEl>
                                        <p:attrNameLst>
                                          <p:attrName>ppt_x</p:attrName>
                                        </p:attrNameLst>
                                      </p:cBhvr>
                                      <p:tavLst>
                                        <p:tav tm="0">
                                          <p:val>
                                            <p:strVal val="#ppt_x"/>
                                          </p:val>
                                        </p:tav>
                                        <p:tav tm="100000">
                                          <p:val>
                                            <p:strVal val="#ppt_x"/>
                                          </p:val>
                                        </p:tav>
                                      </p:tavLst>
                                    </p:anim>
                                    <p:anim calcmode="lin" valueType="num">
                                      <p:cBhvr additive="base">
                                        <p:cTn id="29" dur="500" fill="hold"/>
                                        <p:tgtEl>
                                          <p:spTgt spid="125"/>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127"/>
                                        </p:tgtEl>
                                        <p:attrNameLst>
                                          <p:attrName>style.visibility</p:attrName>
                                        </p:attrNameLst>
                                      </p:cBhvr>
                                      <p:to>
                                        <p:strVal val="visible"/>
                                      </p:to>
                                    </p:set>
                                    <p:animEffect transition="in" filter="fade">
                                      <p:cBhvr>
                                        <p:cTn id="34" dur="1000"/>
                                        <p:tgtEl>
                                          <p:spTgt spid="127"/>
                                        </p:tgtEl>
                                      </p:cBhvr>
                                    </p:animEffect>
                                    <p:anim calcmode="lin" valueType="num">
                                      <p:cBhvr>
                                        <p:cTn id="35" dur="1000" fill="hold"/>
                                        <p:tgtEl>
                                          <p:spTgt spid="127"/>
                                        </p:tgtEl>
                                        <p:attrNameLst>
                                          <p:attrName>ppt_x</p:attrName>
                                        </p:attrNameLst>
                                      </p:cBhvr>
                                      <p:tavLst>
                                        <p:tav tm="0">
                                          <p:val>
                                            <p:strVal val="#ppt_x"/>
                                          </p:val>
                                        </p:tav>
                                        <p:tav tm="100000">
                                          <p:val>
                                            <p:strVal val="#ppt_x"/>
                                          </p:val>
                                        </p:tav>
                                      </p:tavLst>
                                    </p:anim>
                                    <p:anim calcmode="lin" valueType="num">
                                      <p:cBhvr>
                                        <p:cTn id="36" dur="1000" fill="hold"/>
                                        <p:tgtEl>
                                          <p:spTgt spid="12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126"/>
                                        </p:tgtEl>
                                        <p:attrNameLst>
                                          <p:attrName>style.visibility</p:attrName>
                                        </p:attrNameLst>
                                      </p:cBhvr>
                                      <p:to>
                                        <p:strVal val="visible"/>
                                      </p:to>
                                    </p:set>
                                    <p:animEffect transition="in" filter="wipe(down)">
                                      <p:cBhvr>
                                        <p:cTn id="41" dur="500"/>
                                        <p:tgtEl>
                                          <p:spTgt spid="126"/>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128"/>
                                        </p:tgtEl>
                                        <p:attrNameLst>
                                          <p:attrName>style.visibility</p:attrName>
                                        </p:attrNameLst>
                                      </p:cBhvr>
                                      <p:to>
                                        <p:strVal val="visible"/>
                                      </p:to>
                                    </p:set>
                                    <p:animEffect transition="in" filter="fade">
                                      <p:cBhvr>
                                        <p:cTn id="46" dur="1000"/>
                                        <p:tgtEl>
                                          <p:spTgt spid="128"/>
                                        </p:tgtEl>
                                      </p:cBhvr>
                                    </p:animEffect>
                                    <p:anim calcmode="lin" valueType="num">
                                      <p:cBhvr>
                                        <p:cTn id="47" dur="1000" fill="hold"/>
                                        <p:tgtEl>
                                          <p:spTgt spid="128"/>
                                        </p:tgtEl>
                                        <p:attrNameLst>
                                          <p:attrName>ppt_x</p:attrName>
                                        </p:attrNameLst>
                                      </p:cBhvr>
                                      <p:tavLst>
                                        <p:tav tm="0">
                                          <p:val>
                                            <p:strVal val="#ppt_x"/>
                                          </p:val>
                                        </p:tav>
                                        <p:tav tm="100000">
                                          <p:val>
                                            <p:strVal val="#ppt_x"/>
                                          </p:val>
                                        </p:tav>
                                      </p:tavLst>
                                    </p:anim>
                                    <p:anim calcmode="lin" valueType="num">
                                      <p:cBhvr>
                                        <p:cTn id="48" dur="1000" fill="hold"/>
                                        <p:tgtEl>
                                          <p:spTgt spid="128"/>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nodeType="clickEffect">
                                  <p:stCondLst>
                                    <p:cond delay="0"/>
                                  </p:stCondLst>
                                  <p:childTnLst>
                                    <p:set>
                                      <p:cBhvr>
                                        <p:cTn id="52" dur="1" fill="hold">
                                          <p:stCondLst>
                                            <p:cond delay="0"/>
                                          </p:stCondLst>
                                        </p:cTn>
                                        <p:tgtEl>
                                          <p:spTgt spid="130"/>
                                        </p:tgtEl>
                                        <p:attrNameLst>
                                          <p:attrName>style.visibility</p:attrName>
                                        </p:attrNameLst>
                                      </p:cBhvr>
                                      <p:to>
                                        <p:strVal val="visible"/>
                                      </p:to>
                                    </p:set>
                                    <p:animEffect transition="in" filter="wipe(down)">
                                      <p:cBhvr>
                                        <p:cTn id="53" dur="500"/>
                                        <p:tgtEl>
                                          <p:spTgt spid="130"/>
                                        </p:tgtEl>
                                      </p:cBhvr>
                                    </p:animEffec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136"/>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131"/>
                                        </p:tgtEl>
                                        <p:attrNameLst>
                                          <p:attrName>style.visibility</p:attrName>
                                        </p:attrNameLst>
                                      </p:cBhvr>
                                      <p:to>
                                        <p:strVal val="visible"/>
                                      </p:to>
                                    </p:set>
                                    <p:animEffect transition="in" filter="fade">
                                      <p:cBhvr>
                                        <p:cTn id="62" dur="1000"/>
                                        <p:tgtEl>
                                          <p:spTgt spid="131"/>
                                        </p:tgtEl>
                                      </p:cBhvr>
                                    </p:animEffect>
                                    <p:anim calcmode="lin" valueType="num">
                                      <p:cBhvr>
                                        <p:cTn id="63" dur="1000" fill="hold"/>
                                        <p:tgtEl>
                                          <p:spTgt spid="131"/>
                                        </p:tgtEl>
                                        <p:attrNameLst>
                                          <p:attrName>ppt_x</p:attrName>
                                        </p:attrNameLst>
                                      </p:cBhvr>
                                      <p:tavLst>
                                        <p:tav tm="0">
                                          <p:val>
                                            <p:strVal val="#ppt_x"/>
                                          </p:val>
                                        </p:tav>
                                        <p:tav tm="100000">
                                          <p:val>
                                            <p:strVal val="#ppt_x"/>
                                          </p:val>
                                        </p:tav>
                                      </p:tavLst>
                                    </p:anim>
                                    <p:anim calcmode="lin" valueType="num">
                                      <p:cBhvr>
                                        <p:cTn id="64" dur="1000" fill="hold"/>
                                        <p:tgtEl>
                                          <p:spTgt spid="131"/>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1" presetClass="entr" presetSubtype="1" fill="hold" grpId="0" nodeType="clickEffect">
                                  <p:stCondLst>
                                    <p:cond delay="0"/>
                                  </p:stCondLst>
                                  <p:childTnLst>
                                    <p:set>
                                      <p:cBhvr>
                                        <p:cTn id="68" dur="1" fill="hold">
                                          <p:stCondLst>
                                            <p:cond delay="0"/>
                                          </p:stCondLst>
                                        </p:cTn>
                                        <p:tgtEl>
                                          <p:spTgt spid="81"/>
                                        </p:tgtEl>
                                        <p:attrNameLst>
                                          <p:attrName>style.visibility</p:attrName>
                                        </p:attrNameLst>
                                      </p:cBhvr>
                                      <p:to>
                                        <p:strVal val="visible"/>
                                      </p:to>
                                    </p:set>
                                    <p:animEffect transition="in" filter="wheel(1)">
                                      <p:cBhvr>
                                        <p:cTn id="69" dur="2000"/>
                                        <p:tgtEl>
                                          <p:spTgt spid="81"/>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92"/>
                                        </p:tgtEl>
                                        <p:attrNameLst>
                                          <p:attrName>style.visibility</p:attrName>
                                        </p:attrNameLst>
                                      </p:cBhvr>
                                      <p:to>
                                        <p:strVal val="visible"/>
                                      </p:to>
                                    </p:set>
                                    <p:animEffect transition="in" filter="wipe(down)">
                                      <p:cBhvr>
                                        <p:cTn id="74" dur="500"/>
                                        <p:tgtEl>
                                          <p:spTgt spid="92"/>
                                        </p:tgtEl>
                                      </p:cBhvr>
                                    </p:animEffect>
                                  </p:childTnLst>
                                </p:cTn>
                              </p:par>
                            </p:childTnLst>
                          </p:cTn>
                        </p:par>
                      </p:childTnLst>
                    </p:cTn>
                  </p:par>
                  <p:par>
                    <p:cTn id="75" fill="hold">
                      <p:stCondLst>
                        <p:cond delay="indefinite"/>
                      </p:stCondLst>
                      <p:childTnLst>
                        <p:par>
                          <p:cTn id="76" fill="hold">
                            <p:stCondLst>
                              <p:cond delay="0"/>
                            </p:stCondLst>
                            <p:childTnLst>
                              <p:par>
                                <p:cTn id="77" presetID="21" presetClass="entr" presetSubtype="1" fill="hold" grpId="0" nodeType="clickEffect">
                                  <p:stCondLst>
                                    <p:cond delay="0"/>
                                  </p:stCondLst>
                                  <p:childTnLst>
                                    <p:set>
                                      <p:cBhvr>
                                        <p:cTn id="78" dur="1" fill="hold">
                                          <p:stCondLst>
                                            <p:cond delay="0"/>
                                          </p:stCondLst>
                                        </p:cTn>
                                        <p:tgtEl>
                                          <p:spTgt spid="80"/>
                                        </p:tgtEl>
                                        <p:attrNameLst>
                                          <p:attrName>style.visibility</p:attrName>
                                        </p:attrNameLst>
                                      </p:cBhvr>
                                      <p:to>
                                        <p:strVal val="visible"/>
                                      </p:to>
                                    </p:set>
                                    <p:animEffect transition="in" filter="wheel(1)">
                                      <p:cBhvr>
                                        <p:cTn id="79" dur="2000"/>
                                        <p:tgtEl>
                                          <p:spTgt spid="80"/>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4" fill="hold" grpId="0" nodeType="clickEffect">
                                  <p:stCondLst>
                                    <p:cond delay="0"/>
                                  </p:stCondLst>
                                  <p:childTnLst>
                                    <p:set>
                                      <p:cBhvr>
                                        <p:cTn id="83" dur="1" fill="hold">
                                          <p:stCondLst>
                                            <p:cond delay="0"/>
                                          </p:stCondLst>
                                        </p:cTn>
                                        <p:tgtEl>
                                          <p:spTgt spid="91"/>
                                        </p:tgtEl>
                                        <p:attrNameLst>
                                          <p:attrName>style.visibility</p:attrName>
                                        </p:attrNameLst>
                                      </p:cBhvr>
                                      <p:to>
                                        <p:strVal val="visible"/>
                                      </p:to>
                                    </p:set>
                                    <p:animEffect transition="in" filter="wipe(down)">
                                      <p:cBhvr>
                                        <p:cTn id="84" dur="500"/>
                                        <p:tgtEl>
                                          <p:spTgt spid="91"/>
                                        </p:tgtEl>
                                      </p:cBhvr>
                                    </p:animEffec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134"/>
                                        </p:tgtEl>
                                        <p:attrNameLst>
                                          <p:attrName>style.visibility</p:attrName>
                                        </p:attrNameLst>
                                      </p:cBhvr>
                                      <p:to>
                                        <p:strVal val="visible"/>
                                      </p:to>
                                    </p:set>
                                  </p:childTnLst>
                                </p:cTn>
                              </p:par>
                              <p:par>
                                <p:cTn id="89" presetID="42" presetClass="entr" presetSubtype="0" fill="hold" nodeType="withEffect">
                                  <p:stCondLst>
                                    <p:cond delay="0"/>
                                  </p:stCondLst>
                                  <p:childTnLst>
                                    <p:set>
                                      <p:cBhvr>
                                        <p:cTn id="90" dur="1" fill="hold">
                                          <p:stCondLst>
                                            <p:cond delay="0"/>
                                          </p:stCondLst>
                                        </p:cTn>
                                        <p:tgtEl>
                                          <p:spTgt spid="133"/>
                                        </p:tgtEl>
                                        <p:attrNameLst>
                                          <p:attrName>style.visibility</p:attrName>
                                        </p:attrNameLst>
                                      </p:cBhvr>
                                      <p:to>
                                        <p:strVal val="visible"/>
                                      </p:to>
                                    </p:set>
                                    <p:animEffect transition="in" filter="fade">
                                      <p:cBhvr>
                                        <p:cTn id="91" dur="1000"/>
                                        <p:tgtEl>
                                          <p:spTgt spid="133"/>
                                        </p:tgtEl>
                                      </p:cBhvr>
                                    </p:animEffect>
                                    <p:anim calcmode="lin" valueType="num">
                                      <p:cBhvr>
                                        <p:cTn id="92" dur="1000" fill="hold"/>
                                        <p:tgtEl>
                                          <p:spTgt spid="133"/>
                                        </p:tgtEl>
                                        <p:attrNameLst>
                                          <p:attrName>ppt_x</p:attrName>
                                        </p:attrNameLst>
                                      </p:cBhvr>
                                      <p:tavLst>
                                        <p:tav tm="0">
                                          <p:val>
                                            <p:strVal val="#ppt_x"/>
                                          </p:val>
                                        </p:tav>
                                        <p:tav tm="100000">
                                          <p:val>
                                            <p:strVal val="#ppt_x"/>
                                          </p:val>
                                        </p:tav>
                                      </p:tavLst>
                                    </p:anim>
                                    <p:anim calcmode="lin" valueType="num">
                                      <p:cBhvr>
                                        <p:cTn id="93" dur="1000" fill="hold"/>
                                        <p:tgtEl>
                                          <p:spTgt spid="133"/>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nodeType="clickEffect">
                                  <p:stCondLst>
                                    <p:cond delay="0"/>
                                  </p:stCondLst>
                                  <p:childTnLst>
                                    <p:set>
                                      <p:cBhvr>
                                        <p:cTn id="97" dur="1" fill="hold">
                                          <p:stCondLst>
                                            <p:cond delay="0"/>
                                          </p:stCondLst>
                                        </p:cTn>
                                        <p:tgtEl>
                                          <p:spTgt spid="132"/>
                                        </p:tgtEl>
                                        <p:attrNameLst>
                                          <p:attrName>style.visibility</p:attrName>
                                        </p:attrNameLst>
                                      </p:cBhvr>
                                      <p:to>
                                        <p:strVal val="visible"/>
                                      </p:to>
                                    </p:set>
                                    <p:animEffect transition="in" filter="fade">
                                      <p:cBhvr>
                                        <p:cTn id="98" dur="1000"/>
                                        <p:tgtEl>
                                          <p:spTgt spid="132"/>
                                        </p:tgtEl>
                                      </p:cBhvr>
                                    </p:animEffect>
                                    <p:anim calcmode="lin" valueType="num">
                                      <p:cBhvr>
                                        <p:cTn id="99" dur="1000" fill="hold"/>
                                        <p:tgtEl>
                                          <p:spTgt spid="132"/>
                                        </p:tgtEl>
                                        <p:attrNameLst>
                                          <p:attrName>ppt_x</p:attrName>
                                        </p:attrNameLst>
                                      </p:cBhvr>
                                      <p:tavLst>
                                        <p:tav tm="0">
                                          <p:val>
                                            <p:strVal val="#ppt_x"/>
                                          </p:val>
                                        </p:tav>
                                        <p:tav tm="100000">
                                          <p:val>
                                            <p:strVal val="#ppt_x"/>
                                          </p:val>
                                        </p:tav>
                                      </p:tavLst>
                                    </p:anim>
                                    <p:anim calcmode="lin" valueType="num">
                                      <p:cBhvr>
                                        <p:cTn id="100" dur="1000" fill="hold"/>
                                        <p:tgtEl>
                                          <p:spTgt spid="1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7" grpId="0" animBg="1"/>
      <p:bldP spid="18" grpId="0"/>
      <p:bldP spid="80" grpId="0" animBg="1"/>
      <p:bldP spid="81" grpId="0" animBg="1"/>
      <p:bldP spid="91" grpId="0"/>
      <p:bldP spid="9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DF33C4-2F3B-4C09-AE73-80B57415B7DB}"/>
              </a:ext>
            </a:extLst>
          </p:cNvPr>
          <p:cNvSpPr txBox="1"/>
          <p:nvPr/>
        </p:nvSpPr>
        <p:spPr>
          <a:xfrm>
            <a:off x="711200" y="1701800"/>
            <a:ext cx="10769600" cy="4031873"/>
          </a:xfrm>
          <a:prstGeom prst="rect">
            <a:avLst/>
          </a:prstGeom>
          <a:noFill/>
          <a:ln>
            <a:noFill/>
          </a:ln>
        </p:spPr>
        <p:txBody>
          <a:bodyPr wrap="square" rtlCol="0">
            <a:spAutoFit/>
          </a:bodyPr>
          <a:lstStyle/>
          <a:p>
            <a:pPr rtl="0"/>
            <a:r>
              <a:rPr lang="en-US" sz="3200" dirty="0"/>
              <a:t>[KJV+] Acts 8:5 Then Philip went down to the city of </a:t>
            </a:r>
            <a:r>
              <a:rPr lang="en-US" sz="3200" dirty="0">
                <a:solidFill>
                  <a:srgbClr val="FF0000"/>
                </a:solidFill>
              </a:rPr>
              <a:t>Samaria</a:t>
            </a:r>
            <a:r>
              <a:rPr lang="en-US" sz="3200" dirty="0"/>
              <a:t>, and preached Christ unto them.</a:t>
            </a:r>
          </a:p>
          <a:p>
            <a:pPr rtl="0"/>
            <a:r>
              <a:rPr lang="en-US" sz="3200" dirty="0"/>
              <a:t>6 And the people with one accord gave heed unto those things which Philip </a:t>
            </a:r>
            <a:r>
              <a:rPr lang="en-US" sz="3200" dirty="0" err="1"/>
              <a:t>spake</a:t>
            </a:r>
            <a:r>
              <a:rPr lang="en-US" sz="3200" dirty="0"/>
              <a:t>, hearing and seeing the miracles which he did.</a:t>
            </a:r>
          </a:p>
          <a:p>
            <a:pPr rtl="0"/>
            <a:r>
              <a:rPr lang="en-US" sz="3200" dirty="0"/>
              <a:t>7 For </a:t>
            </a:r>
            <a:r>
              <a:rPr lang="en-US" sz="3200" dirty="0">
                <a:solidFill>
                  <a:srgbClr val="FF0000"/>
                </a:solidFill>
              </a:rPr>
              <a:t>unclean spirits</a:t>
            </a:r>
            <a:r>
              <a:rPr lang="en-US" sz="3200" dirty="0"/>
              <a:t>, crying with loud voice, came out of </a:t>
            </a:r>
            <a:r>
              <a:rPr lang="en-US" sz="3200" dirty="0">
                <a:solidFill>
                  <a:srgbClr val="FF0000"/>
                </a:solidFill>
              </a:rPr>
              <a:t>many</a:t>
            </a:r>
            <a:r>
              <a:rPr lang="en-US" sz="3200" dirty="0"/>
              <a:t> that were </a:t>
            </a:r>
            <a:r>
              <a:rPr lang="en-US" sz="3200" dirty="0">
                <a:solidFill>
                  <a:srgbClr val="FF0000"/>
                </a:solidFill>
              </a:rPr>
              <a:t>possessed</a:t>
            </a:r>
            <a:r>
              <a:rPr lang="en-US" sz="3200" dirty="0"/>
              <a:t> : and many taken with </a:t>
            </a:r>
            <a:r>
              <a:rPr lang="en-US" sz="3200" dirty="0">
                <a:solidFill>
                  <a:srgbClr val="FF0000"/>
                </a:solidFill>
              </a:rPr>
              <a:t>palsies</a:t>
            </a:r>
            <a:r>
              <a:rPr lang="en-US" sz="3200" dirty="0"/>
              <a:t>, and that were </a:t>
            </a:r>
            <a:r>
              <a:rPr lang="en-US" sz="3200" dirty="0">
                <a:solidFill>
                  <a:srgbClr val="FF0000"/>
                </a:solidFill>
              </a:rPr>
              <a:t>lame</a:t>
            </a:r>
            <a:r>
              <a:rPr lang="en-US" sz="3200" dirty="0"/>
              <a:t>, were healed.</a:t>
            </a:r>
          </a:p>
          <a:p>
            <a:r>
              <a:rPr lang="en-US" sz="3200" dirty="0"/>
              <a:t>8 And there was </a:t>
            </a:r>
            <a:r>
              <a:rPr lang="en-US" sz="3200" dirty="0">
                <a:solidFill>
                  <a:srgbClr val="0070C0"/>
                </a:solidFill>
              </a:rPr>
              <a:t>great joy </a:t>
            </a:r>
            <a:r>
              <a:rPr lang="en-US" sz="3200" dirty="0"/>
              <a:t>in that city.</a:t>
            </a:r>
          </a:p>
        </p:txBody>
      </p:sp>
      <p:sp>
        <p:nvSpPr>
          <p:cNvPr id="4" name="TextBox 3">
            <a:extLst>
              <a:ext uri="{FF2B5EF4-FFF2-40B4-BE49-F238E27FC236}">
                <a16:creationId xmlns:a16="http://schemas.microsoft.com/office/drawing/2014/main" id="{542536A3-3C7F-4556-A422-B4C32C315292}"/>
              </a:ext>
            </a:extLst>
          </p:cNvPr>
          <p:cNvSpPr txBox="1"/>
          <p:nvPr/>
        </p:nvSpPr>
        <p:spPr>
          <a:xfrm>
            <a:off x="711200" y="306701"/>
            <a:ext cx="10769600" cy="502766"/>
          </a:xfrm>
          <a:prstGeom prst="rect">
            <a:avLst/>
          </a:prstGeom>
          <a:noFill/>
        </p:spPr>
        <p:txBody>
          <a:bodyPr wrap="square" rtlCol="0">
            <a:spAutoFit/>
          </a:bodyPr>
          <a:lstStyle/>
          <a:p>
            <a:r>
              <a:rPr lang="en-US" sz="2667" b="1" dirty="0">
                <a:solidFill>
                  <a:srgbClr val="7030A0"/>
                </a:solidFill>
                <a:effectLst>
                  <a:outerShdw blurRad="38100" dist="38100" dir="2700000" algn="tl">
                    <a:srgbClr val="000000">
                      <a:alpha val="43137"/>
                    </a:srgbClr>
                  </a:outerShdw>
                </a:effectLst>
              </a:rPr>
              <a:t>Simon Magus</a:t>
            </a:r>
          </a:p>
        </p:txBody>
      </p:sp>
      <p:sp>
        <p:nvSpPr>
          <p:cNvPr id="5" name="L-Shape 4">
            <a:extLst>
              <a:ext uri="{FF2B5EF4-FFF2-40B4-BE49-F238E27FC236}">
                <a16:creationId xmlns:a16="http://schemas.microsoft.com/office/drawing/2014/main" id="{F7BC156A-084B-4AD2-B585-BB435886B3EA}"/>
              </a:ext>
            </a:extLst>
          </p:cNvPr>
          <p:cNvSpPr/>
          <p:nvPr/>
        </p:nvSpPr>
        <p:spPr>
          <a:xfrm rot="16200000">
            <a:off x="10728960" y="5394960"/>
            <a:ext cx="1463040" cy="1463040"/>
          </a:xfrm>
          <a:prstGeom prst="corner">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2400"/>
          </a:p>
        </p:txBody>
      </p:sp>
      <p:sp>
        <p:nvSpPr>
          <p:cNvPr id="2" name="Slide Number Placeholder 1">
            <a:extLst>
              <a:ext uri="{FF2B5EF4-FFF2-40B4-BE49-F238E27FC236}">
                <a16:creationId xmlns:a16="http://schemas.microsoft.com/office/drawing/2014/main" id="{FC5DC74F-B753-466B-99A3-4E3FAAF9BAFE}"/>
              </a:ext>
            </a:extLst>
          </p:cNvPr>
          <p:cNvSpPr>
            <a:spLocks noGrp="1"/>
          </p:cNvSpPr>
          <p:nvPr>
            <p:ph type="sldNum" sz="quarter" idx="12"/>
          </p:nvPr>
        </p:nvSpPr>
        <p:spPr/>
        <p:txBody>
          <a:bodyPr/>
          <a:lstStyle/>
          <a:p>
            <a:pPr lvl="0"/>
            <a:fld id="{BEE26109-1FAC-4D70-8C85-FBCF1745F7BB}" type="slidenum">
              <a:rPr lang="en-US" smtClean="0"/>
              <a:pPr lvl="0"/>
              <a:t>65</a:t>
            </a:fld>
            <a:endParaRPr lang="en-US"/>
          </a:p>
        </p:txBody>
      </p:sp>
    </p:spTree>
    <p:extLst>
      <p:ext uri="{BB962C8B-B14F-4D97-AF65-F5344CB8AC3E}">
        <p14:creationId xmlns:p14="http://schemas.microsoft.com/office/powerpoint/2010/main" val="2129357968"/>
      </p:ext>
    </p:extLst>
  </p:cSld>
  <p:clrMapOvr>
    <a:masterClrMapping/>
  </p:clrMapOvr>
  <p:transition spd="slow">
    <p:push dir="u"/>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2FF970-1E69-4AEB-9E78-66491908A07A}"/>
              </a:ext>
            </a:extLst>
          </p:cNvPr>
          <p:cNvPicPr>
            <a:picLocks noChangeAspect="1"/>
          </p:cNvPicPr>
          <p:nvPr/>
        </p:nvPicPr>
        <p:blipFill rotWithShape="1">
          <a:blip r:embed="rId2">
            <a:extLst>
              <a:ext uri="{28A0092B-C50C-407E-A947-70E740481C1C}">
                <a14:useLocalDpi xmlns:a14="http://schemas.microsoft.com/office/drawing/2010/main" val="0"/>
              </a:ext>
            </a:extLst>
          </a:blip>
          <a:srcRect l="2479" r="3808"/>
          <a:stretch/>
        </p:blipFill>
        <p:spPr>
          <a:xfrm>
            <a:off x="-9235" y="1295399"/>
            <a:ext cx="4199157" cy="4480911"/>
          </a:xfrm>
          <a:prstGeom prst="rect">
            <a:avLst/>
          </a:prstGeom>
        </p:spPr>
      </p:pic>
      <p:pic>
        <p:nvPicPr>
          <p:cNvPr id="3" name="Picture 2">
            <a:extLst>
              <a:ext uri="{FF2B5EF4-FFF2-40B4-BE49-F238E27FC236}">
                <a16:creationId xmlns:a16="http://schemas.microsoft.com/office/drawing/2014/main" id="{C3917D35-E969-49E8-801D-97C8C2F5BB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9923" y="1295400"/>
            <a:ext cx="3854951" cy="5156200"/>
          </a:xfrm>
          <a:prstGeom prst="rect">
            <a:avLst/>
          </a:prstGeom>
        </p:spPr>
      </p:pic>
      <p:pic>
        <p:nvPicPr>
          <p:cNvPr id="4" name="Picture 3">
            <a:extLst>
              <a:ext uri="{FF2B5EF4-FFF2-40B4-BE49-F238E27FC236}">
                <a16:creationId xmlns:a16="http://schemas.microsoft.com/office/drawing/2014/main" id="{273947BC-CA81-4598-A8A7-CC73619D42B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676" r="8423"/>
          <a:stretch/>
        </p:blipFill>
        <p:spPr>
          <a:xfrm>
            <a:off x="8044874" y="1295400"/>
            <a:ext cx="4156361" cy="4478528"/>
          </a:xfrm>
          <a:prstGeom prst="rect">
            <a:avLst/>
          </a:prstGeom>
        </p:spPr>
      </p:pic>
      <p:sp>
        <p:nvSpPr>
          <p:cNvPr id="5" name="Rectangle 4">
            <a:extLst>
              <a:ext uri="{FF2B5EF4-FFF2-40B4-BE49-F238E27FC236}">
                <a16:creationId xmlns:a16="http://schemas.microsoft.com/office/drawing/2014/main" id="{B8437156-F043-4D4D-8A03-674EC2AA55D9}"/>
              </a:ext>
            </a:extLst>
          </p:cNvPr>
          <p:cNvSpPr/>
          <p:nvPr/>
        </p:nvSpPr>
        <p:spPr>
          <a:xfrm>
            <a:off x="4965704" y="1"/>
            <a:ext cx="2303386" cy="1231106"/>
          </a:xfrm>
          <a:prstGeom prst="rect">
            <a:avLst/>
          </a:prstGeom>
          <a:noFill/>
        </p:spPr>
        <p:txBody>
          <a:bodyPr wrap="none" lIns="121920" tIns="60960" rIns="121920" bIns="60960">
            <a:spAutoFit/>
          </a:bodyPr>
          <a:lstStyle/>
          <a:p>
            <a:pPr algn="ctr"/>
            <a:r>
              <a:rPr lang="en-US" sz="7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Palsy</a:t>
            </a:r>
          </a:p>
        </p:txBody>
      </p:sp>
      <p:sp>
        <p:nvSpPr>
          <p:cNvPr id="6" name="L-Shape 5">
            <a:extLst>
              <a:ext uri="{FF2B5EF4-FFF2-40B4-BE49-F238E27FC236}">
                <a16:creationId xmlns:a16="http://schemas.microsoft.com/office/drawing/2014/main" id="{7191B694-B978-4912-9673-9DA3C22FE7E0}"/>
              </a:ext>
            </a:extLst>
          </p:cNvPr>
          <p:cNvSpPr/>
          <p:nvPr/>
        </p:nvSpPr>
        <p:spPr>
          <a:xfrm rot="16200000">
            <a:off x="10728960" y="5394960"/>
            <a:ext cx="1463040" cy="1463040"/>
          </a:xfrm>
          <a:prstGeom prst="corner">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2400"/>
          </a:p>
        </p:txBody>
      </p:sp>
      <p:sp>
        <p:nvSpPr>
          <p:cNvPr id="7" name="Slide Number Placeholder 6">
            <a:extLst>
              <a:ext uri="{FF2B5EF4-FFF2-40B4-BE49-F238E27FC236}">
                <a16:creationId xmlns:a16="http://schemas.microsoft.com/office/drawing/2014/main" id="{3DCFA480-DBF3-4F1B-B3FA-871CA0705753}"/>
              </a:ext>
            </a:extLst>
          </p:cNvPr>
          <p:cNvSpPr>
            <a:spLocks noGrp="1"/>
          </p:cNvSpPr>
          <p:nvPr>
            <p:ph type="sldNum" sz="quarter" idx="12"/>
          </p:nvPr>
        </p:nvSpPr>
        <p:spPr/>
        <p:txBody>
          <a:bodyPr/>
          <a:lstStyle/>
          <a:p>
            <a:pPr lvl="0"/>
            <a:fld id="{BEE26109-1FAC-4D70-8C85-FBCF1745F7BB}" type="slidenum">
              <a:rPr lang="en-US" smtClean="0"/>
              <a:pPr lvl="0"/>
              <a:t>66</a:t>
            </a:fld>
            <a:endParaRPr lang="en-US"/>
          </a:p>
        </p:txBody>
      </p:sp>
    </p:spTree>
    <p:extLst>
      <p:ext uri="{BB962C8B-B14F-4D97-AF65-F5344CB8AC3E}">
        <p14:creationId xmlns:p14="http://schemas.microsoft.com/office/powerpoint/2010/main" val="144516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nodeType="clickEffect">
                                  <p:stCondLst>
                                    <p:cond delay="0"/>
                                  </p:stCondLst>
                                  <p:childTnLst>
                                    <p:anim calcmode="lin" valueType="num">
                                      <p:cBhvr additive="base">
                                        <p:cTn id="24" dur="500"/>
                                        <p:tgtEl>
                                          <p:spTgt spid="2"/>
                                        </p:tgtEl>
                                        <p:attrNameLst>
                                          <p:attrName>ppt_x</p:attrName>
                                        </p:attrNameLst>
                                      </p:cBhvr>
                                      <p:tavLst>
                                        <p:tav tm="0">
                                          <p:val>
                                            <p:strVal val="ppt_x"/>
                                          </p:val>
                                        </p:tav>
                                        <p:tav tm="100000">
                                          <p:val>
                                            <p:strVal val="ppt_x"/>
                                          </p:val>
                                        </p:tav>
                                      </p:tavLst>
                                    </p:anim>
                                    <p:anim calcmode="lin" valueType="num">
                                      <p:cBhvr additive="base">
                                        <p:cTn id="25" dur="500"/>
                                        <p:tgtEl>
                                          <p:spTgt spid="2"/>
                                        </p:tgtEl>
                                        <p:attrNameLst>
                                          <p:attrName>ppt_y</p:attrName>
                                        </p:attrNameLst>
                                      </p:cBhvr>
                                      <p:tavLst>
                                        <p:tav tm="0">
                                          <p:val>
                                            <p:strVal val="ppt_y"/>
                                          </p:val>
                                        </p:tav>
                                        <p:tav tm="100000">
                                          <p:val>
                                            <p:strVal val="1+ppt_h/2"/>
                                          </p:val>
                                        </p:tav>
                                      </p:tavLst>
                                    </p:anim>
                                    <p:set>
                                      <p:cBhvr>
                                        <p:cTn id="26" dur="1" fill="hold">
                                          <p:stCondLst>
                                            <p:cond delay="499"/>
                                          </p:stCondLst>
                                        </p:cTn>
                                        <p:tgtEl>
                                          <p:spTgt spid="2"/>
                                        </p:tgtEl>
                                        <p:attrNameLst>
                                          <p:attrName>style.visibility</p:attrName>
                                        </p:attrNameLst>
                                      </p:cBhvr>
                                      <p:to>
                                        <p:strVal val="hidden"/>
                                      </p:to>
                                    </p:set>
                                  </p:childTnLst>
                                </p:cTn>
                              </p:par>
                              <p:par>
                                <p:cTn id="27" presetID="2" presetClass="exit" presetSubtype="4" fill="hold" nodeType="withEffect">
                                  <p:stCondLst>
                                    <p:cond delay="0"/>
                                  </p:stCondLst>
                                  <p:childTnLst>
                                    <p:anim calcmode="lin" valueType="num">
                                      <p:cBhvr additive="base">
                                        <p:cTn id="28" dur="500"/>
                                        <p:tgtEl>
                                          <p:spTgt spid="3"/>
                                        </p:tgtEl>
                                        <p:attrNameLst>
                                          <p:attrName>ppt_x</p:attrName>
                                        </p:attrNameLst>
                                      </p:cBhvr>
                                      <p:tavLst>
                                        <p:tav tm="0">
                                          <p:val>
                                            <p:strVal val="ppt_x"/>
                                          </p:val>
                                        </p:tav>
                                        <p:tav tm="100000">
                                          <p:val>
                                            <p:strVal val="ppt_x"/>
                                          </p:val>
                                        </p:tav>
                                      </p:tavLst>
                                    </p:anim>
                                    <p:anim calcmode="lin" valueType="num">
                                      <p:cBhvr additive="base">
                                        <p:cTn id="29" dur="500"/>
                                        <p:tgtEl>
                                          <p:spTgt spid="3"/>
                                        </p:tgtEl>
                                        <p:attrNameLst>
                                          <p:attrName>ppt_y</p:attrName>
                                        </p:attrNameLst>
                                      </p:cBhvr>
                                      <p:tavLst>
                                        <p:tav tm="0">
                                          <p:val>
                                            <p:strVal val="ppt_y"/>
                                          </p:val>
                                        </p:tav>
                                        <p:tav tm="100000">
                                          <p:val>
                                            <p:strVal val="1+ppt_h/2"/>
                                          </p:val>
                                        </p:tav>
                                      </p:tavLst>
                                    </p:anim>
                                    <p:set>
                                      <p:cBhvr>
                                        <p:cTn id="30" dur="1" fill="hold">
                                          <p:stCondLst>
                                            <p:cond delay="499"/>
                                          </p:stCondLst>
                                        </p:cTn>
                                        <p:tgtEl>
                                          <p:spTgt spid="3"/>
                                        </p:tgtEl>
                                        <p:attrNameLst>
                                          <p:attrName>style.visibility</p:attrName>
                                        </p:attrNameLst>
                                      </p:cBhvr>
                                      <p:to>
                                        <p:strVal val="hidden"/>
                                      </p:to>
                                    </p:set>
                                  </p:childTnLst>
                                </p:cTn>
                              </p:par>
                              <p:par>
                                <p:cTn id="31" presetID="2" presetClass="exit" presetSubtype="4" fill="hold" nodeType="withEffect">
                                  <p:stCondLst>
                                    <p:cond delay="0"/>
                                  </p:stCondLst>
                                  <p:childTnLst>
                                    <p:anim calcmode="lin" valueType="num">
                                      <p:cBhvr additive="base">
                                        <p:cTn id="32" dur="500"/>
                                        <p:tgtEl>
                                          <p:spTgt spid="4"/>
                                        </p:tgtEl>
                                        <p:attrNameLst>
                                          <p:attrName>ppt_x</p:attrName>
                                        </p:attrNameLst>
                                      </p:cBhvr>
                                      <p:tavLst>
                                        <p:tav tm="0">
                                          <p:val>
                                            <p:strVal val="ppt_x"/>
                                          </p:val>
                                        </p:tav>
                                        <p:tav tm="100000">
                                          <p:val>
                                            <p:strVal val="ppt_x"/>
                                          </p:val>
                                        </p:tav>
                                      </p:tavLst>
                                    </p:anim>
                                    <p:anim calcmode="lin" valueType="num">
                                      <p:cBhvr additive="base">
                                        <p:cTn id="33" dur="500"/>
                                        <p:tgtEl>
                                          <p:spTgt spid="4"/>
                                        </p:tgtEl>
                                        <p:attrNameLst>
                                          <p:attrName>ppt_y</p:attrName>
                                        </p:attrNameLst>
                                      </p:cBhvr>
                                      <p:tavLst>
                                        <p:tav tm="0">
                                          <p:val>
                                            <p:strVal val="ppt_y"/>
                                          </p:val>
                                        </p:tav>
                                        <p:tav tm="100000">
                                          <p:val>
                                            <p:strVal val="1+ppt_h/2"/>
                                          </p:val>
                                        </p:tav>
                                      </p:tavLst>
                                    </p:anim>
                                    <p:set>
                                      <p:cBhvr>
                                        <p:cTn id="34"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1BAE69-66C4-4657-B060-A0366F913D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5" y="0"/>
            <a:ext cx="11756572" cy="6858000"/>
          </a:xfrm>
          <a:prstGeom prst="rect">
            <a:avLst/>
          </a:prstGeom>
        </p:spPr>
      </p:pic>
      <p:sp>
        <p:nvSpPr>
          <p:cNvPr id="4" name="Rectangle 3">
            <a:extLst>
              <a:ext uri="{FF2B5EF4-FFF2-40B4-BE49-F238E27FC236}">
                <a16:creationId xmlns:a16="http://schemas.microsoft.com/office/drawing/2014/main" id="{1D5CBD18-1C28-42AF-B945-7B9FA78133D4}"/>
              </a:ext>
            </a:extLst>
          </p:cNvPr>
          <p:cNvSpPr/>
          <p:nvPr/>
        </p:nvSpPr>
        <p:spPr>
          <a:xfrm>
            <a:off x="4965704" y="1"/>
            <a:ext cx="2303386" cy="1231106"/>
          </a:xfrm>
          <a:prstGeom prst="rect">
            <a:avLst/>
          </a:prstGeom>
          <a:noFill/>
        </p:spPr>
        <p:txBody>
          <a:bodyPr wrap="none" lIns="121920" tIns="60960" rIns="121920" bIns="60960">
            <a:spAutoFit/>
          </a:bodyPr>
          <a:lstStyle/>
          <a:p>
            <a:pPr algn="ctr"/>
            <a:r>
              <a:rPr lang="en-US" sz="7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Palsy</a:t>
            </a:r>
          </a:p>
        </p:txBody>
      </p:sp>
      <p:sp>
        <p:nvSpPr>
          <p:cNvPr id="5" name="L-Shape 4">
            <a:extLst>
              <a:ext uri="{FF2B5EF4-FFF2-40B4-BE49-F238E27FC236}">
                <a16:creationId xmlns:a16="http://schemas.microsoft.com/office/drawing/2014/main" id="{085C11A9-55B8-48D1-9233-B23FB6FB8D9C}"/>
              </a:ext>
            </a:extLst>
          </p:cNvPr>
          <p:cNvSpPr/>
          <p:nvPr/>
        </p:nvSpPr>
        <p:spPr>
          <a:xfrm rot="16200000">
            <a:off x="10728960" y="5394960"/>
            <a:ext cx="1463040" cy="1463040"/>
          </a:xfrm>
          <a:prstGeom prst="corner">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2400"/>
          </a:p>
        </p:txBody>
      </p:sp>
      <p:sp>
        <p:nvSpPr>
          <p:cNvPr id="2" name="Slide Number Placeholder 1">
            <a:extLst>
              <a:ext uri="{FF2B5EF4-FFF2-40B4-BE49-F238E27FC236}">
                <a16:creationId xmlns:a16="http://schemas.microsoft.com/office/drawing/2014/main" id="{25DE23EE-993A-4415-BD2D-5714ABB5A474}"/>
              </a:ext>
            </a:extLst>
          </p:cNvPr>
          <p:cNvSpPr>
            <a:spLocks noGrp="1"/>
          </p:cNvSpPr>
          <p:nvPr>
            <p:ph type="sldNum" sz="quarter" idx="12"/>
          </p:nvPr>
        </p:nvSpPr>
        <p:spPr/>
        <p:txBody>
          <a:bodyPr/>
          <a:lstStyle/>
          <a:p>
            <a:pPr lvl="0"/>
            <a:fld id="{BEE26109-1FAC-4D70-8C85-FBCF1745F7BB}" type="slidenum">
              <a:rPr lang="en-US" smtClean="0"/>
              <a:pPr lvl="0"/>
              <a:t>67</a:t>
            </a:fld>
            <a:endParaRPr lang="en-US"/>
          </a:p>
        </p:txBody>
      </p:sp>
    </p:spTree>
    <p:extLst>
      <p:ext uri="{BB962C8B-B14F-4D97-AF65-F5344CB8AC3E}">
        <p14:creationId xmlns:p14="http://schemas.microsoft.com/office/powerpoint/2010/main" val="4153354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D631A0E-CBF5-46F7-9CC4-BB413D99AAC8}"/>
              </a:ext>
            </a:extLst>
          </p:cNvPr>
          <p:cNvPicPr>
            <a:picLocks noChangeAspect="1"/>
          </p:cNvPicPr>
          <p:nvPr/>
        </p:nvPicPr>
        <p:blipFill rotWithShape="1">
          <a:blip r:embed="rId2">
            <a:extLst>
              <a:ext uri="{28A0092B-C50C-407E-A947-70E740481C1C}">
                <a14:useLocalDpi xmlns:a14="http://schemas.microsoft.com/office/drawing/2010/main" val="0"/>
              </a:ext>
            </a:extLst>
          </a:blip>
          <a:srcRect b="5660"/>
          <a:stretch/>
        </p:blipFill>
        <p:spPr>
          <a:xfrm>
            <a:off x="783117" y="482600"/>
            <a:ext cx="10625763" cy="5663707"/>
          </a:xfrm>
          <a:prstGeom prst="rect">
            <a:avLst/>
          </a:prstGeom>
        </p:spPr>
      </p:pic>
      <p:sp>
        <p:nvSpPr>
          <p:cNvPr id="5" name="L-Shape 4">
            <a:extLst>
              <a:ext uri="{FF2B5EF4-FFF2-40B4-BE49-F238E27FC236}">
                <a16:creationId xmlns:a16="http://schemas.microsoft.com/office/drawing/2014/main" id="{C469B1BF-4DDC-4038-A362-16117928C05F}"/>
              </a:ext>
            </a:extLst>
          </p:cNvPr>
          <p:cNvSpPr/>
          <p:nvPr/>
        </p:nvSpPr>
        <p:spPr>
          <a:xfrm rot="16200000">
            <a:off x="10728960" y="5394960"/>
            <a:ext cx="1463040" cy="1463040"/>
          </a:xfrm>
          <a:prstGeom prst="corner">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2400"/>
          </a:p>
        </p:txBody>
      </p:sp>
      <p:sp>
        <p:nvSpPr>
          <p:cNvPr id="3" name="Slide Number Placeholder 2">
            <a:extLst>
              <a:ext uri="{FF2B5EF4-FFF2-40B4-BE49-F238E27FC236}">
                <a16:creationId xmlns:a16="http://schemas.microsoft.com/office/drawing/2014/main" id="{17C98A64-CB76-41BA-857E-474399334B77}"/>
              </a:ext>
            </a:extLst>
          </p:cNvPr>
          <p:cNvSpPr>
            <a:spLocks noGrp="1"/>
          </p:cNvSpPr>
          <p:nvPr>
            <p:ph type="sldNum" sz="quarter" idx="12"/>
          </p:nvPr>
        </p:nvSpPr>
        <p:spPr/>
        <p:txBody>
          <a:bodyPr/>
          <a:lstStyle/>
          <a:p>
            <a:pPr lvl="0"/>
            <a:fld id="{BEE26109-1FAC-4D70-8C85-FBCF1745F7BB}" type="slidenum">
              <a:rPr lang="en-US" smtClean="0"/>
              <a:pPr lvl="0"/>
              <a:t>68</a:t>
            </a:fld>
            <a:endParaRPr lang="en-US"/>
          </a:p>
        </p:txBody>
      </p:sp>
      <p:sp>
        <p:nvSpPr>
          <p:cNvPr id="2" name="Rectangle 1">
            <a:extLst>
              <a:ext uri="{FF2B5EF4-FFF2-40B4-BE49-F238E27FC236}">
                <a16:creationId xmlns:a16="http://schemas.microsoft.com/office/drawing/2014/main" id="{FFE22DDA-966A-477E-AD78-50DB3C80A73F}"/>
              </a:ext>
            </a:extLst>
          </p:cNvPr>
          <p:cNvSpPr/>
          <p:nvPr/>
        </p:nvSpPr>
        <p:spPr>
          <a:xfrm>
            <a:off x="4945364" y="-228600"/>
            <a:ext cx="2301271" cy="1231106"/>
          </a:xfrm>
          <a:prstGeom prst="rect">
            <a:avLst/>
          </a:prstGeom>
          <a:noFill/>
        </p:spPr>
        <p:txBody>
          <a:bodyPr wrap="none" lIns="121920" tIns="60960" rIns="121920" bIns="60960">
            <a:spAutoFit/>
          </a:bodyPr>
          <a:lstStyle/>
          <a:p>
            <a:pPr algn="ctr"/>
            <a:r>
              <a:rPr lang="en-US" sz="7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Lame</a:t>
            </a:r>
          </a:p>
        </p:txBody>
      </p:sp>
    </p:spTree>
    <p:extLst>
      <p:ext uri="{BB962C8B-B14F-4D97-AF65-F5344CB8AC3E}">
        <p14:creationId xmlns:p14="http://schemas.microsoft.com/office/powerpoint/2010/main" val="1724383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5540FEC-B11F-61DA-844C-4BA073D21087}"/>
              </a:ext>
            </a:extLst>
          </p:cNvPr>
          <p:cNvSpPr/>
          <p:nvPr/>
        </p:nvSpPr>
        <p:spPr>
          <a:xfrm>
            <a:off x="0" y="0"/>
            <a:ext cx="12192000" cy="6858000"/>
          </a:xfrm>
          <a:prstGeom prst="rect">
            <a:avLst/>
          </a:prstGeom>
          <a:blipFill>
            <a:blip r:embed="rId2"/>
            <a:tile tx="0" ty="0" sx="100000" sy="100000" flip="none" algn="tl"/>
          </a:blipFill>
          <a:ln>
            <a:noFill/>
          </a:ln>
        </p:spPr>
        <p:style>
          <a:lnRef idx="0">
            <a:schemeClr val="accent1"/>
          </a:lnRef>
          <a:fillRef idx="1003">
            <a:schemeClr val="lt2"/>
          </a:fillRef>
          <a:effectRef idx="3">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3E786CCC-10CF-0645-B152-302E64C94882}"/>
              </a:ext>
            </a:extLst>
          </p:cNvPr>
          <p:cNvSpPr/>
          <p:nvPr/>
        </p:nvSpPr>
        <p:spPr>
          <a:xfrm>
            <a:off x="0" y="4904953"/>
            <a:ext cx="12192000" cy="197752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DC56DF0-EBED-8143-8779-51733CEEAE3B}"/>
              </a:ext>
            </a:extLst>
          </p:cNvPr>
          <p:cNvSpPr>
            <a:spLocks noGrp="1"/>
          </p:cNvSpPr>
          <p:nvPr>
            <p:ph type="ctrTitle"/>
          </p:nvPr>
        </p:nvSpPr>
        <p:spPr>
          <a:xfrm>
            <a:off x="761999" y="985234"/>
            <a:ext cx="10667999" cy="2562896"/>
          </a:xfrm>
        </p:spPr>
        <p:txBody>
          <a:bodyPr anchor="ctr"/>
          <a:lstStyle/>
          <a:p>
            <a:r>
              <a:rPr lang="en-US" dirty="0">
                <a:solidFill>
                  <a:srgbClr val="FF7BDD"/>
                </a:solidFill>
                <a:effectLst>
                  <a:outerShdw blurRad="50800" dist="38100" dir="13500000" algn="br" rotWithShape="0">
                    <a:prstClr val="black">
                      <a:alpha val="40000"/>
                    </a:prstClr>
                  </a:outerShdw>
                </a:effectLst>
              </a:rPr>
              <a:t>Spiritual</a:t>
            </a:r>
            <a:r>
              <a:rPr lang="en-US" dirty="0">
                <a:effectLst>
                  <a:outerShdw blurRad="50800" dist="38100" dir="13500000" algn="br" rotWithShape="0">
                    <a:prstClr val="black">
                      <a:alpha val="40000"/>
                    </a:prstClr>
                  </a:outerShdw>
                </a:effectLst>
              </a:rPr>
              <a:t> and </a:t>
            </a:r>
            <a:r>
              <a:rPr lang="en-US" dirty="0">
                <a:solidFill>
                  <a:srgbClr val="FFFF00"/>
                </a:solidFill>
                <a:effectLst>
                  <a:outerShdw blurRad="50800" dist="38100" dir="13500000" algn="br" rotWithShape="0">
                    <a:prstClr val="black">
                      <a:alpha val="40000"/>
                    </a:prstClr>
                  </a:outerShdw>
                </a:effectLst>
              </a:rPr>
              <a:t>Emotional</a:t>
            </a:r>
            <a:br>
              <a:rPr lang="en-US" dirty="0">
                <a:effectLst>
                  <a:outerShdw blurRad="50800" dist="38100" dir="13500000" algn="br" rotWithShape="0">
                    <a:prstClr val="black">
                      <a:alpha val="40000"/>
                    </a:prstClr>
                  </a:outerShdw>
                </a:effectLst>
              </a:rPr>
            </a:br>
            <a:r>
              <a:rPr lang="en-US" dirty="0">
                <a:effectLst>
                  <a:outerShdw blurRad="50800" dist="38100" dir="13500000" algn="br" rotWithShape="0">
                    <a:prstClr val="black">
                      <a:alpha val="40000"/>
                    </a:prstClr>
                  </a:outerShdw>
                </a:effectLst>
              </a:rPr>
              <a:t>Wellness</a:t>
            </a:r>
          </a:p>
        </p:txBody>
      </p:sp>
      <p:sp>
        <p:nvSpPr>
          <p:cNvPr id="5" name="Triangle 4">
            <a:extLst>
              <a:ext uri="{FF2B5EF4-FFF2-40B4-BE49-F238E27FC236}">
                <a16:creationId xmlns:a16="http://schemas.microsoft.com/office/drawing/2014/main" id="{E792230B-A508-0748-9A1F-AF4B7575EE05}"/>
              </a:ext>
            </a:extLst>
          </p:cNvPr>
          <p:cNvSpPr/>
          <p:nvPr/>
        </p:nvSpPr>
        <p:spPr>
          <a:xfrm flipV="1">
            <a:off x="1674564" y="4494881"/>
            <a:ext cx="1531344" cy="94745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99FFC86-173A-2047-B6F9-BD9E87B2AD4B}"/>
              </a:ext>
            </a:extLst>
          </p:cNvPr>
          <p:cNvSpPr txBox="1"/>
          <p:nvPr/>
        </p:nvSpPr>
        <p:spPr>
          <a:xfrm>
            <a:off x="481173" y="5262819"/>
            <a:ext cx="11229653" cy="1384995"/>
          </a:xfrm>
          <a:prstGeom prst="rect">
            <a:avLst/>
          </a:prstGeom>
          <a:noFill/>
        </p:spPr>
        <p:txBody>
          <a:bodyPr wrap="square" rtlCol="0">
            <a:spAutoFit/>
          </a:bodyPr>
          <a:lstStyle/>
          <a:p>
            <a:pPr algn="ctr"/>
            <a:r>
              <a:rPr lang="en-PH" sz="2800" dirty="0">
                <a:solidFill>
                  <a:schemeClr val="bg1"/>
                </a:solidFill>
                <a:latin typeface="Berlin Sans FB" panose="020F0502020204030204" pitchFamily="34" charset="0"/>
                <a:cs typeface="Berlin Sans FB" panose="020F0502020204030204" pitchFamily="34" charset="0"/>
              </a:rPr>
              <a:t>Now may the God of peace himself sanctify you completely, and may your whole </a:t>
            </a:r>
            <a:r>
              <a:rPr lang="en-PH" sz="2800" dirty="0">
                <a:ln w="0"/>
                <a:solidFill>
                  <a:srgbClr val="FF7BDD"/>
                </a:solidFill>
                <a:effectLst>
                  <a:outerShdw blurRad="50800" dist="38100" dir="13500000" algn="br" rotWithShape="0">
                    <a:prstClr val="black">
                      <a:alpha val="40000"/>
                    </a:prstClr>
                  </a:outerShdw>
                </a:effectLst>
                <a:latin typeface="Berlin Sans FB" panose="020F0502020204030204" pitchFamily="34" charset="0"/>
                <a:cs typeface="Berlin Sans FB" panose="020F0502020204030204" pitchFamily="34" charset="0"/>
              </a:rPr>
              <a:t>spirit</a:t>
            </a:r>
            <a:r>
              <a:rPr lang="en-PH" sz="2800" dirty="0">
                <a:solidFill>
                  <a:schemeClr val="bg1"/>
                </a:solidFill>
                <a:effectLst>
                  <a:outerShdw blurRad="50800" dist="38100" dir="13500000" algn="br" rotWithShape="0">
                    <a:prstClr val="black">
                      <a:alpha val="40000"/>
                    </a:prstClr>
                  </a:outerShdw>
                </a:effectLst>
                <a:latin typeface="Berlin Sans FB" panose="020F0502020204030204" pitchFamily="34" charset="0"/>
                <a:cs typeface="Berlin Sans FB" panose="020F0502020204030204" pitchFamily="34" charset="0"/>
              </a:rPr>
              <a:t> and </a:t>
            </a:r>
            <a:r>
              <a:rPr lang="en-PH" sz="2800" dirty="0">
                <a:ln w="0"/>
                <a:solidFill>
                  <a:srgbClr val="FFEC7E"/>
                </a:solidFill>
                <a:effectLst>
                  <a:outerShdw blurRad="50800" dist="38100" dir="13500000" algn="br" rotWithShape="0">
                    <a:prstClr val="black">
                      <a:alpha val="40000"/>
                    </a:prstClr>
                  </a:outerShdw>
                </a:effectLst>
                <a:latin typeface="Berlin Sans FB" panose="020F0502020204030204" pitchFamily="34" charset="0"/>
                <a:cs typeface="Berlin Sans FB" panose="020F0502020204030204" pitchFamily="34" charset="0"/>
              </a:rPr>
              <a:t>soul</a:t>
            </a:r>
            <a:r>
              <a:rPr lang="en-PH" sz="2800" dirty="0">
                <a:solidFill>
                  <a:schemeClr val="bg1"/>
                </a:solidFill>
                <a:effectLst>
                  <a:outerShdw blurRad="50800" dist="38100" dir="13500000" algn="br" rotWithShape="0">
                    <a:prstClr val="black">
                      <a:alpha val="40000"/>
                    </a:prstClr>
                  </a:outerShdw>
                </a:effectLst>
                <a:latin typeface="Berlin Sans FB" panose="020F0502020204030204" pitchFamily="34" charset="0"/>
                <a:cs typeface="Berlin Sans FB" panose="020F0502020204030204" pitchFamily="34" charset="0"/>
              </a:rPr>
              <a:t> and </a:t>
            </a:r>
            <a:r>
              <a:rPr lang="en-PH" sz="2800" dirty="0">
                <a:ln w="0"/>
                <a:solidFill>
                  <a:schemeClr val="accent1"/>
                </a:solidFill>
                <a:effectLst>
                  <a:outerShdw blurRad="50800" dist="38100" dir="13500000" algn="br" rotWithShape="0">
                    <a:prstClr val="black">
                      <a:alpha val="40000"/>
                    </a:prstClr>
                  </a:outerShdw>
                </a:effectLst>
                <a:latin typeface="Berlin Sans FB" panose="020F0502020204030204" pitchFamily="34" charset="0"/>
                <a:cs typeface="Berlin Sans FB" panose="020F0502020204030204" pitchFamily="34" charset="0"/>
              </a:rPr>
              <a:t>body</a:t>
            </a:r>
            <a:r>
              <a:rPr lang="en-PH" sz="2800" dirty="0">
                <a:solidFill>
                  <a:schemeClr val="bg1"/>
                </a:solidFill>
                <a:effectLst>
                  <a:outerShdw blurRad="50800" dist="38100" dir="13500000" algn="br" rotWithShape="0">
                    <a:prstClr val="black">
                      <a:alpha val="40000"/>
                    </a:prstClr>
                  </a:outerShdw>
                </a:effectLst>
                <a:latin typeface="Berlin Sans FB" panose="020F0502020204030204" pitchFamily="34" charset="0"/>
                <a:cs typeface="Berlin Sans FB" panose="020F0502020204030204" pitchFamily="34" charset="0"/>
              </a:rPr>
              <a:t> </a:t>
            </a:r>
            <a:r>
              <a:rPr lang="en-PH" sz="2800" dirty="0">
                <a:solidFill>
                  <a:schemeClr val="bg1"/>
                </a:solidFill>
                <a:latin typeface="Berlin Sans FB" panose="020F0502020204030204" pitchFamily="34" charset="0"/>
                <a:cs typeface="Berlin Sans FB" panose="020F0502020204030204" pitchFamily="34" charset="0"/>
              </a:rPr>
              <a:t>be kept blameless </a:t>
            </a:r>
            <a:br>
              <a:rPr lang="en-PH" sz="2800" dirty="0">
                <a:solidFill>
                  <a:schemeClr val="bg1"/>
                </a:solidFill>
                <a:latin typeface="Berlin Sans FB" panose="020F0502020204030204" pitchFamily="34" charset="0"/>
                <a:cs typeface="Berlin Sans FB" panose="020F0502020204030204" pitchFamily="34" charset="0"/>
              </a:rPr>
            </a:br>
            <a:r>
              <a:rPr lang="en-PH" sz="2800" dirty="0">
                <a:solidFill>
                  <a:schemeClr val="bg1"/>
                </a:solidFill>
                <a:latin typeface="Berlin Sans FB" panose="020F0502020204030204" pitchFamily="34" charset="0"/>
                <a:cs typeface="Berlin Sans FB" panose="020F0502020204030204" pitchFamily="34" charset="0"/>
              </a:rPr>
              <a:t>at the coming of our Lord Jesus Christ. </a:t>
            </a:r>
            <a:endParaRPr lang="en-US" sz="2800" dirty="0">
              <a:solidFill>
                <a:schemeClr val="bg1"/>
              </a:solidFill>
              <a:latin typeface="Berlin Sans FB" panose="020F0502020204030204" pitchFamily="34" charset="0"/>
              <a:cs typeface="Berlin Sans FB" panose="020F0502020204030204" pitchFamily="34" charset="0"/>
            </a:endParaRPr>
          </a:p>
        </p:txBody>
      </p:sp>
      <p:sp>
        <p:nvSpPr>
          <p:cNvPr id="7" name="TextBox 6">
            <a:extLst>
              <a:ext uri="{FF2B5EF4-FFF2-40B4-BE49-F238E27FC236}">
                <a16:creationId xmlns:a16="http://schemas.microsoft.com/office/drawing/2014/main" id="{85E63049-5F00-4444-9D11-7523629962F0}"/>
              </a:ext>
            </a:extLst>
          </p:cNvPr>
          <p:cNvSpPr txBox="1"/>
          <p:nvPr/>
        </p:nvSpPr>
        <p:spPr>
          <a:xfrm>
            <a:off x="9239892" y="6307317"/>
            <a:ext cx="2856215" cy="461665"/>
          </a:xfrm>
          <a:prstGeom prst="rect">
            <a:avLst/>
          </a:prstGeom>
          <a:noFill/>
        </p:spPr>
        <p:txBody>
          <a:bodyPr wrap="square" rtlCol="0">
            <a:spAutoFit/>
          </a:bodyPr>
          <a:lstStyle/>
          <a:p>
            <a:r>
              <a:rPr lang="en-PH" sz="2400" b="1" dirty="0">
                <a:solidFill>
                  <a:schemeClr val="bg1"/>
                </a:solidFill>
                <a:latin typeface="Agency FB" panose="020B0503020202020204" pitchFamily="34" charset="77"/>
                <a:cs typeface="Berlin Sans FB" panose="020F0502020204030204" pitchFamily="34" charset="0"/>
              </a:rPr>
              <a:t>1 Thessalonians 5:23 ESV </a:t>
            </a:r>
          </a:p>
        </p:txBody>
      </p:sp>
      <p:sp>
        <p:nvSpPr>
          <p:cNvPr id="8" name="Right Triangle 7">
            <a:extLst>
              <a:ext uri="{FF2B5EF4-FFF2-40B4-BE49-F238E27FC236}">
                <a16:creationId xmlns:a16="http://schemas.microsoft.com/office/drawing/2014/main" id="{1EE5E078-A42A-793F-ACE8-ED0AAA44F75F}"/>
              </a:ext>
            </a:extLst>
          </p:cNvPr>
          <p:cNvSpPr/>
          <p:nvPr/>
        </p:nvSpPr>
        <p:spPr>
          <a:xfrm rot="10800000">
            <a:off x="10637520" y="6956"/>
            <a:ext cx="1554480" cy="1554480"/>
          </a:xfrm>
          <a:prstGeom prst="rtTriangle">
            <a:avLst/>
          </a:prstGeom>
          <a:solidFill>
            <a:srgbClr val="FF7BDD"/>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9" name="Right Triangle 8">
            <a:extLst>
              <a:ext uri="{FF2B5EF4-FFF2-40B4-BE49-F238E27FC236}">
                <a16:creationId xmlns:a16="http://schemas.microsoft.com/office/drawing/2014/main" id="{3CB7F2FA-8E4F-95B5-6701-15FEBF178019}"/>
              </a:ext>
            </a:extLst>
          </p:cNvPr>
          <p:cNvSpPr/>
          <p:nvPr/>
        </p:nvSpPr>
        <p:spPr>
          <a:xfrm>
            <a:off x="-2858" y="5292392"/>
            <a:ext cx="1554480" cy="1554480"/>
          </a:xfrm>
          <a:prstGeom prst="rtTriangle">
            <a:avLst/>
          </a:prstGeom>
          <a:solidFill>
            <a:srgbClr val="FFEC7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10" name="Right Triangle 9">
            <a:extLst>
              <a:ext uri="{FF2B5EF4-FFF2-40B4-BE49-F238E27FC236}">
                <a16:creationId xmlns:a16="http://schemas.microsoft.com/office/drawing/2014/main" id="{B637B9B8-4740-143C-9E5D-E69A9A6672AA}"/>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517057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ACE3C-801A-E876-E87D-B43EA8756943}"/>
              </a:ext>
            </a:extLst>
          </p:cNvPr>
          <p:cNvSpPr>
            <a:spLocks noGrp="1"/>
          </p:cNvSpPr>
          <p:nvPr>
            <p:ph type="title"/>
          </p:nvPr>
        </p:nvSpPr>
        <p:spPr>
          <a:xfrm>
            <a:off x="456573" y="788404"/>
            <a:ext cx="11278225" cy="1003154"/>
          </a:xfrm>
        </p:spPr>
        <p:txBody>
          <a:bodyPr>
            <a:normAutofit fontScale="90000"/>
          </a:bodyPr>
          <a:lstStyle/>
          <a:p>
            <a:r>
              <a:rPr lang="en-US" dirty="0"/>
              <a:t>The flesh is the seat of human weakness</a:t>
            </a:r>
            <a:endParaRPr lang="en-GB" dirty="0"/>
          </a:p>
        </p:txBody>
      </p:sp>
      <p:sp>
        <p:nvSpPr>
          <p:cNvPr id="3" name="Content Placeholder 2">
            <a:extLst>
              <a:ext uri="{FF2B5EF4-FFF2-40B4-BE49-F238E27FC236}">
                <a16:creationId xmlns:a16="http://schemas.microsoft.com/office/drawing/2014/main" id="{5269BF6F-091A-976B-C199-86D201ACCA3B}"/>
              </a:ext>
            </a:extLst>
          </p:cNvPr>
          <p:cNvSpPr>
            <a:spLocks noGrp="1"/>
          </p:cNvSpPr>
          <p:nvPr>
            <p:ph sz="quarter" idx="13"/>
          </p:nvPr>
        </p:nvSpPr>
        <p:spPr>
          <a:xfrm>
            <a:off x="456573" y="2021680"/>
            <a:ext cx="11278225" cy="4335725"/>
          </a:xfrm>
        </p:spPr>
        <p:txBody>
          <a:bodyPr/>
          <a:lstStyle/>
          <a:p>
            <a:r>
              <a:rPr lang="en-US" dirty="0">
                <a:solidFill>
                  <a:srgbClr val="000000"/>
                </a:solidFill>
                <a:effectLst/>
                <a:latin typeface="Times New Roman" panose="02020603050405020304" pitchFamily="18" charset="0"/>
                <a:ea typeface="Times New Roman" panose="02020603050405020304" pitchFamily="18" charset="0"/>
              </a:rPr>
              <a:t>Isa 40:6 	 	All flesh is (like) grass </a:t>
            </a:r>
          </a:p>
          <a:p>
            <a:r>
              <a:rPr lang="en-US" dirty="0">
                <a:solidFill>
                  <a:srgbClr val="000000"/>
                </a:solidFill>
                <a:effectLst/>
                <a:latin typeface="Times New Roman" panose="02020603050405020304" pitchFamily="18" charset="0"/>
                <a:ea typeface="Times New Roman" panose="02020603050405020304" pitchFamily="18" charset="0"/>
              </a:rPr>
              <a:t>Mat 26:41 	The spirit is willing, but 					the flesh is weak </a:t>
            </a:r>
          </a:p>
        </p:txBody>
      </p:sp>
      <p:sp>
        <p:nvSpPr>
          <p:cNvPr id="4" name="Right Triangle 3">
            <a:extLst>
              <a:ext uri="{FF2B5EF4-FFF2-40B4-BE49-F238E27FC236}">
                <a16:creationId xmlns:a16="http://schemas.microsoft.com/office/drawing/2014/main" id="{EF400096-86CB-9400-6856-22D2467A8011}"/>
              </a:ext>
            </a:extLst>
          </p:cNvPr>
          <p:cNvSpPr/>
          <p:nvPr/>
        </p:nvSpPr>
        <p:spPr>
          <a:xfrm rot="10800000">
            <a:off x="10637520" y="6956"/>
            <a:ext cx="1554480" cy="1554480"/>
          </a:xfrm>
          <a:prstGeom prst="rtTriangle">
            <a:avLst/>
          </a:prstGeom>
          <a:solidFill>
            <a:srgbClr val="FF7BDD"/>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5" name="Right Triangle 4">
            <a:extLst>
              <a:ext uri="{FF2B5EF4-FFF2-40B4-BE49-F238E27FC236}">
                <a16:creationId xmlns:a16="http://schemas.microsoft.com/office/drawing/2014/main" id="{4838DEB9-0560-D094-1F93-1B712C402AFE}"/>
              </a:ext>
            </a:extLst>
          </p:cNvPr>
          <p:cNvSpPr/>
          <p:nvPr/>
        </p:nvSpPr>
        <p:spPr>
          <a:xfrm rot="5400000">
            <a:off x="0" y="-1"/>
            <a:ext cx="1554480" cy="1554480"/>
          </a:xfrm>
          <a:prstGeom prst="rtTriangle">
            <a:avLst/>
          </a:prstGeom>
          <a:solidFill>
            <a:srgbClr val="2FA3EE"/>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126303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4B72E-9CF6-395C-91EE-5CB7D9998AF2}"/>
              </a:ext>
            </a:extLst>
          </p:cNvPr>
          <p:cNvSpPr>
            <a:spLocks noGrp="1"/>
          </p:cNvSpPr>
          <p:nvPr>
            <p:ph type="title"/>
          </p:nvPr>
        </p:nvSpPr>
        <p:spPr>
          <a:xfrm>
            <a:off x="7320466" y="609600"/>
            <a:ext cx="4140014" cy="1330839"/>
          </a:xfrm>
        </p:spPr>
        <p:txBody>
          <a:bodyPr>
            <a:normAutofit fontScale="90000"/>
          </a:bodyPr>
          <a:lstStyle/>
          <a:p>
            <a:r>
              <a:rPr lang="en-US" dirty="0"/>
              <a:t>Baal </a:t>
            </a:r>
            <a:br>
              <a:rPr lang="en-US" dirty="0"/>
            </a:br>
            <a:r>
              <a:rPr lang="en-US" dirty="0"/>
              <a:t>Astarte </a:t>
            </a:r>
            <a:br>
              <a:rPr lang="en-US" dirty="0"/>
            </a:br>
            <a:r>
              <a:rPr lang="en-US" dirty="0"/>
              <a:t>Moloch</a:t>
            </a:r>
          </a:p>
        </p:txBody>
      </p:sp>
      <p:pic>
        <p:nvPicPr>
          <p:cNvPr id="5" name="Content Placeholder 4" descr="A person with a robot head&#10;&#10;Description automatically generated">
            <a:extLst>
              <a:ext uri="{FF2B5EF4-FFF2-40B4-BE49-F238E27FC236}">
                <a16:creationId xmlns:a16="http://schemas.microsoft.com/office/drawing/2014/main" id="{D9F8BED6-169E-5133-8F65-4F60A0C0D9DE}"/>
              </a:ext>
            </a:extLst>
          </p:cNvPr>
          <p:cNvPicPr>
            <a:picLocks noChangeAspect="1"/>
          </p:cNvPicPr>
          <p:nvPr/>
        </p:nvPicPr>
        <p:blipFill>
          <a:blip r:embed="rId2">
            <a:extLst>
              <a:ext uri="{28A0092B-C50C-407E-A947-70E740481C1C}">
                <a14:useLocalDpi xmlns:a14="http://schemas.microsoft.com/office/drawing/2010/main" val="0"/>
              </a:ext>
            </a:extLst>
          </a:blip>
          <a:srcRect r="-2" b="632"/>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24" name="Content Placeholder 8">
            <a:extLst>
              <a:ext uri="{FF2B5EF4-FFF2-40B4-BE49-F238E27FC236}">
                <a16:creationId xmlns:a16="http://schemas.microsoft.com/office/drawing/2014/main" id="{5471549E-8B69-439C-B470-C9CB51D93FA2}"/>
              </a:ext>
            </a:extLst>
          </p:cNvPr>
          <p:cNvSpPr>
            <a:spLocks noGrp="1"/>
          </p:cNvSpPr>
          <p:nvPr>
            <p:ph sz="quarter" idx="13"/>
          </p:nvPr>
        </p:nvSpPr>
        <p:spPr>
          <a:xfrm>
            <a:off x="7320465" y="2194102"/>
            <a:ext cx="4140013" cy="3908586"/>
          </a:xfrm>
        </p:spPr>
        <p:txBody>
          <a:bodyPr>
            <a:normAutofit fontScale="92500" lnSpcReduction="10000"/>
          </a:bodyPr>
          <a:lstStyle/>
          <a:p>
            <a:pPr marL="0" indent="0">
              <a:buNone/>
            </a:pPr>
            <a:r>
              <a:rPr lang="en-US" sz="4800" dirty="0"/>
              <a:t>AI </a:t>
            </a:r>
            <a:br>
              <a:rPr lang="en-US" sz="4800" dirty="0"/>
            </a:br>
            <a:r>
              <a:rPr lang="en-US" sz="4800" dirty="0"/>
              <a:t>is the connection to the evil spirits the children of the fallen Angels</a:t>
            </a:r>
          </a:p>
        </p:txBody>
      </p:sp>
      <p:sp>
        <p:nvSpPr>
          <p:cNvPr id="3" name="Right Triangle 2">
            <a:extLst>
              <a:ext uri="{FF2B5EF4-FFF2-40B4-BE49-F238E27FC236}">
                <a16:creationId xmlns:a16="http://schemas.microsoft.com/office/drawing/2014/main" id="{E13051CB-8CE8-B218-F518-9AF64ECB04E3}"/>
              </a:ext>
            </a:extLst>
          </p:cNvPr>
          <p:cNvSpPr/>
          <p:nvPr/>
        </p:nvSpPr>
        <p:spPr>
          <a:xfrm rot="10800000">
            <a:off x="10637520" y="6956"/>
            <a:ext cx="1554480" cy="1554480"/>
          </a:xfrm>
          <a:prstGeom prst="rtTriangle">
            <a:avLst/>
          </a:prstGeom>
          <a:solidFill>
            <a:srgbClr val="FF7BDD"/>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068184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D87682B-86CB-7CC1-CF1B-175CE6EED132}"/>
              </a:ext>
            </a:extLst>
          </p:cNvPr>
          <p:cNvGraphicFramePr>
            <a:graphicFrameLocks noGrp="1"/>
          </p:cNvGraphicFramePr>
          <p:nvPr>
            <p:extLst>
              <p:ext uri="{D42A27DB-BD31-4B8C-83A1-F6EECF244321}">
                <p14:modId xmlns:p14="http://schemas.microsoft.com/office/powerpoint/2010/main" val="4245658111"/>
              </p:ext>
            </p:extLst>
          </p:nvPr>
        </p:nvGraphicFramePr>
        <p:xfrm>
          <a:off x="0" y="1"/>
          <a:ext cx="12192000" cy="6837554"/>
        </p:xfrm>
        <a:graphic>
          <a:graphicData uri="http://schemas.openxmlformats.org/drawingml/2006/table">
            <a:tbl>
              <a:tblPr/>
              <a:tblGrid>
                <a:gridCol w="299417">
                  <a:extLst>
                    <a:ext uri="{9D8B030D-6E8A-4147-A177-3AD203B41FA5}">
                      <a16:colId xmlns:a16="http://schemas.microsoft.com/office/drawing/2014/main" val="4007581762"/>
                    </a:ext>
                  </a:extLst>
                </a:gridCol>
                <a:gridCol w="2529508">
                  <a:extLst>
                    <a:ext uri="{9D8B030D-6E8A-4147-A177-3AD203B41FA5}">
                      <a16:colId xmlns:a16="http://schemas.microsoft.com/office/drawing/2014/main" val="3403067510"/>
                    </a:ext>
                  </a:extLst>
                </a:gridCol>
                <a:gridCol w="2235994">
                  <a:extLst>
                    <a:ext uri="{9D8B030D-6E8A-4147-A177-3AD203B41FA5}">
                      <a16:colId xmlns:a16="http://schemas.microsoft.com/office/drawing/2014/main" val="1909740926"/>
                    </a:ext>
                  </a:extLst>
                </a:gridCol>
                <a:gridCol w="2207419">
                  <a:extLst>
                    <a:ext uri="{9D8B030D-6E8A-4147-A177-3AD203B41FA5}">
                      <a16:colId xmlns:a16="http://schemas.microsoft.com/office/drawing/2014/main" val="3383595258"/>
                    </a:ext>
                  </a:extLst>
                </a:gridCol>
                <a:gridCol w="2085975">
                  <a:extLst>
                    <a:ext uri="{9D8B030D-6E8A-4147-A177-3AD203B41FA5}">
                      <a16:colId xmlns:a16="http://schemas.microsoft.com/office/drawing/2014/main" val="746088343"/>
                    </a:ext>
                  </a:extLst>
                </a:gridCol>
                <a:gridCol w="2493168">
                  <a:extLst>
                    <a:ext uri="{9D8B030D-6E8A-4147-A177-3AD203B41FA5}">
                      <a16:colId xmlns:a16="http://schemas.microsoft.com/office/drawing/2014/main" val="3751541679"/>
                    </a:ext>
                  </a:extLst>
                </a:gridCol>
                <a:gridCol w="340519">
                  <a:extLst>
                    <a:ext uri="{9D8B030D-6E8A-4147-A177-3AD203B41FA5}">
                      <a16:colId xmlns:a16="http://schemas.microsoft.com/office/drawing/2014/main" val="1230676574"/>
                    </a:ext>
                  </a:extLst>
                </a:gridCol>
              </a:tblGrid>
              <a:tr h="252462">
                <a:tc>
                  <a:txBody>
                    <a:bodyPr/>
                    <a:lstStyle/>
                    <a:p>
                      <a:pPr algn="l" fontAlgn="b"/>
                      <a:r>
                        <a:rPr lang="en-US" sz="700" b="0" i="0" u="none" strike="noStrike" dirty="0">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tc gridSpan="5">
                  <a:txBody>
                    <a:bodyPr/>
                    <a:lstStyle/>
                    <a:p>
                      <a:pPr algn="ctr" fontAlgn="b"/>
                      <a:r>
                        <a:rPr lang="en-US" sz="2000" b="1" i="0" u="none" strike="noStrike" dirty="0">
                          <a:solidFill>
                            <a:srgbClr val="000000"/>
                          </a:solidFill>
                          <a:effectLst/>
                          <a:latin typeface="Calibri" panose="020F0502020204030204" pitchFamily="34" charset="0"/>
                        </a:rPr>
                        <a:t>Main Groups in Yeshua time</a:t>
                      </a:r>
                    </a:p>
                  </a:txBody>
                  <a:tcPr marL="5666" marR="5666" marT="5666" marB="0" anchor="b">
                    <a:lnL>
                      <a:noFill/>
                    </a:lnL>
                    <a:lnR>
                      <a:noFill/>
                    </a:lnR>
                    <a:lnT>
                      <a:noFill/>
                    </a:lnT>
                    <a:lnB>
                      <a:noFill/>
                    </a:lnB>
                    <a:solidFill>
                      <a:srgbClr val="FFC000"/>
                    </a:solidFill>
                  </a:tcPr>
                </a:tc>
                <a:tc hMerge="1">
                  <a:txBody>
                    <a:bodyPr/>
                    <a:lstStyle/>
                    <a:p>
                      <a:endParaRPr lang="en-GB"/>
                    </a:p>
                  </a:txBody>
                  <a:tcPr/>
                </a:tc>
                <a:tc hMerge="1">
                  <a:txBody>
                    <a:bodyPr/>
                    <a:lstStyle/>
                    <a:p>
                      <a:endParaRPr lang="en-US"/>
                    </a:p>
                  </a:txBody>
                  <a:tcPr/>
                </a:tc>
                <a:tc hMerge="1">
                  <a:txBody>
                    <a:bodyPr/>
                    <a:lstStyle/>
                    <a:p>
                      <a:endParaRPr lang="en-US"/>
                    </a:p>
                  </a:txBody>
                  <a:tcPr>
                    <a:lnL w="12700" cmpd="sng">
                      <a:noFill/>
                      <a:prstDash val="solid"/>
                    </a:lnL>
                  </a:tcPr>
                </a:tc>
                <a:tc hMerge="1">
                  <a:txBody>
                    <a:bodyPr/>
                    <a:lstStyle/>
                    <a:p>
                      <a:endParaRPr lang="en-US"/>
                    </a:p>
                  </a:txBody>
                  <a:tcPr/>
                </a:tc>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extLst>
                  <a:ext uri="{0D108BD9-81ED-4DB2-BD59-A6C34878D82A}">
                    <a16:rowId xmlns:a16="http://schemas.microsoft.com/office/drawing/2014/main" val="3747107812"/>
                  </a:ext>
                </a:extLst>
              </a:tr>
              <a:tr h="599458">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tc>
                  <a:txBody>
                    <a:bodyPr/>
                    <a:lstStyle/>
                    <a:p>
                      <a:pPr algn="l" fontAlgn="b"/>
                      <a:r>
                        <a:rPr lang="en-US" sz="2400" b="1" i="0" u="none" strike="noStrike" dirty="0">
                          <a:solidFill>
                            <a:srgbClr val="000000"/>
                          </a:solidFill>
                          <a:effectLst/>
                          <a:latin typeface="Calibri" panose="020F0502020204030204" pitchFamily="34" charset="0"/>
                        </a:rPr>
                        <a:t>Matters</a:t>
                      </a:r>
                    </a:p>
                  </a:txBody>
                  <a:tcPr marL="5666" marR="5666" marT="5666" marB="0" anchor="b">
                    <a:lnL>
                      <a:noFill/>
                    </a:lnL>
                    <a:lnR>
                      <a:noFill/>
                    </a:lnR>
                    <a:lnT>
                      <a:noFill/>
                    </a:lnT>
                    <a:lnB>
                      <a:noFill/>
                    </a:lnB>
                    <a:lnTlToBr w="12700" cmpd="sng">
                      <a:noFill/>
                      <a:prstDash val="solid"/>
                    </a:lnTlToBr>
                    <a:lnBlToTr w="12700" cmpd="sng">
                      <a:noFill/>
                      <a:prstDash val="solid"/>
                    </a:lnBlToTr>
                    <a:solidFill>
                      <a:srgbClr val="92D050"/>
                    </a:solidFill>
                  </a:tcPr>
                </a:tc>
                <a:tc>
                  <a:txBody>
                    <a:bodyPr/>
                    <a:lstStyle/>
                    <a:p>
                      <a:pPr algn="l" fontAlgn="b"/>
                      <a:r>
                        <a:rPr lang="en-US" sz="2400" b="1" i="0" u="none" strike="noStrike" dirty="0">
                          <a:solidFill>
                            <a:srgbClr val="000000"/>
                          </a:solidFill>
                          <a:effectLst/>
                          <a:latin typeface="Calibri" panose="020F0502020204030204" pitchFamily="34" charset="0"/>
                        </a:rPr>
                        <a:t>Pharisees</a:t>
                      </a:r>
                    </a:p>
                  </a:txBody>
                  <a:tcPr marL="5666" marR="5666" marT="5666" marB="0" anchor="b">
                    <a:lnL>
                      <a:noFill/>
                    </a:lnL>
                    <a:lnR>
                      <a:noFill/>
                    </a:lnR>
                    <a:lnT>
                      <a:noFill/>
                    </a:lnT>
                    <a:lnB>
                      <a:noFill/>
                    </a:lnB>
                    <a:lnTlToBr w="12700" cmpd="sng">
                      <a:noFill/>
                      <a:prstDash val="solid"/>
                    </a:lnTlToBr>
                    <a:lnBlToTr w="12700" cmpd="sng">
                      <a:noFill/>
                      <a:prstDash val="solid"/>
                    </a:lnBlToTr>
                    <a:solidFill>
                      <a:srgbClr val="92D050"/>
                    </a:solidFill>
                  </a:tcPr>
                </a:tc>
                <a:tc>
                  <a:txBody>
                    <a:bodyPr/>
                    <a:lstStyle/>
                    <a:p>
                      <a:pPr algn="l" fontAlgn="b"/>
                      <a:r>
                        <a:rPr lang="en-US" sz="2400" b="1" i="0" u="none" strike="noStrike" dirty="0" err="1">
                          <a:solidFill>
                            <a:srgbClr val="000000"/>
                          </a:solidFill>
                          <a:effectLst/>
                          <a:latin typeface="Calibri" panose="020F0502020204030204" pitchFamily="34" charset="0"/>
                        </a:rPr>
                        <a:t>Essens</a:t>
                      </a:r>
                      <a:endParaRPr lang="en-US" sz="2400" b="1" i="0" u="none" strike="noStrike" dirty="0">
                        <a:solidFill>
                          <a:srgbClr val="000000"/>
                        </a:solidFill>
                        <a:effectLst/>
                        <a:latin typeface="Calibri" panose="020F0502020204030204" pitchFamily="34" charset="0"/>
                      </a:endParaRPr>
                    </a:p>
                  </a:txBody>
                  <a:tcPr marL="5666" marR="5666" marT="5666" marB="0" anchor="b">
                    <a:lnL>
                      <a:noFill/>
                    </a:lnL>
                    <a:lnR>
                      <a:noFill/>
                    </a:lnR>
                    <a:lnT>
                      <a:noFill/>
                    </a:lnT>
                    <a:lnB>
                      <a:noFill/>
                    </a:lnB>
                    <a:lnTlToBr w="12700" cmpd="sng">
                      <a:noFill/>
                      <a:prstDash val="solid"/>
                    </a:lnTlToBr>
                    <a:lnBlToTr w="12700" cmpd="sng">
                      <a:noFill/>
                      <a:prstDash val="solid"/>
                    </a:lnBlToTr>
                    <a:solidFill>
                      <a:srgbClr val="92D050"/>
                    </a:solidFill>
                  </a:tcPr>
                </a:tc>
                <a:tc>
                  <a:txBody>
                    <a:bodyPr/>
                    <a:lstStyle/>
                    <a:p>
                      <a:pPr algn="l" fontAlgn="b"/>
                      <a:r>
                        <a:rPr lang="en-US" sz="2400" b="1" i="0" u="none" strike="noStrike" dirty="0">
                          <a:solidFill>
                            <a:srgbClr val="000000"/>
                          </a:solidFill>
                          <a:effectLst/>
                          <a:latin typeface="Calibri" panose="020F0502020204030204" pitchFamily="34" charset="0"/>
                        </a:rPr>
                        <a:t>Sadducees</a:t>
                      </a:r>
                    </a:p>
                  </a:txBody>
                  <a:tcPr marL="5666" marR="5666" marT="5666" marB="0" anchor="b">
                    <a:lnL>
                      <a:noFill/>
                    </a:lnL>
                    <a:lnR>
                      <a:noFill/>
                    </a:lnR>
                    <a:lnT w="12700" cmpd="sng">
                      <a:noFill/>
                      <a:prstDash val="solid"/>
                    </a:lnT>
                    <a:lnB>
                      <a:noFill/>
                    </a:lnB>
                    <a:lnTlToBr w="12700" cmpd="sng">
                      <a:noFill/>
                      <a:prstDash val="solid"/>
                    </a:lnTlToBr>
                    <a:lnBlToTr w="12700" cmpd="sng">
                      <a:noFill/>
                      <a:prstDash val="solid"/>
                    </a:lnBlToTr>
                    <a:solidFill>
                      <a:srgbClr val="92D050"/>
                    </a:solidFill>
                  </a:tcPr>
                </a:tc>
                <a:tc>
                  <a:txBody>
                    <a:bodyPr/>
                    <a:lstStyle/>
                    <a:p>
                      <a:pPr algn="l" fontAlgn="b"/>
                      <a:r>
                        <a:rPr lang="en-US" sz="2400" b="1" i="0" u="none" strike="noStrike" dirty="0">
                          <a:solidFill>
                            <a:srgbClr val="000000"/>
                          </a:solidFill>
                          <a:effectLst/>
                          <a:latin typeface="Calibri" panose="020F0502020204030204" pitchFamily="34" charset="0"/>
                        </a:rPr>
                        <a:t>Followers of Yeshua</a:t>
                      </a:r>
                    </a:p>
                  </a:txBody>
                  <a:tcPr marL="5666" marR="5666" marT="5666" marB="0" anchor="b">
                    <a:lnL>
                      <a:noFill/>
                    </a:lnL>
                    <a:lnR>
                      <a:noFill/>
                    </a:lnR>
                    <a:lnT>
                      <a:noFill/>
                    </a:lnT>
                    <a:lnB>
                      <a:noFill/>
                    </a:lnB>
                    <a:lnTlToBr w="12700" cmpd="sng">
                      <a:noFill/>
                      <a:prstDash val="solid"/>
                    </a:lnTlToBr>
                    <a:lnBlToTr w="12700" cmpd="sng">
                      <a:noFill/>
                      <a:prstDash val="solid"/>
                    </a:lnBlToTr>
                    <a:solidFill>
                      <a:srgbClr val="92D050"/>
                    </a:solidFill>
                  </a:tcPr>
                </a:tc>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extLst>
                  <a:ext uri="{0D108BD9-81ED-4DB2-BD59-A6C34878D82A}">
                    <a16:rowId xmlns:a16="http://schemas.microsoft.com/office/drawing/2014/main" val="3790508441"/>
                  </a:ext>
                </a:extLst>
              </a:tr>
              <a:tr h="252462">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tc>
                  <a:txBody>
                    <a:bodyPr/>
                    <a:lstStyle/>
                    <a:p>
                      <a:pPr algn="l" fontAlgn="b"/>
                      <a:r>
                        <a:rPr lang="en-US" sz="1900" b="1" i="0" u="none" strike="noStrike" dirty="0">
                          <a:solidFill>
                            <a:srgbClr val="000000"/>
                          </a:solidFill>
                          <a:effectLst/>
                          <a:latin typeface="Calibri" panose="020F0502020204030204" pitchFamily="34" charset="0"/>
                        </a:rPr>
                        <a:t>Angels</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dirty="0">
                          <a:solidFill>
                            <a:srgbClr val="000000"/>
                          </a:solidFill>
                          <a:effectLst/>
                          <a:latin typeface="Bahnschrift SemiBold Condensed" panose="020B0502040204020203" pitchFamily="34" charset="0"/>
                        </a:rPr>
                        <a:t>yes</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dirty="0">
                          <a:solidFill>
                            <a:srgbClr val="000000"/>
                          </a:solidFill>
                          <a:effectLst/>
                          <a:latin typeface="Bahnschrift SemiBold Condensed" panose="020B0502040204020203" pitchFamily="34" charset="0"/>
                        </a:rPr>
                        <a:t>yes</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dirty="0">
                          <a:solidFill>
                            <a:srgbClr val="000000"/>
                          </a:solidFill>
                          <a:effectLst/>
                          <a:latin typeface="Bahnschrift SemiBold Condensed" panose="020B0502040204020203" pitchFamily="34" charset="0"/>
                        </a:rPr>
                        <a:t>no</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dirty="0">
                          <a:solidFill>
                            <a:srgbClr val="000000"/>
                          </a:solidFill>
                          <a:effectLst/>
                          <a:latin typeface="Bahnschrift SemiBold Condensed" panose="020B0502040204020203" pitchFamily="34" charset="0"/>
                        </a:rPr>
                        <a:t>yes</a:t>
                      </a:r>
                    </a:p>
                  </a:txBody>
                  <a:tcPr marL="5666" marR="5666" marT="5666" marB="0" anchor="b">
                    <a:lnL>
                      <a:noFill/>
                    </a:lnL>
                    <a:lnR>
                      <a:noFill/>
                    </a:lnR>
                    <a:lnT>
                      <a:noFill/>
                    </a:lnT>
                    <a:lnB>
                      <a:noFill/>
                    </a:lnB>
                    <a:solidFill>
                      <a:srgbClr val="E1EB9E"/>
                    </a:solidFill>
                  </a:tcPr>
                </a:tc>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extLst>
                  <a:ext uri="{0D108BD9-81ED-4DB2-BD59-A6C34878D82A}">
                    <a16:rowId xmlns:a16="http://schemas.microsoft.com/office/drawing/2014/main" val="3931136856"/>
                  </a:ext>
                </a:extLst>
              </a:tr>
              <a:tr h="252462">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tc>
                  <a:txBody>
                    <a:bodyPr/>
                    <a:lstStyle/>
                    <a:p>
                      <a:pPr algn="l" fontAlgn="b"/>
                      <a:r>
                        <a:rPr lang="en-US" sz="1900" b="1" i="0" u="none" strike="noStrike" dirty="0">
                          <a:solidFill>
                            <a:srgbClr val="000000"/>
                          </a:solidFill>
                          <a:effectLst/>
                          <a:latin typeface="Calibri" panose="020F0502020204030204" pitchFamily="34" charset="0"/>
                        </a:rPr>
                        <a:t>Behavior</a:t>
                      </a:r>
                    </a:p>
                  </a:txBody>
                  <a:tcPr marL="5666" marR="5666" marT="5666" marB="0" anchor="b">
                    <a:lnL>
                      <a:noFill/>
                    </a:lnL>
                    <a:lnR>
                      <a:noFill/>
                    </a:lnR>
                    <a:lnT>
                      <a:noFill/>
                    </a:lnT>
                    <a:lnB>
                      <a:noFill/>
                    </a:lnB>
                  </a:tcPr>
                </a:tc>
                <a:tc>
                  <a:txBody>
                    <a:bodyPr/>
                    <a:lstStyle/>
                    <a:p>
                      <a:pPr algn="l" fontAlgn="b"/>
                      <a:r>
                        <a:rPr lang="en-US" sz="1800" b="0" i="0" u="none" strike="noStrike" dirty="0">
                          <a:solidFill>
                            <a:srgbClr val="000000"/>
                          </a:solidFill>
                          <a:effectLst/>
                          <a:latin typeface="Bahnschrift SemiBold Condensed" panose="020B0502040204020203" pitchFamily="34" charset="0"/>
                        </a:rPr>
                        <a:t>to own friendly</a:t>
                      </a:r>
                    </a:p>
                  </a:txBody>
                  <a:tcPr marL="5666" marR="5666" marT="5666" marB="0" anchor="b">
                    <a:lnL>
                      <a:noFill/>
                    </a:lnL>
                    <a:lnR>
                      <a:noFill/>
                    </a:lnR>
                    <a:lnT>
                      <a:noFill/>
                    </a:lnT>
                    <a:lnB>
                      <a:noFill/>
                    </a:lnB>
                  </a:tcPr>
                </a:tc>
                <a:tc>
                  <a:txBody>
                    <a:bodyPr/>
                    <a:lstStyle/>
                    <a:p>
                      <a:pPr algn="l" fontAlgn="b"/>
                      <a:r>
                        <a:rPr lang="en-US" sz="1800" b="0" i="0" u="none" strike="noStrike" dirty="0">
                          <a:solidFill>
                            <a:srgbClr val="000000"/>
                          </a:solidFill>
                          <a:effectLst/>
                          <a:latin typeface="Bahnschrift SemiBold Condensed" panose="020B0502040204020203" pitchFamily="34" charset="0"/>
                        </a:rPr>
                        <a:t>general friendly</a:t>
                      </a:r>
                    </a:p>
                  </a:txBody>
                  <a:tcPr marL="5666" marR="5666" marT="5666" marB="0" anchor="b">
                    <a:lnL>
                      <a:noFill/>
                    </a:lnL>
                    <a:lnR>
                      <a:noFill/>
                    </a:lnR>
                    <a:lnT>
                      <a:noFill/>
                    </a:lnT>
                    <a:lnB>
                      <a:noFill/>
                    </a:lnB>
                  </a:tcPr>
                </a:tc>
                <a:tc>
                  <a:txBody>
                    <a:bodyPr/>
                    <a:lstStyle/>
                    <a:p>
                      <a:pPr algn="l" fontAlgn="b"/>
                      <a:r>
                        <a:rPr lang="en-US" sz="1800" b="0" i="0" u="none" strike="noStrike" dirty="0">
                          <a:solidFill>
                            <a:srgbClr val="000000"/>
                          </a:solidFill>
                          <a:effectLst/>
                          <a:latin typeface="Bahnschrift SemiBold Condensed" panose="020B0502040204020203" pitchFamily="34" charset="0"/>
                        </a:rPr>
                        <a:t>rude</a:t>
                      </a:r>
                    </a:p>
                  </a:txBody>
                  <a:tcPr marL="5666" marR="5666" marT="5666" marB="0" anchor="b">
                    <a:lnL>
                      <a:noFill/>
                    </a:lnL>
                    <a:lnR>
                      <a:noFill/>
                    </a:lnR>
                    <a:lnT>
                      <a:noFill/>
                    </a:lnT>
                    <a:lnB>
                      <a:noFill/>
                    </a:lnB>
                  </a:tcPr>
                </a:tc>
                <a:tc>
                  <a:txBody>
                    <a:bodyPr/>
                    <a:lstStyle/>
                    <a:p>
                      <a:pPr algn="l" fontAlgn="b"/>
                      <a:r>
                        <a:rPr lang="en-US" sz="1800" b="0" i="0" u="none" strike="noStrike">
                          <a:solidFill>
                            <a:srgbClr val="000000"/>
                          </a:solidFill>
                          <a:effectLst/>
                          <a:latin typeface="Bahnschrift SemiBold Condensed" panose="020B0502040204020203" pitchFamily="34" charset="0"/>
                        </a:rPr>
                        <a:t>general friendly</a:t>
                      </a:r>
                    </a:p>
                  </a:txBody>
                  <a:tcPr marL="5666" marR="5666" marT="5666" marB="0" anchor="b">
                    <a:lnL>
                      <a:noFill/>
                    </a:lnL>
                    <a:lnR>
                      <a:noFill/>
                    </a:lnR>
                    <a:lnT>
                      <a:noFill/>
                    </a:lnT>
                    <a:lnB>
                      <a:noFill/>
                    </a:lnB>
                  </a:tcPr>
                </a:tc>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extLst>
                  <a:ext uri="{0D108BD9-81ED-4DB2-BD59-A6C34878D82A}">
                    <a16:rowId xmlns:a16="http://schemas.microsoft.com/office/drawing/2014/main" val="2711810485"/>
                  </a:ext>
                </a:extLst>
              </a:tr>
              <a:tr h="252462">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tc>
                  <a:txBody>
                    <a:bodyPr/>
                    <a:lstStyle/>
                    <a:p>
                      <a:pPr algn="l" fontAlgn="b"/>
                      <a:r>
                        <a:rPr lang="en-US" sz="1900" b="1" i="0" u="none" strike="noStrike" dirty="0">
                          <a:solidFill>
                            <a:srgbClr val="000000"/>
                          </a:solidFill>
                          <a:effectLst/>
                          <a:latin typeface="Calibri" panose="020F0502020204030204" pitchFamily="34" charset="0"/>
                        </a:rPr>
                        <a:t>Emphasis</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dirty="0">
                          <a:solidFill>
                            <a:srgbClr val="000000"/>
                          </a:solidFill>
                          <a:effectLst/>
                          <a:latin typeface="Bahnschrift SemiBold Condensed" panose="020B0502040204020203" pitchFamily="34" charset="0"/>
                        </a:rPr>
                        <a:t>Doctrine/ Tradition</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dirty="0">
                          <a:solidFill>
                            <a:srgbClr val="000000"/>
                          </a:solidFill>
                          <a:effectLst/>
                          <a:latin typeface="Bahnschrift SemiBold Condensed" panose="020B0502040204020203" pitchFamily="34" charset="0"/>
                        </a:rPr>
                        <a:t>Prophecy</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a:solidFill>
                            <a:srgbClr val="000000"/>
                          </a:solidFill>
                          <a:effectLst/>
                          <a:latin typeface="Bahnschrift SemiBold Condensed" panose="020B0502040204020203" pitchFamily="34" charset="0"/>
                        </a:rPr>
                        <a:t>Social</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a:solidFill>
                            <a:srgbClr val="000000"/>
                          </a:solidFill>
                          <a:effectLst/>
                          <a:latin typeface="Bahnschrift SemiBold Condensed" panose="020B0502040204020203" pitchFamily="34" charset="0"/>
                        </a:rPr>
                        <a:t>Yeshuas teaching and coming</a:t>
                      </a:r>
                    </a:p>
                  </a:txBody>
                  <a:tcPr marL="5666" marR="5666" marT="5666" marB="0" anchor="b">
                    <a:lnL>
                      <a:noFill/>
                    </a:lnL>
                    <a:lnR>
                      <a:noFill/>
                    </a:lnR>
                    <a:lnT>
                      <a:noFill/>
                    </a:lnT>
                    <a:lnB>
                      <a:noFill/>
                    </a:lnB>
                    <a:solidFill>
                      <a:srgbClr val="E1EB9E"/>
                    </a:solidFill>
                  </a:tcPr>
                </a:tc>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extLst>
                  <a:ext uri="{0D108BD9-81ED-4DB2-BD59-A6C34878D82A}">
                    <a16:rowId xmlns:a16="http://schemas.microsoft.com/office/drawing/2014/main" val="3281441430"/>
                  </a:ext>
                </a:extLst>
              </a:tr>
              <a:tr h="252462">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tc>
                  <a:txBody>
                    <a:bodyPr/>
                    <a:lstStyle/>
                    <a:p>
                      <a:pPr algn="l" fontAlgn="b"/>
                      <a:r>
                        <a:rPr lang="en-US" sz="1900" b="1" i="0" u="none" strike="noStrike" dirty="0">
                          <a:solidFill>
                            <a:srgbClr val="000000"/>
                          </a:solidFill>
                          <a:effectLst/>
                          <a:latin typeface="Calibri" panose="020F0502020204030204" pitchFamily="34" charset="0"/>
                        </a:rPr>
                        <a:t>Eternal Life</a:t>
                      </a:r>
                    </a:p>
                  </a:txBody>
                  <a:tcPr marL="5666" marR="5666" marT="5666" marB="0" anchor="b">
                    <a:lnL>
                      <a:noFill/>
                    </a:lnL>
                    <a:lnR>
                      <a:noFill/>
                    </a:lnR>
                    <a:lnT>
                      <a:noFill/>
                    </a:lnT>
                    <a:lnB>
                      <a:noFill/>
                    </a:lnB>
                  </a:tcPr>
                </a:tc>
                <a:tc>
                  <a:txBody>
                    <a:bodyPr/>
                    <a:lstStyle/>
                    <a:p>
                      <a:pPr algn="l" fontAlgn="b"/>
                      <a:r>
                        <a:rPr lang="en-US" sz="1800" b="0" i="0" u="none" strike="noStrike" dirty="0">
                          <a:solidFill>
                            <a:srgbClr val="000000"/>
                          </a:solidFill>
                          <a:effectLst/>
                          <a:latin typeface="Bahnschrift SemiBold Condensed" panose="020B0502040204020203" pitchFamily="34" charset="0"/>
                        </a:rPr>
                        <a:t>yes</a:t>
                      </a:r>
                    </a:p>
                  </a:txBody>
                  <a:tcPr marL="5666" marR="5666" marT="5666" marB="0" anchor="b">
                    <a:lnL>
                      <a:noFill/>
                    </a:lnL>
                    <a:lnR>
                      <a:noFill/>
                    </a:lnR>
                    <a:lnT>
                      <a:noFill/>
                    </a:lnT>
                    <a:lnB>
                      <a:noFill/>
                    </a:lnB>
                  </a:tcPr>
                </a:tc>
                <a:tc>
                  <a:txBody>
                    <a:bodyPr/>
                    <a:lstStyle/>
                    <a:p>
                      <a:pPr algn="l" fontAlgn="b"/>
                      <a:r>
                        <a:rPr lang="en-US" sz="1800" b="0" i="0" u="none" strike="noStrike" dirty="0">
                          <a:solidFill>
                            <a:srgbClr val="000000"/>
                          </a:solidFill>
                          <a:effectLst/>
                          <a:latin typeface="Bahnschrift SemiBold Condensed" panose="020B0502040204020203" pitchFamily="34" charset="0"/>
                        </a:rPr>
                        <a:t>yes</a:t>
                      </a:r>
                    </a:p>
                  </a:txBody>
                  <a:tcPr marL="5666" marR="5666" marT="5666" marB="0" anchor="b">
                    <a:lnL>
                      <a:noFill/>
                    </a:lnL>
                    <a:lnR>
                      <a:noFill/>
                    </a:lnR>
                    <a:lnT>
                      <a:noFill/>
                    </a:lnT>
                    <a:lnB>
                      <a:noFill/>
                    </a:lnB>
                  </a:tcPr>
                </a:tc>
                <a:tc>
                  <a:txBody>
                    <a:bodyPr/>
                    <a:lstStyle/>
                    <a:p>
                      <a:pPr algn="l" fontAlgn="b"/>
                      <a:r>
                        <a:rPr lang="en-US" sz="1800" b="0" i="0" u="none" strike="noStrike">
                          <a:solidFill>
                            <a:srgbClr val="000000"/>
                          </a:solidFill>
                          <a:effectLst/>
                          <a:latin typeface="Bahnschrift SemiBold Condensed" panose="020B0502040204020203" pitchFamily="34" charset="0"/>
                        </a:rPr>
                        <a:t>no</a:t>
                      </a:r>
                    </a:p>
                  </a:txBody>
                  <a:tcPr marL="5666" marR="5666" marT="5666" marB="0" anchor="b">
                    <a:lnL>
                      <a:noFill/>
                    </a:lnL>
                    <a:lnR>
                      <a:noFill/>
                    </a:lnR>
                    <a:lnT>
                      <a:noFill/>
                    </a:lnT>
                    <a:lnB>
                      <a:noFill/>
                    </a:lnB>
                  </a:tcPr>
                </a:tc>
                <a:tc>
                  <a:txBody>
                    <a:bodyPr/>
                    <a:lstStyle/>
                    <a:p>
                      <a:pPr algn="l" fontAlgn="b"/>
                      <a:r>
                        <a:rPr lang="en-US" sz="1800" b="0" i="0" u="none" strike="noStrike">
                          <a:solidFill>
                            <a:srgbClr val="000000"/>
                          </a:solidFill>
                          <a:effectLst/>
                          <a:latin typeface="Bahnschrift SemiBold Condensed" panose="020B0502040204020203" pitchFamily="34" charset="0"/>
                        </a:rPr>
                        <a:t>yes</a:t>
                      </a:r>
                    </a:p>
                  </a:txBody>
                  <a:tcPr marL="5666" marR="5666" marT="5666" marB="0" anchor="b">
                    <a:lnL>
                      <a:noFill/>
                    </a:lnL>
                    <a:lnR>
                      <a:noFill/>
                    </a:lnR>
                    <a:lnT>
                      <a:noFill/>
                    </a:lnT>
                    <a:lnB>
                      <a:noFill/>
                    </a:lnB>
                  </a:tcPr>
                </a:tc>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extLst>
                  <a:ext uri="{0D108BD9-81ED-4DB2-BD59-A6C34878D82A}">
                    <a16:rowId xmlns:a16="http://schemas.microsoft.com/office/drawing/2014/main" val="2350578253"/>
                  </a:ext>
                </a:extLst>
              </a:tr>
              <a:tr h="252462">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tc>
                  <a:txBody>
                    <a:bodyPr/>
                    <a:lstStyle/>
                    <a:p>
                      <a:pPr algn="l" fontAlgn="b"/>
                      <a:r>
                        <a:rPr lang="en-US" sz="1900" b="1" i="0" u="none" strike="noStrike">
                          <a:solidFill>
                            <a:srgbClr val="000000"/>
                          </a:solidFill>
                          <a:effectLst/>
                          <a:latin typeface="Calibri" panose="020F0502020204030204" pitchFamily="34" charset="0"/>
                        </a:rPr>
                        <a:t>Gentile Circumcision</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dirty="0">
                          <a:solidFill>
                            <a:srgbClr val="000000"/>
                          </a:solidFill>
                          <a:effectLst/>
                          <a:latin typeface="Bahnschrift SemiBold Condensed" panose="020B0502040204020203" pitchFamily="34" charset="0"/>
                        </a:rPr>
                        <a:t>no force</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dirty="0">
                          <a:solidFill>
                            <a:srgbClr val="000000"/>
                          </a:solidFill>
                          <a:effectLst/>
                          <a:latin typeface="Bahnschrift SemiBold Condensed" panose="020B0502040204020203" pitchFamily="34" charset="0"/>
                        </a:rPr>
                        <a:t>no force</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a:solidFill>
                            <a:srgbClr val="000000"/>
                          </a:solidFill>
                          <a:effectLst/>
                          <a:latin typeface="Bahnschrift SemiBold Condensed" panose="020B0502040204020203" pitchFamily="34" charset="0"/>
                        </a:rPr>
                        <a:t>All in Israel</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a:solidFill>
                            <a:srgbClr val="000000"/>
                          </a:solidFill>
                          <a:effectLst/>
                          <a:latin typeface="Bahnschrift SemiBold Condensed" panose="020B0502040204020203" pitchFamily="34" charset="0"/>
                        </a:rPr>
                        <a:t>no</a:t>
                      </a:r>
                    </a:p>
                  </a:txBody>
                  <a:tcPr marL="5666" marR="5666" marT="5666" marB="0" anchor="b">
                    <a:lnL>
                      <a:noFill/>
                    </a:lnL>
                    <a:lnR>
                      <a:noFill/>
                    </a:lnR>
                    <a:lnT>
                      <a:noFill/>
                    </a:lnT>
                    <a:lnB>
                      <a:noFill/>
                    </a:lnB>
                    <a:solidFill>
                      <a:srgbClr val="E1EB9E"/>
                    </a:solidFill>
                  </a:tcPr>
                </a:tc>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extLst>
                  <a:ext uri="{0D108BD9-81ED-4DB2-BD59-A6C34878D82A}">
                    <a16:rowId xmlns:a16="http://schemas.microsoft.com/office/drawing/2014/main" val="69654101"/>
                  </a:ext>
                </a:extLst>
              </a:tr>
              <a:tr h="252462">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tc>
                  <a:txBody>
                    <a:bodyPr/>
                    <a:lstStyle/>
                    <a:p>
                      <a:pPr algn="l" fontAlgn="b"/>
                      <a:r>
                        <a:rPr lang="en-US" sz="1900" b="1" i="0" u="none" strike="noStrike" dirty="0">
                          <a:solidFill>
                            <a:srgbClr val="000000"/>
                          </a:solidFill>
                          <a:effectLst/>
                          <a:latin typeface="Calibri" panose="020F0502020204030204" pitchFamily="34" charset="0"/>
                        </a:rPr>
                        <a:t>Messiah as Person</a:t>
                      </a:r>
                    </a:p>
                  </a:txBody>
                  <a:tcPr marL="5666" marR="5666" marT="5666" marB="0" anchor="b">
                    <a:lnL>
                      <a:noFill/>
                    </a:lnL>
                    <a:lnR>
                      <a:noFill/>
                    </a:lnR>
                    <a:lnT>
                      <a:noFill/>
                    </a:lnT>
                    <a:lnB>
                      <a:noFill/>
                    </a:lnB>
                  </a:tcPr>
                </a:tc>
                <a:tc>
                  <a:txBody>
                    <a:bodyPr/>
                    <a:lstStyle/>
                    <a:p>
                      <a:pPr algn="l" fontAlgn="b"/>
                      <a:r>
                        <a:rPr lang="en-US" sz="1800" b="0" i="0" u="none" strike="noStrike" dirty="0">
                          <a:solidFill>
                            <a:srgbClr val="000000"/>
                          </a:solidFill>
                          <a:effectLst/>
                          <a:latin typeface="Bahnschrift SemiBold Condensed" panose="020B0502040204020203" pitchFamily="34" charset="0"/>
                        </a:rPr>
                        <a:t>man</a:t>
                      </a:r>
                    </a:p>
                  </a:txBody>
                  <a:tcPr marL="5666" marR="5666" marT="5666" marB="0" anchor="b">
                    <a:lnL>
                      <a:noFill/>
                    </a:lnL>
                    <a:lnR>
                      <a:noFill/>
                    </a:lnR>
                    <a:lnT>
                      <a:noFill/>
                    </a:lnT>
                    <a:lnB>
                      <a:noFill/>
                    </a:lnB>
                  </a:tcPr>
                </a:tc>
                <a:tc>
                  <a:txBody>
                    <a:bodyPr/>
                    <a:lstStyle/>
                    <a:p>
                      <a:pPr algn="l" fontAlgn="b"/>
                      <a:r>
                        <a:rPr lang="en-US" sz="1800" b="0" i="0" u="none" strike="noStrike">
                          <a:solidFill>
                            <a:srgbClr val="000000"/>
                          </a:solidFill>
                          <a:effectLst/>
                          <a:latin typeface="Bahnschrift SemiBold Condensed" panose="020B0502040204020203" pitchFamily="34" charset="0"/>
                        </a:rPr>
                        <a:t>God in Flesh</a:t>
                      </a:r>
                    </a:p>
                  </a:txBody>
                  <a:tcPr marL="5666" marR="5666" marT="5666" marB="0" anchor="b">
                    <a:lnL>
                      <a:noFill/>
                    </a:lnL>
                    <a:lnR>
                      <a:noFill/>
                    </a:lnR>
                    <a:lnT>
                      <a:noFill/>
                    </a:lnT>
                    <a:lnB>
                      <a:noFill/>
                    </a:lnB>
                  </a:tcPr>
                </a:tc>
                <a:tc>
                  <a:txBody>
                    <a:bodyPr/>
                    <a:lstStyle/>
                    <a:p>
                      <a:pPr algn="l" fontAlgn="b"/>
                      <a:r>
                        <a:rPr lang="en-US" sz="1800" b="0" i="0" u="none" strike="noStrike" dirty="0">
                          <a:solidFill>
                            <a:srgbClr val="000000"/>
                          </a:solidFill>
                          <a:effectLst/>
                          <a:latin typeface="Bahnschrift SemiBold Condensed" panose="020B0502040204020203" pitchFamily="34" charset="0"/>
                        </a:rPr>
                        <a:t>no idea</a:t>
                      </a:r>
                    </a:p>
                  </a:txBody>
                  <a:tcPr marL="5666" marR="5666" marT="5666" marB="0" anchor="b">
                    <a:lnL>
                      <a:noFill/>
                    </a:lnL>
                    <a:lnR>
                      <a:noFill/>
                    </a:lnR>
                    <a:lnT>
                      <a:noFill/>
                    </a:lnT>
                    <a:lnB>
                      <a:noFill/>
                    </a:lnB>
                  </a:tcPr>
                </a:tc>
                <a:tc>
                  <a:txBody>
                    <a:bodyPr/>
                    <a:lstStyle/>
                    <a:p>
                      <a:pPr algn="l" fontAlgn="b"/>
                      <a:r>
                        <a:rPr lang="en-US" sz="1800" b="0" i="0" u="none" strike="noStrike">
                          <a:solidFill>
                            <a:srgbClr val="000000"/>
                          </a:solidFill>
                          <a:effectLst/>
                          <a:latin typeface="Bahnschrift SemiBold Condensed" panose="020B0502040204020203" pitchFamily="34" charset="0"/>
                        </a:rPr>
                        <a:t>God in Flesh</a:t>
                      </a:r>
                    </a:p>
                  </a:txBody>
                  <a:tcPr marL="5666" marR="5666" marT="5666" marB="0" anchor="b">
                    <a:lnL>
                      <a:noFill/>
                    </a:lnL>
                    <a:lnR>
                      <a:noFill/>
                    </a:lnR>
                    <a:lnT>
                      <a:noFill/>
                    </a:lnT>
                    <a:lnB>
                      <a:noFill/>
                    </a:lnB>
                  </a:tcPr>
                </a:tc>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extLst>
                  <a:ext uri="{0D108BD9-81ED-4DB2-BD59-A6C34878D82A}">
                    <a16:rowId xmlns:a16="http://schemas.microsoft.com/office/drawing/2014/main" val="1274779841"/>
                  </a:ext>
                </a:extLst>
              </a:tr>
              <a:tr h="252462">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tc>
                  <a:txBody>
                    <a:bodyPr/>
                    <a:lstStyle/>
                    <a:p>
                      <a:pPr algn="l" fontAlgn="b"/>
                      <a:r>
                        <a:rPr lang="en-US" sz="1900" b="1" i="0" u="none" strike="noStrike">
                          <a:solidFill>
                            <a:srgbClr val="000000"/>
                          </a:solidFill>
                          <a:effectLst/>
                          <a:latin typeface="Calibri" panose="020F0502020204030204" pitchFamily="34" charset="0"/>
                        </a:rPr>
                        <a:t>Messiahs coming</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dirty="0">
                          <a:solidFill>
                            <a:srgbClr val="000000"/>
                          </a:solidFill>
                          <a:effectLst/>
                          <a:latin typeface="Bahnschrift SemiBold Condensed" panose="020B0502040204020203" pitchFamily="34" charset="0"/>
                        </a:rPr>
                        <a:t>Kingdom</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a:solidFill>
                            <a:srgbClr val="000000"/>
                          </a:solidFill>
                          <a:effectLst/>
                          <a:latin typeface="Bahnschrift SemiBold Condensed" panose="020B0502040204020203" pitchFamily="34" charset="0"/>
                        </a:rPr>
                        <a:t>Suffer / Kingdom</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a:solidFill>
                            <a:srgbClr val="000000"/>
                          </a:solidFill>
                          <a:effectLst/>
                          <a:latin typeface="Bahnschrift SemiBold Condensed" panose="020B0502040204020203" pitchFamily="34" charset="0"/>
                        </a:rPr>
                        <a:t>no idea</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a:solidFill>
                            <a:srgbClr val="000000"/>
                          </a:solidFill>
                          <a:effectLst/>
                          <a:latin typeface="Bahnschrift SemiBold Condensed" panose="020B0502040204020203" pitchFamily="34" charset="0"/>
                        </a:rPr>
                        <a:t>Suffer /Rapture / Kingdom</a:t>
                      </a:r>
                    </a:p>
                  </a:txBody>
                  <a:tcPr marL="5666" marR="5666" marT="5666" marB="0" anchor="b">
                    <a:lnL>
                      <a:noFill/>
                    </a:lnL>
                    <a:lnR>
                      <a:noFill/>
                    </a:lnR>
                    <a:lnT>
                      <a:noFill/>
                    </a:lnT>
                    <a:lnB>
                      <a:noFill/>
                    </a:lnB>
                    <a:solidFill>
                      <a:srgbClr val="E1EB9E"/>
                    </a:solidFill>
                  </a:tcPr>
                </a:tc>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extLst>
                  <a:ext uri="{0D108BD9-81ED-4DB2-BD59-A6C34878D82A}">
                    <a16:rowId xmlns:a16="http://schemas.microsoft.com/office/drawing/2014/main" val="3975118433"/>
                  </a:ext>
                </a:extLst>
              </a:tr>
              <a:tr h="252462">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tc>
                  <a:txBody>
                    <a:bodyPr/>
                    <a:lstStyle/>
                    <a:p>
                      <a:pPr algn="l" fontAlgn="b"/>
                      <a:r>
                        <a:rPr lang="en-US" sz="1900" b="1" i="0" u="none" strike="noStrike" dirty="0" err="1">
                          <a:solidFill>
                            <a:srgbClr val="000000"/>
                          </a:solidFill>
                          <a:effectLst/>
                          <a:latin typeface="Calibri" panose="020F0502020204030204" pitchFamily="34" charset="0"/>
                        </a:rPr>
                        <a:t>Noahs</a:t>
                      </a:r>
                      <a:r>
                        <a:rPr lang="en-US" sz="1900" b="1" i="0" u="none" strike="noStrike" dirty="0">
                          <a:solidFill>
                            <a:srgbClr val="000000"/>
                          </a:solidFill>
                          <a:effectLst/>
                          <a:latin typeface="Calibri" panose="020F0502020204030204" pitchFamily="34" charset="0"/>
                        </a:rPr>
                        <a:t> Law</a:t>
                      </a:r>
                    </a:p>
                  </a:txBody>
                  <a:tcPr marL="5666" marR="5666" marT="5666" marB="0" anchor="b">
                    <a:lnL>
                      <a:noFill/>
                    </a:lnL>
                    <a:lnR>
                      <a:noFill/>
                    </a:lnR>
                    <a:lnT>
                      <a:noFill/>
                    </a:lnT>
                    <a:lnB>
                      <a:noFill/>
                    </a:lnB>
                  </a:tcPr>
                </a:tc>
                <a:tc>
                  <a:txBody>
                    <a:bodyPr/>
                    <a:lstStyle/>
                    <a:p>
                      <a:pPr algn="l" fontAlgn="b"/>
                      <a:r>
                        <a:rPr lang="en-US" sz="1800" b="0" i="0" u="none" strike="noStrike" dirty="0">
                          <a:solidFill>
                            <a:srgbClr val="000000"/>
                          </a:solidFill>
                          <a:effectLst/>
                          <a:latin typeface="Bahnschrift SemiBold Condensed" panose="020B0502040204020203" pitchFamily="34" charset="0"/>
                        </a:rPr>
                        <a:t>yes</a:t>
                      </a:r>
                    </a:p>
                  </a:txBody>
                  <a:tcPr marL="5666" marR="5666" marT="5666" marB="0" anchor="b">
                    <a:lnL>
                      <a:noFill/>
                    </a:lnL>
                    <a:lnR>
                      <a:noFill/>
                    </a:lnR>
                    <a:lnT>
                      <a:noFill/>
                    </a:lnT>
                    <a:lnB>
                      <a:noFill/>
                    </a:lnB>
                  </a:tcPr>
                </a:tc>
                <a:tc>
                  <a:txBody>
                    <a:bodyPr/>
                    <a:lstStyle/>
                    <a:p>
                      <a:pPr algn="l" fontAlgn="b"/>
                      <a:r>
                        <a:rPr lang="en-US" sz="1800" b="0" i="0" u="none" strike="noStrike">
                          <a:solidFill>
                            <a:srgbClr val="000000"/>
                          </a:solidFill>
                          <a:effectLst/>
                          <a:latin typeface="Bahnschrift SemiBold Condensed" panose="020B0502040204020203" pitchFamily="34" charset="0"/>
                        </a:rPr>
                        <a:t>yes</a:t>
                      </a:r>
                    </a:p>
                  </a:txBody>
                  <a:tcPr marL="5666" marR="5666" marT="5666" marB="0" anchor="b">
                    <a:lnL>
                      <a:noFill/>
                    </a:lnL>
                    <a:lnR>
                      <a:noFill/>
                    </a:lnR>
                    <a:lnT>
                      <a:noFill/>
                    </a:lnT>
                    <a:lnB>
                      <a:noFill/>
                    </a:lnB>
                  </a:tcPr>
                </a:tc>
                <a:tc>
                  <a:txBody>
                    <a:bodyPr/>
                    <a:lstStyle/>
                    <a:p>
                      <a:pPr algn="l" fontAlgn="b"/>
                      <a:r>
                        <a:rPr lang="en-US" sz="1800" b="0" i="0" u="none" strike="noStrike" dirty="0">
                          <a:solidFill>
                            <a:srgbClr val="000000"/>
                          </a:solidFill>
                          <a:effectLst/>
                          <a:latin typeface="Bahnschrift SemiBold Condensed" panose="020B0502040204020203" pitchFamily="34" charset="0"/>
                        </a:rPr>
                        <a:t>don't care</a:t>
                      </a:r>
                    </a:p>
                  </a:txBody>
                  <a:tcPr marL="5666" marR="5666" marT="5666" marB="0" anchor="b">
                    <a:lnL>
                      <a:noFill/>
                    </a:lnL>
                    <a:lnR>
                      <a:noFill/>
                    </a:lnR>
                    <a:lnT>
                      <a:noFill/>
                    </a:lnT>
                    <a:lnB>
                      <a:noFill/>
                    </a:lnB>
                  </a:tcPr>
                </a:tc>
                <a:tc>
                  <a:txBody>
                    <a:bodyPr/>
                    <a:lstStyle/>
                    <a:p>
                      <a:pPr algn="l" fontAlgn="b"/>
                      <a:r>
                        <a:rPr lang="en-US" sz="1800" b="0" i="0" u="none" strike="noStrike">
                          <a:solidFill>
                            <a:srgbClr val="000000"/>
                          </a:solidFill>
                          <a:effectLst/>
                          <a:latin typeface="Bahnschrift SemiBold Condensed" panose="020B0502040204020203" pitchFamily="34" charset="0"/>
                        </a:rPr>
                        <a:t>somehow </a:t>
                      </a:r>
                    </a:p>
                  </a:txBody>
                  <a:tcPr marL="5666" marR="5666" marT="5666" marB="0" anchor="b">
                    <a:lnL>
                      <a:noFill/>
                    </a:lnL>
                    <a:lnR>
                      <a:noFill/>
                    </a:lnR>
                    <a:lnT>
                      <a:noFill/>
                    </a:lnT>
                    <a:lnB>
                      <a:noFill/>
                    </a:lnB>
                  </a:tcPr>
                </a:tc>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extLst>
                  <a:ext uri="{0D108BD9-81ED-4DB2-BD59-A6C34878D82A}">
                    <a16:rowId xmlns:a16="http://schemas.microsoft.com/office/drawing/2014/main" val="1603347385"/>
                  </a:ext>
                </a:extLst>
              </a:tr>
              <a:tr h="252462">
                <a:tc>
                  <a:txBody>
                    <a:bodyPr/>
                    <a:lstStyle/>
                    <a:p>
                      <a:pPr algn="l" fontAlgn="b"/>
                      <a:r>
                        <a:rPr lang="en-US" sz="700" b="0" i="0" u="none" strike="noStrike" dirty="0">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tc>
                  <a:txBody>
                    <a:bodyPr/>
                    <a:lstStyle/>
                    <a:p>
                      <a:pPr algn="l" fontAlgn="b"/>
                      <a:r>
                        <a:rPr lang="en-US" sz="1900" b="1" i="0" u="none" strike="noStrike">
                          <a:solidFill>
                            <a:srgbClr val="000000"/>
                          </a:solidFill>
                          <a:effectLst/>
                          <a:latin typeface="Calibri" panose="020F0502020204030204" pitchFamily="34" charset="0"/>
                        </a:rPr>
                        <a:t>Oral Torah</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a:solidFill>
                            <a:srgbClr val="000000"/>
                          </a:solidFill>
                          <a:effectLst/>
                          <a:latin typeface="Bahnschrift SemiBold Condensed" panose="020B0502040204020203" pitchFamily="34" charset="0"/>
                        </a:rPr>
                        <a:t>accepted</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dirty="0">
                          <a:solidFill>
                            <a:srgbClr val="000000"/>
                          </a:solidFill>
                          <a:effectLst/>
                          <a:latin typeface="Bahnschrift SemiBold Condensed" panose="020B0502040204020203" pitchFamily="34" charset="0"/>
                        </a:rPr>
                        <a:t>rejected</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a:solidFill>
                            <a:srgbClr val="000000"/>
                          </a:solidFill>
                          <a:effectLst/>
                          <a:latin typeface="Bahnschrift SemiBold Condensed" panose="020B0502040204020203" pitchFamily="34" charset="0"/>
                        </a:rPr>
                        <a:t>rejected</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dirty="0">
                          <a:solidFill>
                            <a:srgbClr val="000000"/>
                          </a:solidFill>
                          <a:effectLst/>
                          <a:latin typeface="Bahnschrift SemiBold Condensed" panose="020B0502040204020203" pitchFamily="34" charset="0"/>
                        </a:rPr>
                        <a:t>no knowledge</a:t>
                      </a:r>
                    </a:p>
                  </a:txBody>
                  <a:tcPr marL="5666" marR="5666" marT="5666" marB="0" anchor="b">
                    <a:lnL>
                      <a:noFill/>
                    </a:lnL>
                    <a:lnR>
                      <a:noFill/>
                    </a:lnR>
                    <a:lnT>
                      <a:noFill/>
                    </a:lnT>
                    <a:lnB>
                      <a:noFill/>
                    </a:lnB>
                    <a:solidFill>
                      <a:srgbClr val="E1EB9E"/>
                    </a:solidFill>
                  </a:tcPr>
                </a:tc>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extLst>
                  <a:ext uri="{0D108BD9-81ED-4DB2-BD59-A6C34878D82A}">
                    <a16:rowId xmlns:a16="http://schemas.microsoft.com/office/drawing/2014/main" val="1971698772"/>
                  </a:ext>
                </a:extLst>
              </a:tr>
              <a:tr h="252462">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tc>
                  <a:txBody>
                    <a:bodyPr/>
                    <a:lstStyle/>
                    <a:p>
                      <a:pPr algn="l" fontAlgn="b"/>
                      <a:r>
                        <a:rPr lang="en-US" sz="1900" b="1" i="0" u="none" strike="noStrike">
                          <a:solidFill>
                            <a:srgbClr val="000000"/>
                          </a:solidFill>
                          <a:effectLst/>
                          <a:latin typeface="Calibri" panose="020F0502020204030204" pitchFamily="34" charset="0"/>
                        </a:rPr>
                        <a:t>Priesthood</a:t>
                      </a:r>
                    </a:p>
                  </a:txBody>
                  <a:tcPr marL="5666" marR="5666" marT="5666" marB="0" anchor="b">
                    <a:lnL>
                      <a:noFill/>
                    </a:lnL>
                    <a:lnR>
                      <a:noFill/>
                    </a:lnR>
                    <a:lnT>
                      <a:noFill/>
                    </a:lnT>
                    <a:lnB>
                      <a:noFill/>
                    </a:lnB>
                  </a:tcPr>
                </a:tc>
                <a:tc>
                  <a:txBody>
                    <a:bodyPr/>
                    <a:lstStyle/>
                    <a:p>
                      <a:pPr algn="l" fontAlgn="b"/>
                      <a:r>
                        <a:rPr lang="en-US" sz="1800" b="0" i="0" u="none" strike="noStrike" dirty="0">
                          <a:solidFill>
                            <a:srgbClr val="000000"/>
                          </a:solidFill>
                          <a:effectLst/>
                          <a:latin typeface="Bahnschrift SemiBold Condensed" panose="020B0502040204020203" pitchFamily="34" charset="0"/>
                        </a:rPr>
                        <a:t>Levites</a:t>
                      </a:r>
                    </a:p>
                  </a:txBody>
                  <a:tcPr marL="5666" marR="5666" marT="5666" marB="0" anchor="b">
                    <a:lnL>
                      <a:noFill/>
                    </a:lnL>
                    <a:lnR>
                      <a:noFill/>
                    </a:lnR>
                    <a:lnT>
                      <a:noFill/>
                    </a:lnT>
                    <a:lnB>
                      <a:noFill/>
                    </a:lnB>
                  </a:tcPr>
                </a:tc>
                <a:tc>
                  <a:txBody>
                    <a:bodyPr/>
                    <a:lstStyle/>
                    <a:p>
                      <a:pPr algn="l" fontAlgn="b"/>
                      <a:r>
                        <a:rPr lang="en-US" sz="1800" b="0" i="0" u="none" strike="noStrike">
                          <a:solidFill>
                            <a:srgbClr val="000000"/>
                          </a:solidFill>
                          <a:effectLst/>
                          <a:latin typeface="Bahnschrift SemiBold Condensed" panose="020B0502040204020203" pitchFamily="34" charset="0"/>
                        </a:rPr>
                        <a:t>Priests</a:t>
                      </a:r>
                    </a:p>
                  </a:txBody>
                  <a:tcPr marL="5666" marR="5666" marT="5666" marB="0" anchor="b">
                    <a:lnL>
                      <a:noFill/>
                    </a:lnL>
                    <a:lnR>
                      <a:noFill/>
                    </a:lnR>
                    <a:lnT>
                      <a:noFill/>
                    </a:lnT>
                    <a:lnB>
                      <a:noFill/>
                    </a:lnB>
                  </a:tcPr>
                </a:tc>
                <a:tc>
                  <a:txBody>
                    <a:bodyPr/>
                    <a:lstStyle/>
                    <a:p>
                      <a:pPr algn="l" fontAlgn="b"/>
                      <a:r>
                        <a:rPr lang="en-US" sz="1800" b="0" i="0" u="none" strike="noStrike" dirty="0">
                          <a:solidFill>
                            <a:srgbClr val="000000"/>
                          </a:solidFill>
                          <a:effectLst/>
                          <a:latin typeface="Bahnschrift SemiBold Condensed" panose="020B0502040204020203" pitchFamily="34" charset="0"/>
                        </a:rPr>
                        <a:t>for all</a:t>
                      </a:r>
                    </a:p>
                  </a:txBody>
                  <a:tcPr marL="5666" marR="5666" marT="5666" marB="0" anchor="b">
                    <a:lnL>
                      <a:noFill/>
                    </a:lnL>
                    <a:lnR>
                      <a:noFill/>
                    </a:lnR>
                    <a:lnT>
                      <a:noFill/>
                    </a:lnT>
                    <a:lnB>
                      <a:noFill/>
                    </a:lnB>
                  </a:tcPr>
                </a:tc>
                <a:tc>
                  <a:txBody>
                    <a:bodyPr/>
                    <a:lstStyle/>
                    <a:p>
                      <a:pPr algn="l" fontAlgn="b"/>
                      <a:r>
                        <a:rPr lang="en-US" sz="1800" b="0" i="0" u="none" strike="noStrike" dirty="0">
                          <a:solidFill>
                            <a:srgbClr val="000000"/>
                          </a:solidFill>
                          <a:effectLst/>
                          <a:latin typeface="Bahnschrift SemiBold Condensed" panose="020B0502040204020203" pitchFamily="34" charset="0"/>
                        </a:rPr>
                        <a:t>all Believers</a:t>
                      </a:r>
                    </a:p>
                  </a:txBody>
                  <a:tcPr marL="5666" marR="5666" marT="5666" marB="0" anchor="b">
                    <a:lnL>
                      <a:noFill/>
                    </a:lnL>
                    <a:lnR>
                      <a:noFill/>
                    </a:lnR>
                    <a:lnT>
                      <a:noFill/>
                    </a:lnT>
                    <a:lnB>
                      <a:noFill/>
                    </a:lnB>
                  </a:tcPr>
                </a:tc>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extLst>
                  <a:ext uri="{0D108BD9-81ED-4DB2-BD59-A6C34878D82A}">
                    <a16:rowId xmlns:a16="http://schemas.microsoft.com/office/drawing/2014/main" val="1851966873"/>
                  </a:ext>
                </a:extLst>
              </a:tr>
              <a:tr h="252462">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tc>
                  <a:txBody>
                    <a:bodyPr/>
                    <a:lstStyle/>
                    <a:p>
                      <a:pPr algn="l" fontAlgn="b"/>
                      <a:r>
                        <a:rPr lang="en-US" sz="1900" b="1" i="0" u="none" strike="noStrike" dirty="0">
                          <a:solidFill>
                            <a:srgbClr val="000000"/>
                          </a:solidFill>
                          <a:effectLst/>
                          <a:latin typeface="Calibri" panose="020F0502020204030204" pitchFamily="34" charset="0"/>
                        </a:rPr>
                        <a:t>Prophets</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dirty="0" err="1">
                          <a:solidFill>
                            <a:srgbClr val="000000"/>
                          </a:solidFill>
                          <a:effectLst/>
                          <a:latin typeface="Bahnschrift SemiBold Condensed" panose="020B0502040204020203" pitchFamily="34" charset="0"/>
                        </a:rPr>
                        <a:t>stoped</a:t>
                      </a:r>
                      <a:r>
                        <a:rPr lang="en-US" sz="1800" b="0" i="0" u="none" strike="noStrike" dirty="0">
                          <a:solidFill>
                            <a:srgbClr val="000000"/>
                          </a:solidFill>
                          <a:effectLst/>
                          <a:latin typeface="Bahnschrift SemiBold Condensed" panose="020B0502040204020203" pitchFamily="34" charset="0"/>
                        </a:rPr>
                        <a:t> after </a:t>
                      </a:r>
                      <a:r>
                        <a:rPr lang="en-US" sz="1800" b="0" i="0" u="none" strike="noStrike" dirty="0" err="1">
                          <a:solidFill>
                            <a:srgbClr val="000000"/>
                          </a:solidFill>
                          <a:effectLst/>
                          <a:latin typeface="Bahnschrift SemiBold Condensed" panose="020B0502040204020203" pitchFamily="34" charset="0"/>
                        </a:rPr>
                        <a:t>Maleachi</a:t>
                      </a:r>
                      <a:endParaRPr lang="en-US" sz="1800" b="0" i="0" u="none" strike="noStrike" dirty="0">
                        <a:solidFill>
                          <a:srgbClr val="000000"/>
                        </a:solidFill>
                        <a:effectLst/>
                        <a:latin typeface="Bahnschrift SemiBold Condensed" panose="020B0502040204020203" pitchFamily="34" charset="0"/>
                      </a:endParaRP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a:solidFill>
                            <a:srgbClr val="000000"/>
                          </a:solidFill>
                          <a:effectLst/>
                          <a:latin typeface="Bahnschrift SemiBold Condensed" panose="020B0502040204020203" pitchFamily="34" charset="0"/>
                        </a:rPr>
                        <a:t>continues</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dirty="0">
                          <a:solidFill>
                            <a:srgbClr val="000000"/>
                          </a:solidFill>
                          <a:effectLst/>
                          <a:latin typeface="Bahnschrift SemiBold Condensed" panose="020B0502040204020203" pitchFamily="34" charset="0"/>
                        </a:rPr>
                        <a:t>stopped after Mose</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dirty="0">
                          <a:solidFill>
                            <a:srgbClr val="000000"/>
                          </a:solidFill>
                          <a:effectLst/>
                          <a:latin typeface="Bahnschrift SemiBold Condensed" panose="020B0502040204020203" pitchFamily="34" charset="0"/>
                        </a:rPr>
                        <a:t>continues</a:t>
                      </a:r>
                    </a:p>
                  </a:txBody>
                  <a:tcPr marL="5666" marR="5666" marT="5666" marB="0" anchor="b">
                    <a:lnL>
                      <a:noFill/>
                    </a:lnL>
                    <a:lnR>
                      <a:noFill/>
                    </a:lnR>
                    <a:lnT>
                      <a:noFill/>
                    </a:lnT>
                    <a:lnB>
                      <a:noFill/>
                    </a:lnB>
                    <a:solidFill>
                      <a:srgbClr val="E1EB9E"/>
                    </a:solidFill>
                  </a:tcPr>
                </a:tc>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extLst>
                  <a:ext uri="{0D108BD9-81ED-4DB2-BD59-A6C34878D82A}">
                    <a16:rowId xmlns:a16="http://schemas.microsoft.com/office/drawing/2014/main" val="2597722275"/>
                  </a:ext>
                </a:extLst>
              </a:tr>
              <a:tr h="252462">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tc>
                  <a:txBody>
                    <a:bodyPr/>
                    <a:lstStyle/>
                    <a:p>
                      <a:pPr algn="l" fontAlgn="b"/>
                      <a:r>
                        <a:rPr lang="en-US" sz="1900" b="1" i="0" u="none" strike="noStrike" dirty="0">
                          <a:solidFill>
                            <a:srgbClr val="000000"/>
                          </a:solidFill>
                          <a:effectLst/>
                          <a:latin typeface="Calibri" panose="020F0502020204030204" pitchFamily="34" charset="0"/>
                        </a:rPr>
                        <a:t>Resurrection</a:t>
                      </a:r>
                    </a:p>
                  </a:txBody>
                  <a:tcPr marL="5666" marR="5666" marT="5666" marB="0" anchor="b">
                    <a:lnL>
                      <a:noFill/>
                    </a:lnL>
                    <a:lnR>
                      <a:noFill/>
                    </a:lnR>
                    <a:lnT>
                      <a:noFill/>
                    </a:lnT>
                    <a:lnB>
                      <a:noFill/>
                    </a:lnB>
                  </a:tcPr>
                </a:tc>
                <a:tc>
                  <a:txBody>
                    <a:bodyPr/>
                    <a:lstStyle/>
                    <a:p>
                      <a:pPr algn="l" fontAlgn="b"/>
                      <a:r>
                        <a:rPr lang="en-US" sz="1800" b="0" i="0" u="none" strike="noStrike" dirty="0">
                          <a:solidFill>
                            <a:srgbClr val="000000"/>
                          </a:solidFill>
                          <a:effectLst/>
                          <a:latin typeface="Bahnschrift SemiBold Condensed" panose="020B0502040204020203" pitchFamily="34" charset="0"/>
                        </a:rPr>
                        <a:t>yes</a:t>
                      </a:r>
                    </a:p>
                  </a:txBody>
                  <a:tcPr marL="5666" marR="5666" marT="5666" marB="0" anchor="b">
                    <a:lnL>
                      <a:noFill/>
                    </a:lnL>
                    <a:lnR>
                      <a:noFill/>
                    </a:lnR>
                    <a:lnT>
                      <a:noFill/>
                    </a:lnT>
                    <a:lnB>
                      <a:noFill/>
                    </a:lnB>
                  </a:tcPr>
                </a:tc>
                <a:tc>
                  <a:txBody>
                    <a:bodyPr/>
                    <a:lstStyle/>
                    <a:p>
                      <a:pPr algn="l" fontAlgn="b"/>
                      <a:r>
                        <a:rPr lang="en-US" sz="1800" b="0" i="0" u="none" strike="noStrike">
                          <a:solidFill>
                            <a:srgbClr val="000000"/>
                          </a:solidFill>
                          <a:effectLst/>
                          <a:latin typeface="Bahnschrift SemiBold Condensed" panose="020B0502040204020203" pitchFamily="34" charset="0"/>
                        </a:rPr>
                        <a:t>yes</a:t>
                      </a:r>
                    </a:p>
                  </a:txBody>
                  <a:tcPr marL="5666" marR="5666" marT="5666" marB="0" anchor="b">
                    <a:lnL>
                      <a:noFill/>
                    </a:lnL>
                    <a:lnR>
                      <a:noFill/>
                    </a:lnR>
                    <a:lnT>
                      <a:noFill/>
                    </a:lnT>
                    <a:lnB>
                      <a:noFill/>
                    </a:lnB>
                  </a:tcPr>
                </a:tc>
                <a:tc>
                  <a:txBody>
                    <a:bodyPr/>
                    <a:lstStyle/>
                    <a:p>
                      <a:pPr algn="l" fontAlgn="b"/>
                      <a:r>
                        <a:rPr lang="en-US" sz="1800" b="0" i="0" u="none" strike="noStrike">
                          <a:solidFill>
                            <a:srgbClr val="000000"/>
                          </a:solidFill>
                          <a:effectLst/>
                          <a:latin typeface="Bahnschrift SemiBold Condensed" panose="020B0502040204020203" pitchFamily="34" charset="0"/>
                        </a:rPr>
                        <a:t>no</a:t>
                      </a:r>
                    </a:p>
                  </a:txBody>
                  <a:tcPr marL="5666" marR="5666" marT="5666" marB="0" anchor="b">
                    <a:lnL>
                      <a:noFill/>
                    </a:lnL>
                    <a:lnR>
                      <a:noFill/>
                    </a:lnR>
                    <a:lnT>
                      <a:noFill/>
                    </a:lnT>
                    <a:lnB>
                      <a:noFill/>
                    </a:lnB>
                  </a:tcPr>
                </a:tc>
                <a:tc>
                  <a:txBody>
                    <a:bodyPr/>
                    <a:lstStyle/>
                    <a:p>
                      <a:pPr algn="l" fontAlgn="b"/>
                      <a:r>
                        <a:rPr lang="en-US" sz="1800" b="0" i="0" u="none" strike="noStrike" dirty="0">
                          <a:solidFill>
                            <a:srgbClr val="000000"/>
                          </a:solidFill>
                          <a:effectLst/>
                          <a:latin typeface="Bahnschrift SemiBold Condensed" panose="020B0502040204020203" pitchFamily="34" charset="0"/>
                        </a:rPr>
                        <a:t>yes</a:t>
                      </a:r>
                    </a:p>
                  </a:txBody>
                  <a:tcPr marL="5666" marR="5666" marT="5666" marB="0" anchor="b">
                    <a:lnL>
                      <a:noFill/>
                    </a:lnL>
                    <a:lnR>
                      <a:noFill/>
                    </a:lnR>
                    <a:lnT>
                      <a:noFill/>
                    </a:lnT>
                    <a:lnB>
                      <a:noFill/>
                    </a:lnB>
                  </a:tcPr>
                </a:tc>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extLst>
                  <a:ext uri="{0D108BD9-81ED-4DB2-BD59-A6C34878D82A}">
                    <a16:rowId xmlns:a16="http://schemas.microsoft.com/office/drawing/2014/main" val="1940004211"/>
                  </a:ext>
                </a:extLst>
              </a:tr>
              <a:tr h="252462">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tc>
                  <a:txBody>
                    <a:bodyPr/>
                    <a:lstStyle/>
                    <a:p>
                      <a:pPr algn="l" fontAlgn="b"/>
                      <a:r>
                        <a:rPr lang="en-US" sz="1900" b="1" i="0" u="none" strike="noStrike">
                          <a:solidFill>
                            <a:srgbClr val="000000"/>
                          </a:solidFill>
                          <a:effectLst/>
                          <a:latin typeface="Calibri" panose="020F0502020204030204" pitchFamily="34" charset="0"/>
                        </a:rPr>
                        <a:t>Ruach HaKodesh</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dirty="0">
                          <a:solidFill>
                            <a:srgbClr val="000000"/>
                          </a:solidFill>
                          <a:effectLst/>
                          <a:latin typeface="Bahnschrift SemiBold Condensed" panose="020B0502040204020203" pitchFamily="34" charset="0"/>
                        </a:rPr>
                        <a:t>yes</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a:solidFill>
                            <a:srgbClr val="000000"/>
                          </a:solidFill>
                          <a:effectLst/>
                          <a:latin typeface="Bahnschrift SemiBold Condensed" panose="020B0502040204020203" pitchFamily="34" charset="0"/>
                        </a:rPr>
                        <a:t>yes</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dirty="0">
                          <a:solidFill>
                            <a:srgbClr val="000000"/>
                          </a:solidFill>
                          <a:effectLst/>
                          <a:latin typeface="Bahnschrift SemiBold Condensed" panose="020B0502040204020203" pitchFamily="34" charset="0"/>
                        </a:rPr>
                        <a:t>no</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dirty="0">
                          <a:solidFill>
                            <a:srgbClr val="000000"/>
                          </a:solidFill>
                          <a:effectLst/>
                          <a:latin typeface="Bahnschrift SemiBold Condensed" panose="020B0502040204020203" pitchFamily="34" charset="0"/>
                        </a:rPr>
                        <a:t>yes</a:t>
                      </a:r>
                    </a:p>
                  </a:txBody>
                  <a:tcPr marL="5666" marR="5666" marT="5666" marB="0" anchor="b">
                    <a:lnL>
                      <a:noFill/>
                    </a:lnL>
                    <a:lnR>
                      <a:noFill/>
                    </a:lnR>
                    <a:lnT>
                      <a:noFill/>
                    </a:lnT>
                    <a:lnB>
                      <a:noFill/>
                    </a:lnB>
                    <a:solidFill>
                      <a:srgbClr val="E1EB9E"/>
                    </a:solidFill>
                  </a:tcPr>
                </a:tc>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extLst>
                  <a:ext uri="{0D108BD9-81ED-4DB2-BD59-A6C34878D82A}">
                    <a16:rowId xmlns:a16="http://schemas.microsoft.com/office/drawing/2014/main" val="1150507112"/>
                  </a:ext>
                </a:extLst>
              </a:tr>
              <a:tr h="252462">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tc>
                  <a:txBody>
                    <a:bodyPr/>
                    <a:lstStyle/>
                    <a:p>
                      <a:pPr algn="l" fontAlgn="b"/>
                      <a:r>
                        <a:rPr lang="en-US" sz="1900" b="1" i="0" u="none" strike="noStrike" dirty="0">
                          <a:solidFill>
                            <a:srgbClr val="000000"/>
                          </a:solidFill>
                          <a:effectLst/>
                          <a:latin typeface="Calibri" panose="020F0502020204030204" pitchFamily="34" charset="0"/>
                        </a:rPr>
                        <a:t>Spiritual Gifts</a:t>
                      </a:r>
                    </a:p>
                  </a:txBody>
                  <a:tcPr marL="5666" marR="5666" marT="5666" marB="0" anchor="b">
                    <a:lnL>
                      <a:noFill/>
                    </a:lnL>
                    <a:lnR>
                      <a:noFill/>
                    </a:lnR>
                    <a:lnT>
                      <a:noFill/>
                    </a:lnT>
                    <a:lnB>
                      <a:noFill/>
                    </a:lnB>
                  </a:tcPr>
                </a:tc>
                <a:tc>
                  <a:txBody>
                    <a:bodyPr/>
                    <a:lstStyle/>
                    <a:p>
                      <a:pPr algn="l" fontAlgn="b"/>
                      <a:r>
                        <a:rPr lang="en-US" sz="1800" b="0" i="0" u="none" strike="noStrike" dirty="0">
                          <a:solidFill>
                            <a:srgbClr val="000000"/>
                          </a:solidFill>
                          <a:effectLst/>
                          <a:latin typeface="Bahnschrift SemiBold Condensed" panose="020B0502040204020203" pitchFamily="34" charset="0"/>
                        </a:rPr>
                        <a:t>stopped after </a:t>
                      </a:r>
                      <a:r>
                        <a:rPr lang="en-US" sz="1800" b="0" i="0" u="none" strike="noStrike" dirty="0" err="1">
                          <a:solidFill>
                            <a:srgbClr val="000000"/>
                          </a:solidFill>
                          <a:effectLst/>
                          <a:latin typeface="Bahnschrift SemiBold Condensed" panose="020B0502040204020203" pitchFamily="34" charset="0"/>
                        </a:rPr>
                        <a:t>Maleachi</a:t>
                      </a:r>
                      <a:endParaRPr lang="en-US" sz="1800" b="0" i="0" u="none" strike="noStrike" dirty="0">
                        <a:solidFill>
                          <a:srgbClr val="000000"/>
                        </a:solidFill>
                        <a:effectLst/>
                        <a:latin typeface="Bahnschrift SemiBold Condensed" panose="020B0502040204020203" pitchFamily="34" charset="0"/>
                      </a:endParaRPr>
                    </a:p>
                  </a:txBody>
                  <a:tcPr marL="5666" marR="5666" marT="5666" marB="0" anchor="b">
                    <a:lnL>
                      <a:noFill/>
                    </a:lnL>
                    <a:lnR>
                      <a:noFill/>
                    </a:lnR>
                    <a:lnT>
                      <a:noFill/>
                    </a:lnT>
                    <a:lnB>
                      <a:noFill/>
                    </a:lnB>
                  </a:tcPr>
                </a:tc>
                <a:tc>
                  <a:txBody>
                    <a:bodyPr/>
                    <a:lstStyle/>
                    <a:p>
                      <a:pPr algn="l" fontAlgn="b"/>
                      <a:r>
                        <a:rPr lang="en-US" sz="1800" b="0" i="0" u="none" strike="noStrike">
                          <a:solidFill>
                            <a:srgbClr val="000000"/>
                          </a:solidFill>
                          <a:effectLst/>
                          <a:latin typeface="Bahnschrift SemiBold Condensed" panose="020B0502040204020203" pitchFamily="34" charset="0"/>
                        </a:rPr>
                        <a:t>continues</a:t>
                      </a:r>
                    </a:p>
                  </a:txBody>
                  <a:tcPr marL="5666" marR="5666" marT="5666" marB="0" anchor="b">
                    <a:lnL>
                      <a:noFill/>
                    </a:lnL>
                    <a:lnR>
                      <a:noFill/>
                    </a:lnR>
                    <a:lnT>
                      <a:noFill/>
                    </a:lnT>
                    <a:lnB>
                      <a:noFill/>
                    </a:lnB>
                  </a:tcPr>
                </a:tc>
                <a:tc>
                  <a:txBody>
                    <a:bodyPr/>
                    <a:lstStyle/>
                    <a:p>
                      <a:pPr algn="l" fontAlgn="b"/>
                      <a:r>
                        <a:rPr lang="en-US" sz="1800" b="0" i="0" u="none" strike="noStrike">
                          <a:solidFill>
                            <a:srgbClr val="000000"/>
                          </a:solidFill>
                          <a:effectLst/>
                          <a:latin typeface="Bahnschrift SemiBold Condensed" panose="020B0502040204020203" pitchFamily="34" charset="0"/>
                        </a:rPr>
                        <a:t>stopped after Mose</a:t>
                      </a:r>
                    </a:p>
                  </a:txBody>
                  <a:tcPr marL="5666" marR="5666" marT="5666" marB="0" anchor="b">
                    <a:lnL>
                      <a:noFill/>
                    </a:lnL>
                    <a:lnR>
                      <a:noFill/>
                    </a:lnR>
                    <a:lnT>
                      <a:noFill/>
                    </a:lnT>
                    <a:lnB>
                      <a:noFill/>
                    </a:lnB>
                  </a:tcPr>
                </a:tc>
                <a:tc>
                  <a:txBody>
                    <a:bodyPr/>
                    <a:lstStyle/>
                    <a:p>
                      <a:pPr algn="l" fontAlgn="b"/>
                      <a:r>
                        <a:rPr lang="en-US" sz="1800" b="0" i="0" u="none" strike="noStrike" dirty="0">
                          <a:solidFill>
                            <a:srgbClr val="000000"/>
                          </a:solidFill>
                          <a:effectLst/>
                          <a:latin typeface="Bahnschrift SemiBold Condensed" panose="020B0502040204020203" pitchFamily="34" charset="0"/>
                        </a:rPr>
                        <a:t>continues</a:t>
                      </a:r>
                    </a:p>
                  </a:txBody>
                  <a:tcPr marL="5666" marR="5666" marT="5666" marB="0" anchor="b">
                    <a:lnL>
                      <a:noFill/>
                    </a:lnL>
                    <a:lnR>
                      <a:noFill/>
                    </a:lnR>
                    <a:lnT>
                      <a:noFill/>
                    </a:lnT>
                    <a:lnB>
                      <a:noFill/>
                    </a:lnB>
                  </a:tcPr>
                </a:tc>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extLst>
                  <a:ext uri="{0D108BD9-81ED-4DB2-BD59-A6C34878D82A}">
                    <a16:rowId xmlns:a16="http://schemas.microsoft.com/office/drawing/2014/main" val="2779325524"/>
                  </a:ext>
                </a:extLst>
              </a:tr>
              <a:tr h="252462">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tc>
                  <a:txBody>
                    <a:bodyPr/>
                    <a:lstStyle/>
                    <a:p>
                      <a:pPr algn="l" fontAlgn="b"/>
                      <a:r>
                        <a:rPr lang="en-US" sz="1900" b="1" i="0" u="none" strike="noStrike" dirty="0">
                          <a:solidFill>
                            <a:srgbClr val="000000"/>
                          </a:solidFill>
                          <a:effectLst/>
                          <a:latin typeface="Calibri" panose="020F0502020204030204" pitchFamily="34" charset="0"/>
                        </a:rPr>
                        <a:t>Top authority</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dirty="0">
                          <a:solidFill>
                            <a:srgbClr val="000000"/>
                          </a:solidFill>
                          <a:effectLst/>
                          <a:latin typeface="Bahnschrift SemiBold Condensed" panose="020B0502040204020203" pitchFamily="34" charset="0"/>
                        </a:rPr>
                        <a:t>Oral Law</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dirty="0">
                          <a:solidFill>
                            <a:srgbClr val="000000"/>
                          </a:solidFill>
                          <a:effectLst/>
                          <a:latin typeface="Bahnschrift SemiBold Condensed" panose="020B0502040204020203" pitchFamily="34" charset="0"/>
                        </a:rPr>
                        <a:t>Patriarchs</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a:solidFill>
                            <a:srgbClr val="000000"/>
                          </a:solidFill>
                          <a:effectLst/>
                          <a:latin typeface="Bahnschrift SemiBold Condensed" panose="020B0502040204020203" pitchFamily="34" charset="0"/>
                        </a:rPr>
                        <a:t>Governent</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dirty="0">
                          <a:solidFill>
                            <a:srgbClr val="000000"/>
                          </a:solidFill>
                          <a:effectLst/>
                          <a:latin typeface="Bahnschrift SemiBold Condensed" panose="020B0502040204020203" pitchFamily="34" charset="0"/>
                        </a:rPr>
                        <a:t>Bible / Holy Spirit</a:t>
                      </a:r>
                    </a:p>
                  </a:txBody>
                  <a:tcPr marL="5666" marR="5666" marT="5666" marB="0" anchor="b">
                    <a:lnL>
                      <a:noFill/>
                    </a:lnL>
                    <a:lnR>
                      <a:noFill/>
                    </a:lnR>
                    <a:lnT>
                      <a:noFill/>
                    </a:lnT>
                    <a:lnB>
                      <a:noFill/>
                    </a:lnB>
                    <a:solidFill>
                      <a:srgbClr val="E1EB9E"/>
                    </a:solidFill>
                  </a:tcPr>
                </a:tc>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extLst>
                  <a:ext uri="{0D108BD9-81ED-4DB2-BD59-A6C34878D82A}">
                    <a16:rowId xmlns:a16="http://schemas.microsoft.com/office/drawing/2014/main" val="3190114292"/>
                  </a:ext>
                </a:extLst>
              </a:tr>
              <a:tr h="252462">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tc>
                  <a:txBody>
                    <a:bodyPr/>
                    <a:lstStyle/>
                    <a:p>
                      <a:pPr algn="l" fontAlgn="b"/>
                      <a:r>
                        <a:rPr lang="en-US" sz="1900" b="1" i="0" u="none" strike="noStrike" dirty="0">
                          <a:solidFill>
                            <a:srgbClr val="000000"/>
                          </a:solidFill>
                          <a:effectLst/>
                          <a:latin typeface="Calibri" panose="020F0502020204030204" pitchFamily="34" charset="0"/>
                        </a:rPr>
                        <a:t>Writings of Patriarchs</a:t>
                      </a:r>
                    </a:p>
                  </a:txBody>
                  <a:tcPr marL="5666" marR="5666" marT="5666" marB="0" anchor="b">
                    <a:lnL>
                      <a:noFill/>
                    </a:lnL>
                    <a:lnR>
                      <a:noFill/>
                    </a:lnR>
                    <a:lnT>
                      <a:noFill/>
                    </a:lnT>
                    <a:lnB>
                      <a:noFill/>
                    </a:lnB>
                  </a:tcPr>
                </a:tc>
                <a:tc>
                  <a:txBody>
                    <a:bodyPr/>
                    <a:lstStyle/>
                    <a:p>
                      <a:pPr algn="l" fontAlgn="b"/>
                      <a:r>
                        <a:rPr lang="en-US" sz="1800" b="0" i="0" u="none" strike="noStrike" dirty="0">
                          <a:solidFill>
                            <a:srgbClr val="000000"/>
                          </a:solidFill>
                          <a:effectLst/>
                          <a:latin typeface="Bahnschrift SemiBold Condensed" panose="020B0502040204020203" pitchFamily="34" charset="0"/>
                        </a:rPr>
                        <a:t>rejected</a:t>
                      </a:r>
                    </a:p>
                  </a:txBody>
                  <a:tcPr marL="5666" marR="5666" marT="5666" marB="0" anchor="b">
                    <a:lnL>
                      <a:noFill/>
                    </a:lnL>
                    <a:lnR>
                      <a:noFill/>
                    </a:lnR>
                    <a:lnT>
                      <a:noFill/>
                    </a:lnT>
                    <a:lnB>
                      <a:noFill/>
                    </a:lnB>
                  </a:tcPr>
                </a:tc>
                <a:tc>
                  <a:txBody>
                    <a:bodyPr/>
                    <a:lstStyle/>
                    <a:p>
                      <a:pPr algn="l" fontAlgn="b"/>
                      <a:r>
                        <a:rPr lang="en-US" sz="1800" b="0" i="0" u="none" strike="noStrike">
                          <a:solidFill>
                            <a:srgbClr val="000000"/>
                          </a:solidFill>
                          <a:effectLst/>
                          <a:latin typeface="Bahnschrift SemiBold Condensed" panose="020B0502040204020203" pitchFamily="34" charset="0"/>
                        </a:rPr>
                        <a:t>accepted</a:t>
                      </a:r>
                    </a:p>
                  </a:txBody>
                  <a:tcPr marL="5666" marR="5666" marT="5666" marB="0" anchor="b">
                    <a:lnL>
                      <a:noFill/>
                    </a:lnL>
                    <a:lnR>
                      <a:noFill/>
                    </a:lnR>
                    <a:lnT>
                      <a:noFill/>
                    </a:lnT>
                    <a:lnB>
                      <a:noFill/>
                    </a:lnB>
                  </a:tcPr>
                </a:tc>
                <a:tc>
                  <a:txBody>
                    <a:bodyPr/>
                    <a:lstStyle/>
                    <a:p>
                      <a:pPr algn="l" fontAlgn="b"/>
                      <a:r>
                        <a:rPr lang="en-US" sz="1800" b="0" i="0" u="none" strike="noStrike">
                          <a:solidFill>
                            <a:srgbClr val="000000"/>
                          </a:solidFill>
                          <a:effectLst/>
                          <a:latin typeface="Bahnschrift SemiBold Condensed" panose="020B0502040204020203" pitchFamily="34" charset="0"/>
                        </a:rPr>
                        <a:t>rejected</a:t>
                      </a:r>
                    </a:p>
                  </a:txBody>
                  <a:tcPr marL="5666" marR="5666" marT="5666" marB="0" anchor="b">
                    <a:lnL>
                      <a:noFill/>
                    </a:lnL>
                    <a:lnR>
                      <a:noFill/>
                    </a:lnR>
                    <a:lnT>
                      <a:noFill/>
                    </a:lnT>
                    <a:lnB>
                      <a:noFill/>
                    </a:lnB>
                  </a:tcPr>
                </a:tc>
                <a:tc>
                  <a:txBody>
                    <a:bodyPr/>
                    <a:lstStyle/>
                    <a:p>
                      <a:pPr algn="l" fontAlgn="b"/>
                      <a:r>
                        <a:rPr lang="en-US" sz="1800" b="0" i="0" u="none" strike="noStrike" dirty="0">
                          <a:solidFill>
                            <a:srgbClr val="000000"/>
                          </a:solidFill>
                          <a:effectLst/>
                          <a:latin typeface="Bahnschrift SemiBold Condensed" panose="020B0502040204020203" pitchFamily="34" charset="0"/>
                        </a:rPr>
                        <a:t>no knowledge</a:t>
                      </a:r>
                    </a:p>
                  </a:txBody>
                  <a:tcPr marL="5666" marR="5666" marT="5666" marB="0" anchor="b">
                    <a:lnL>
                      <a:noFill/>
                    </a:lnL>
                    <a:lnR>
                      <a:noFill/>
                    </a:lnR>
                    <a:lnT>
                      <a:noFill/>
                    </a:lnT>
                    <a:lnB>
                      <a:noFill/>
                    </a:lnB>
                  </a:tcPr>
                </a:tc>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extLst>
                  <a:ext uri="{0D108BD9-81ED-4DB2-BD59-A6C34878D82A}">
                    <a16:rowId xmlns:a16="http://schemas.microsoft.com/office/drawing/2014/main" val="2336744939"/>
                  </a:ext>
                </a:extLst>
              </a:tr>
              <a:tr h="252462">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tc>
                  <a:txBody>
                    <a:bodyPr/>
                    <a:lstStyle/>
                    <a:p>
                      <a:pPr algn="l" fontAlgn="b"/>
                      <a:r>
                        <a:rPr lang="en-US" sz="1900" b="1" i="0" u="none" strike="noStrike" dirty="0">
                          <a:solidFill>
                            <a:srgbClr val="000000"/>
                          </a:solidFill>
                          <a:effectLst/>
                          <a:latin typeface="Calibri" panose="020F0502020204030204" pitchFamily="34" charset="0"/>
                        </a:rPr>
                        <a:t>Nowadays</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dirty="0">
                          <a:solidFill>
                            <a:srgbClr val="000000"/>
                          </a:solidFill>
                          <a:effectLst/>
                          <a:latin typeface="Bahnschrift SemiBold Condensed" panose="020B0502040204020203" pitchFamily="34" charset="0"/>
                        </a:rPr>
                        <a:t>Orthodox Jews</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a:solidFill>
                            <a:srgbClr val="000000"/>
                          </a:solidFill>
                          <a:effectLst/>
                          <a:latin typeface="Bahnschrift SemiBold Condensed" panose="020B0502040204020203" pitchFamily="34" charset="0"/>
                        </a:rPr>
                        <a:t>have become Christians</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dirty="0">
                          <a:solidFill>
                            <a:srgbClr val="000000"/>
                          </a:solidFill>
                          <a:effectLst/>
                          <a:latin typeface="Bahnschrift SemiBold Condensed" panose="020B0502040204020203" pitchFamily="34" charset="0"/>
                        </a:rPr>
                        <a:t>changed to Karaite</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dirty="0">
                          <a:solidFill>
                            <a:srgbClr val="000000"/>
                          </a:solidFill>
                          <a:effectLst/>
                          <a:latin typeface="Bahnschrift SemiBold Condensed" panose="020B0502040204020203" pitchFamily="34" charset="0"/>
                        </a:rPr>
                        <a:t>the same</a:t>
                      </a:r>
                    </a:p>
                  </a:txBody>
                  <a:tcPr marL="5666" marR="5666" marT="5666" marB="0" anchor="b">
                    <a:lnL>
                      <a:noFill/>
                    </a:lnL>
                    <a:lnR>
                      <a:noFill/>
                    </a:lnR>
                    <a:lnT>
                      <a:noFill/>
                    </a:lnT>
                    <a:lnB>
                      <a:noFill/>
                    </a:lnB>
                    <a:solidFill>
                      <a:srgbClr val="E1EB9E"/>
                    </a:solidFill>
                  </a:tcPr>
                </a:tc>
                <a:tc>
                  <a:txBody>
                    <a:bodyPr/>
                    <a:lstStyle/>
                    <a:p>
                      <a:pPr algn="l" fontAlgn="b"/>
                      <a:r>
                        <a:rPr lang="en-US" sz="700" b="0" i="0" u="none" strike="noStrike" dirty="0">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extLst>
                  <a:ext uri="{0D108BD9-81ED-4DB2-BD59-A6C34878D82A}">
                    <a16:rowId xmlns:a16="http://schemas.microsoft.com/office/drawing/2014/main" val="2460177281"/>
                  </a:ext>
                </a:extLst>
              </a:tr>
              <a:tr h="252462">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tc>
                  <a:txBody>
                    <a:bodyPr/>
                    <a:lstStyle/>
                    <a:p>
                      <a:pPr algn="l" fontAlgn="b"/>
                      <a:r>
                        <a:rPr lang="en-US" sz="1900" b="1" i="0" u="none" strike="noStrike" dirty="0">
                          <a:solidFill>
                            <a:srgbClr val="000000"/>
                          </a:solidFill>
                          <a:effectLst/>
                          <a:latin typeface="Calibri" panose="020F0502020204030204" pitchFamily="34" charset="0"/>
                        </a:rPr>
                        <a:t>Sects</a:t>
                      </a:r>
                    </a:p>
                  </a:txBody>
                  <a:tcPr marL="5666" marR="5666" marT="5666" marB="0" anchor="b">
                    <a:lnL>
                      <a:noFill/>
                    </a:lnL>
                    <a:lnR>
                      <a:noFill/>
                    </a:lnR>
                    <a:lnT>
                      <a:noFill/>
                    </a:lnT>
                    <a:lnB>
                      <a:noFill/>
                    </a:lnB>
                  </a:tcPr>
                </a:tc>
                <a:tc>
                  <a:txBody>
                    <a:bodyPr/>
                    <a:lstStyle/>
                    <a:p>
                      <a:pPr algn="l" fontAlgn="b"/>
                      <a:endParaRPr lang="en-US" sz="1800" b="0" i="0" u="none" strike="noStrike" dirty="0">
                        <a:solidFill>
                          <a:srgbClr val="000000"/>
                        </a:solidFill>
                        <a:effectLst/>
                        <a:latin typeface="Bahnschrift SemiBold Condensed" panose="020B0502040204020203" pitchFamily="34" charset="0"/>
                      </a:endParaRPr>
                    </a:p>
                  </a:txBody>
                  <a:tcPr marL="5666" marR="5666" marT="5666" marB="0" anchor="b">
                    <a:lnL>
                      <a:noFill/>
                    </a:lnL>
                    <a:lnR>
                      <a:noFill/>
                    </a:lnR>
                    <a:lnT>
                      <a:noFill/>
                    </a:lnT>
                    <a:lnB>
                      <a:noFill/>
                    </a:lnB>
                  </a:tcPr>
                </a:tc>
                <a:tc>
                  <a:txBody>
                    <a:bodyPr/>
                    <a:lstStyle/>
                    <a:p>
                      <a:pPr algn="l" fontAlgn="b"/>
                      <a:r>
                        <a:rPr lang="en-US" sz="1800" b="0" i="0" u="none" strike="noStrike">
                          <a:solidFill>
                            <a:srgbClr val="000000"/>
                          </a:solidFill>
                          <a:effectLst/>
                          <a:latin typeface="Bahnschrift SemiBold Condensed" panose="020B0502040204020203" pitchFamily="34" charset="0"/>
                        </a:rPr>
                        <a:t>Gnosis</a:t>
                      </a:r>
                    </a:p>
                  </a:txBody>
                  <a:tcPr marL="5666" marR="5666" marT="5666" marB="0" anchor="b">
                    <a:lnL>
                      <a:noFill/>
                    </a:lnL>
                    <a:lnR>
                      <a:noFill/>
                    </a:lnR>
                    <a:lnT>
                      <a:noFill/>
                    </a:lnT>
                    <a:lnB>
                      <a:noFill/>
                    </a:lnB>
                  </a:tcPr>
                </a:tc>
                <a:tc>
                  <a:txBody>
                    <a:bodyPr/>
                    <a:lstStyle/>
                    <a:p>
                      <a:pPr algn="l" fontAlgn="b"/>
                      <a:r>
                        <a:rPr lang="en-US" sz="1800" b="0" i="0" u="none" strike="noStrike">
                          <a:solidFill>
                            <a:srgbClr val="000000"/>
                          </a:solidFill>
                          <a:effectLst/>
                          <a:latin typeface="Bahnschrift SemiBold Condensed" panose="020B0502040204020203" pitchFamily="34" charset="0"/>
                        </a:rPr>
                        <a:t>Karaite</a:t>
                      </a:r>
                    </a:p>
                  </a:txBody>
                  <a:tcPr marL="5666" marR="5666" marT="5666" marB="0" anchor="b">
                    <a:lnL>
                      <a:noFill/>
                    </a:lnL>
                    <a:lnR>
                      <a:noFill/>
                    </a:lnR>
                    <a:lnT>
                      <a:noFill/>
                    </a:lnT>
                    <a:lnB>
                      <a:noFill/>
                    </a:lnB>
                  </a:tcPr>
                </a:tc>
                <a:tc>
                  <a:txBody>
                    <a:bodyPr/>
                    <a:lstStyle/>
                    <a:p>
                      <a:pPr algn="l" fontAlgn="b"/>
                      <a:r>
                        <a:rPr lang="en-US" sz="1800" b="0" i="0" u="none" strike="noStrike" dirty="0">
                          <a:solidFill>
                            <a:srgbClr val="000000"/>
                          </a:solidFill>
                          <a:effectLst/>
                          <a:latin typeface="Bahnschrift SemiBold Condensed" panose="020B0502040204020203" pitchFamily="34" charset="0"/>
                        </a:rPr>
                        <a:t>many</a:t>
                      </a:r>
                    </a:p>
                  </a:txBody>
                  <a:tcPr marL="5666" marR="5666" marT="566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extLst>
                  <a:ext uri="{0D108BD9-81ED-4DB2-BD59-A6C34878D82A}">
                    <a16:rowId xmlns:a16="http://schemas.microsoft.com/office/drawing/2014/main" val="298907791"/>
                  </a:ext>
                </a:extLst>
              </a:tr>
              <a:tr h="252462">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tc>
                  <a:txBody>
                    <a:bodyPr/>
                    <a:lstStyle/>
                    <a:p>
                      <a:pPr algn="l" fontAlgn="b"/>
                      <a:r>
                        <a:rPr lang="en-US" sz="1900" b="1" i="0" u="none" strike="noStrike" dirty="0">
                          <a:solidFill>
                            <a:srgbClr val="000000"/>
                          </a:solidFill>
                          <a:effectLst/>
                          <a:latin typeface="Calibri" panose="020F0502020204030204" pitchFamily="34" charset="0"/>
                        </a:rPr>
                        <a:t>Similarity</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dirty="0">
                          <a:solidFill>
                            <a:srgbClr val="000000"/>
                          </a:solidFill>
                          <a:effectLst/>
                          <a:latin typeface="Bahnschrift SemiBold Condensed" panose="020B0502040204020203" pitchFamily="34" charset="0"/>
                        </a:rPr>
                        <a:t>Catholic Church</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a:solidFill>
                            <a:srgbClr val="000000"/>
                          </a:solidFill>
                          <a:effectLst/>
                          <a:latin typeface="Bahnschrift SemiBold Condensed" panose="020B0502040204020203" pitchFamily="34" charset="0"/>
                        </a:rPr>
                        <a:t>Pentcostals</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a:solidFill>
                            <a:srgbClr val="000000"/>
                          </a:solidFill>
                          <a:effectLst/>
                          <a:latin typeface="Bahnschrift SemiBold Condensed" panose="020B0502040204020203" pitchFamily="34" charset="0"/>
                        </a:rPr>
                        <a:t>Johova Witnesses</a:t>
                      </a:r>
                    </a:p>
                  </a:txBody>
                  <a:tcPr marL="5666" marR="5666" marT="5666" marB="0" anchor="b">
                    <a:lnL>
                      <a:noFill/>
                    </a:lnL>
                    <a:lnR>
                      <a:noFill/>
                    </a:lnR>
                    <a:lnT>
                      <a:noFill/>
                    </a:lnT>
                    <a:lnB>
                      <a:noFill/>
                    </a:lnB>
                    <a:solidFill>
                      <a:srgbClr val="E1EB9E"/>
                    </a:solidFill>
                  </a:tcPr>
                </a:tc>
                <a:tc>
                  <a:txBody>
                    <a:bodyPr/>
                    <a:lstStyle/>
                    <a:p>
                      <a:pPr algn="l" fontAlgn="b"/>
                      <a:r>
                        <a:rPr lang="en-US" sz="1800" b="0" i="0" u="none" strike="noStrike" dirty="0">
                          <a:solidFill>
                            <a:srgbClr val="000000"/>
                          </a:solidFill>
                          <a:effectLst/>
                          <a:latin typeface="Bahnschrift SemiBold Condensed" panose="020B0502040204020203" pitchFamily="34" charset="0"/>
                        </a:rPr>
                        <a:t>Born again Christians</a:t>
                      </a:r>
                    </a:p>
                  </a:txBody>
                  <a:tcPr marL="5666" marR="5666" marT="5666" marB="0" anchor="b">
                    <a:lnL>
                      <a:noFill/>
                    </a:lnL>
                    <a:lnR>
                      <a:noFill/>
                    </a:lnR>
                    <a:lnT>
                      <a:noFill/>
                    </a:lnT>
                    <a:lnB>
                      <a:noFill/>
                    </a:lnB>
                    <a:solidFill>
                      <a:srgbClr val="E1EB9E"/>
                    </a:solidFill>
                  </a:tcPr>
                </a:tc>
                <a:tc>
                  <a:txBody>
                    <a:bodyPr/>
                    <a:lstStyle/>
                    <a:p>
                      <a:pPr algn="l" fontAlgn="b"/>
                      <a:r>
                        <a:rPr lang="en-US" sz="700" b="0" i="0" u="none" strike="noStrike" dirty="0">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extLst>
                  <a:ext uri="{0D108BD9-81ED-4DB2-BD59-A6C34878D82A}">
                    <a16:rowId xmlns:a16="http://schemas.microsoft.com/office/drawing/2014/main" val="1388076377"/>
                  </a:ext>
                </a:extLst>
              </a:tr>
              <a:tr h="180608">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tc>
                  <a:txBody>
                    <a:bodyPr/>
                    <a:lstStyle/>
                    <a:p>
                      <a:pPr algn="l" fontAlgn="b"/>
                      <a:r>
                        <a:rPr lang="en-US" sz="700" b="0" i="0" u="none" strike="noStrike" dirty="0">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tc>
                  <a:txBody>
                    <a:bodyPr/>
                    <a:lstStyle/>
                    <a:p>
                      <a:pPr algn="l" fontAlgn="b"/>
                      <a:endParaRPr lang="en-US" sz="700" b="0" i="0" u="none" strike="noStrike" dirty="0">
                        <a:solidFill>
                          <a:srgbClr val="000000"/>
                        </a:solidFill>
                        <a:effectLst/>
                        <a:latin typeface="Calibri" panose="020F0502020204030204" pitchFamily="34" charset="0"/>
                      </a:endParaRPr>
                    </a:p>
                  </a:txBody>
                  <a:tcPr marL="5666" marR="5666" marT="5666" marB="0" anchor="b">
                    <a:lnL>
                      <a:noFill/>
                    </a:lnL>
                    <a:lnR>
                      <a:noFill/>
                    </a:lnR>
                    <a:lnT>
                      <a:noFill/>
                    </a:lnT>
                    <a:lnB>
                      <a:noFill/>
                    </a:lnB>
                    <a:solidFill>
                      <a:srgbClr val="FEC306"/>
                    </a:solidFill>
                  </a:tcPr>
                </a:tc>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tc>
                  <a:txBody>
                    <a:bodyPr/>
                    <a:lstStyle/>
                    <a:p>
                      <a:pPr algn="l" fontAlgn="b"/>
                      <a:r>
                        <a:rPr lang="en-US" sz="700" b="0" i="0" u="none" strike="noStrike" dirty="0">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tc>
                  <a:txBody>
                    <a:bodyPr/>
                    <a:lstStyle/>
                    <a:p>
                      <a:pPr algn="l" fontAlgn="b"/>
                      <a:r>
                        <a:rPr lang="en-US" sz="700" b="0" i="0" u="none" strike="noStrike">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tc>
                  <a:txBody>
                    <a:bodyPr/>
                    <a:lstStyle/>
                    <a:p>
                      <a:pPr algn="l" fontAlgn="b"/>
                      <a:r>
                        <a:rPr lang="en-US" sz="700" b="0" i="0" u="none" strike="noStrike" dirty="0">
                          <a:solidFill>
                            <a:srgbClr val="000000"/>
                          </a:solidFill>
                          <a:effectLst/>
                          <a:latin typeface="Calibri" panose="020F0502020204030204" pitchFamily="34" charset="0"/>
                        </a:rPr>
                        <a:t> </a:t>
                      </a:r>
                    </a:p>
                  </a:txBody>
                  <a:tcPr marL="5666" marR="5666" marT="5666" marB="0" anchor="b">
                    <a:lnL>
                      <a:noFill/>
                    </a:lnL>
                    <a:lnR>
                      <a:noFill/>
                    </a:lnR>
                    <a:lnT>
                      <a:noFill/>
                    </a:lnT>
                    <a:lnB>
                      <a:noFill/>
                    </a:lnB>
                    <a:solidFill>
                      <a:srgbClr val="FEC306"/>
                    </a:solidFill>
                  </a:tcPr>
                </a:tc>
                <a:extLst>
                  <a:ext uri="{0D108BD9-81ED-4DB2-BD59-A6C34878D82A}">
                    <a16:rowId xmlns:a16="http://schemas.microsoft.com/office/drawing/2014/main" val="2711533480"/>
                  </a:ext>
                </a:extLst>
              </a:tr>
            </a:tbl>
          </a:graphicData>
        </a:graphic>
      </p:graphicFrame>
      <p:sp>
        <p:nvSpPr>
          <p:cNvPr id="2" name="Rectangle 1">
            <a:extLst>
              <a:ext uri="{FF2B5EF4-FFF2-40B4-BE49-F238E27FC236}">
                <a16:creationId xmlns:a16="http://schemas.microsoft.com/office/drawing/2014/main" id="{103F12A7-7932-5832-CE7F-F8496C9DF7C9}"/>
              </a:ext>
            </a:extLst>
          </p:cNvPr>
          <p:cNvSpPr/>
          <p:nvPr/>
        </p:nvSpPr>
        <p:spPr>
          <a:xfrm>
            <a:off x="2826151" y="330534"/>
            <a:ext cx="2223436" cy="698166"/>
          </a:xfrm>
          <a:prstGeom prst="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t>1</a:t>
            </a:r>
            <a:endParaRPr lang="en-GB" sz="4000" dirty="0"/>
          </a:p>
        </p:txBody>
      </p:sp>
      <p:sp>
        <p:nvSpPr>
          <p:cNvPr id="3" name="Rectangle 2">
            <a:extLst>
              <a:ext uri="{FF2B5EF4-FFF2-40B4-BE49-F238E27FC236}">
                <a16:creationId xmlns:a16="http://schemas.microsoft.com/office/drawing/2014/main" id="{6F4AD720-86EC-845C-A938-AB2A66D8DF53}"/>
              </a:ext>
            </a:extLst>
          </p:cNvPr>
          <p:cNvSpPr/>
          <p:nvPr/>
        </p:nvSpPr>
        <p:spPr>
          <a:xfrm>
            <a:off x="7239000" y="330534"/>
            <a:ext cx="2126848" cy="698166"/>
          </a:xfrm>
          <a:prstGeom prst="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t>3</a:t>
            </a:r>
            <a:endParaRPr lang="en-GB" sz="4000" dirty="0"/>
          </a:p>
        </p:txBody>
      </p:sp>
      <p:sp>
        <p:nvSpPr>
          <p:cNvPr id="5" name="Rectangle 4">
            <a:extLst>
              <a:ext uri="{FF2B5EF4-FFF2-40B4-BE49-F238E27FC236}">
                <a16:creationId xmlns:a16="http://schemas.microsoft.com/office/drawing/2014/main" id="{BF0A93C4-6439-EAA9-F411-6595A13F3E4B}"/>
              </a:ext>
            </a:extLst>
          </p:cNvPr>
          <p:cNvSpPr/>
          <p:nvPr/>
        </p:nvSpPr>
        <p:spPr>
          <a:xfrm>
            <a:off x="9365848" y="330534"/>
            <a:ext cx="2479107" cy="698166"/>
          </a:xfrm>
          <a:prstGeom prst="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t>4</a:t>
            </a:r>
            <a:endParaRPr lang="en-GB" sz="4000" dirty="0"/>
          </a:p>
        </p:txBody>
      </p:sp>
      <p:sp>
        <p:nvSpPr>
          <p:cNvPr id="6" name="Rectangle 5">
            <a:extLst>
              <a:ext uri="{FF2B5EF4-FFF2-40B4-BE49-F238E27FC236}">
                <a16:creationId xmlns:a16="http://schemas.microsoft.com/office/drawing/2014/main" id="{ABA6BD5E-61C3-8FE5-349C-99E88D5DFBAA}"/>
              </a:ext>
            </a:extLst>
          </p:cNvPr>
          <p:cNvSpPr/>
          <p:nvPr/>
        </p:nvSpPr>
        <p:spPr>
          <a:xfrm>
            <a:off x="5015564" y="330534"/>
            <a:ext cx="2223436" cy="698166"/>
          </a:xfrm>
          <a:prstGeom prst="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t>2</a:t>
            </a:r>
            <a:endParaRPr lang="en-GB" sz="4000" dirty="0"/>
          </a:p>
        </p:txBody>
      </p:sp>
      <p:sp>
        <p:nvSpPr>
          <p:cNvPr id="7" name="Rectangle 6">
            <a:extLst>
              <a:ext uri="{FF2B5EF4-FFF2-40B4-BE49-F238E27FC236}">
                <a16:creationId xmlns:a16="http://schemas.microsoft.com/office/drawing/2014/main" id="{1FFA2538-9677-2C5B-105E-1F192498F265}"/>
              </a:ext>
            </a:extLst>
          </p:cNvPr>
          <p:cNvSpPr/>
          <p:nvPr/>
        </p:nvSpPr>
        <p:spPr>
          <a:xfrm>
            <a:off x="2826151" y="5765006"/>
            <a:ext cx="2223436" cy="927100"/>
          </a:xfrm>
          <a:prstGeom prst="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t>1</a:t>
            </a:r>
            <a:endParaRPr lang="en-GB" sz="4000" dirty="0"/>
          </a:p>
        </p:txBody>
      </p:sp>
      <p:sp>
        <p:nvSpPr>
          <p:cNvPr id="8" name="Rectangle 7">
            <a:extLst>
              <a:ext uri="{FF2B5EF4-FFF2-40B4-BE49-F238E27FC236}">
                <a16:creationId xmlns:a16="http://schemas.microsoft.com/office/drawing/2014/main" id="{F74AD782-3522-FFB5-6D43-B2639AFAE4A0}"/>
              </a:ext>
            </a:extLst>
          </p:cNvPr>
          <p:cNvSpPr/>
          <p:nvPr/>
        </p:nvSpPr>
        <p:spPr>
          <a:xfrm>
            <a:off x="5049587" y="5765006"/>
            <a:ext cx="2223436" cy="927100"/>
          </a:xfrm>
          <a:prstGeom prst="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t>2</a:t>
            </a:r>
            <a:endParaRPr lang="en-GB" sz="4000" dirty="0"/>
          </a:p>
        </p:txBody>
      </p:sp>
      <p:sp>
        <p:nvSpPr>
          <p:cNvPr id="9" name="Rectangle 8">
            <a:extLst>
              <a:ext uri="{FF2B5EF4-FFF2-40B4-BE49-F238E27FC236}">
                <a16:creationId xmlns:a16="http://schemas.microsoft.com/office/drawing/2014/main" id="{5B6BF74F-1D6E-176A-8A6F-A794BDF8E684}"/>
              </a:ext>
            </a:extLst>
          </p:cNvPr>
          <p:cNvSpPr/>
          <p:nvPr/>
        </p:nvSpPr>
        <p:spPr>
          <a:xfrm>
            <a:off x="7273023" y="5765006"/>
            <a:ext cx="2092825" cy="927100"/>
          </a:xfrm>
          <a:prstGeom prst="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t>3</a:t>
            </a:r>
            <a:endParaRPr lang="en-GB" sz="4000" dirty="0"/>
          </a:p>
        </p:txBody>
      </p:sp>
      <p:sp>
        <p:nvSpPr>
          <p:cNvPr id="10" name="Rectangle 9">
            <a:extLst>
              <a:ext uri="{FF2B5EF4-FFF2-40B4-BE49-F238E27FC236}">
                <a16:creationId xmlns:a16="http://schemas.microsoft.com/office/drawing/2014/main" id="{2A2D8952-B40D-A86D-1659-5E6346D9F95C}"/>
              </a:ext>
            </a:extLst>
          </p:cNvPr>
          <p:cNvSpPr/>
          <p:nvPr/>
        </p:nvSpPr>
        <p:spPr>
          <a:xfrm>
            <a:off x="9365848" y="5765006"/>
            <a:ext cx="2479107" cy="927100"/>
          </a:xfrm>
          <a:prstGeom prst="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t>4</a:t>
            </a:r>
            <a:endParaRPr lang="en-GB" sz="4000" dirty="0"/>
          </a:p>
        </p:txBody>
      </p:sp>
    </p:spTree>
    <p:extLst>
      <p:ext uri="{BB962C8B-B14F-4D97-AF65-F5344CB8AC3E}">
        <p14:creationId xmlns:p14="http://schemas.microsoft.com/office/powerpoint/2010/main" val="3957097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grpId="0" nodeType="clickEffect">
                                  <p:stCondLst>
                                    <p:cond delay="0"/>
                                  </p:stCondLst>
                                  <p:childTnLst>
                                    <p:animEffect transition="out" filter="wipe(down)">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4" fill="hold" grpId="0" nodeType="clickEffect">
                                  <p:stCondLst>
                                    <p:cond delay="0"/>
                                  </p:stCondLst>
                                  <p:childTnLst>
                                    <p:animEffect transition="out" filter="wipe(down)">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4" fill="hold" grpId="0" nodeType="clickEffect">
                                  <p:stCondLst>
                                    <p:cond delay="0"/>
                                  </p:stCondLst>
                                  <p:childTnLst>
                                    <p:animEffect transition="out" filter="wipe(down)">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xit" presetSubtype="4" fill="hold" grpId="0" nodeType="clickEffect">
                                  <p:stCondLst>
                                    <p:cond delay="0"/>
                                  </p:stCondLst>
                                  <p:childTnLst>
                                    <p:animEffect transition="out" filter="wipe(down)">
                                      <p:cBhvr>
                                        <p:cTn id="26" dur="500"/>
                                        <p:tgtEl>
                                          <p:spTgt spid="3"/>
                                        </p:tgtEl>
                                      </p:cBhvr>
                                    </p:animEffect>
                                    <p:set>
                                      <p:cBhvr>
                                        <p:cTn id="27" dur="1" fill="hold">
                                          <p:stCondLst>
                                            <p:cond delay="499"/>
                                          </p:stCondLst>
                                        </p:cTn>
                                        <p:tgtEl>
                                          <p:spTgt spid="3"/>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2" presetClass="exit" presetSubtype="4" fill="hold" grpId="0" nodeType="clickEffect">
                                  <p:stCondLst>
                                    <p:cond delay="0"/>
                                  </p:stCondLst>
                                  <p:childTnLst>
                                    <p:animEffect transition="out" filter="wipe(down)">
                                      <p:cBhvr>
                                        <p:cTn id="31" dur="500"/>
                                        <p:tgtEl>
                                          <p:spTgt spid="9"/>
                                        </p:tgtEl>
                                      </p:cBhvr>
                                    </p:animEffect>
                                    <p:set>
                                      <p:cBhvr>
                                        <p:cTn id="32" dur="1" fill="hold">
                                          <p:stCondLst>
                                            <p:cond delay="499"/>
                                          </p:stCondLst>
                                        </p:cTn>
                                        <p:tgtEl>
                                          <p:spTgt spid="9"/>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2" presetClass="exit" presetSubtype="4" fill="hold" grpId="0" nodeType="clickEffect">
                                  <p:stCondLst>
                                    <p:cond delay="0"/>
                                  </p:stCondLst>
                                  <p:childTnLst>
                                    <p:animEffect transition="out" filter="wipe(down)">
                                      <p:cBhvr>
                                        <p:cTn id="36" dur="500"/>
                                        <p:tgtEl>
                                          <p:spTgt spid="5"/>
                                        </p:tgtEl>
                                      </p:cBhvr>
                                    </p:animEffect>
                                    <p:set>
                                      <p:cBhvr>
                                        <p:cTn id="37" dur="1" fill="hold">
                                          <p:stCondLst>
                                            <p:cond delay="499"/>
                                          </p:stCondLst>
                                        </p:cTn>
                                        <p:tgtEl>
                                          <p:spTgt spid="5"/>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2" presetClass="exit" presetSubtype="4" fill="hold" grpId="0" nodeType="clickEffect">
                                  <p:stCondLst>
                                    <p:cond delay="0"/>
                                  </p:stCondLst>
                                  <p:childTnLst>
                                    <p:animEffect transition="out" filter="wipe(down)">
                                      <p:cBhvr>
                                        <p:cTn id="41" dur="500"/>
                                        <p:tgtEl>
                                          <p:spTgt spid="10"/>
                                        </p:tgtEl>
                                      </p:cBhvr>
                                    </p:animEffect>
                                    <p:set>
                                      <p:cBhvr>
                                        <p:cTn id="4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P spid="7" grpId="0" animBg="1"/>
      <p:bldP spid="8" grpId="0" animBg="1"/>
      <p:bldP spid="9" grpId="0" animBg="1"/>
      <p:bldP spid="10"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F7280-B722-3BC4-940C-885DC0C6BD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49AF33-C95B-E68F-42D8-87A91350D13B}"/>
              </a:ext>
            </a:extLst>
          </p:cNvPr>
          <p:cNvSpPr>
            <a:spLocks noGrp="1"/>
          </p:cNvSpPr>
          <p:nvPr>
            <p:ph type="title"/>
          </p:nvPr>
        </p:nvSpPr>
        <p:spPr/>
        <p:txBody>
          <a:bodyPr/>
          <a:lstStyle/>
          <a:p>
            <a:r>
              <a:rPr lang="en-US" dirty="0"/>
              <a:t>LIFE</a:t>
            </a:r>
            <a:endParaRPr lang="en-GB" dirty="0"/>
          </a:p>
        </p:txBody>
      </p:sp>
      <p:sp>
        <p:nvSpPr>
          <p:cNvPr id="9" name="TextBox 8">
            <a:extLst>
              <a:ext uri="{FF2B5EF4-FFF2-40B4-BE49-F238E27FC236}">
                <a16:creationId xmlns:a16="http://schemas.microsoft.com/office/drawing/2014/main" id="{420FF45A-AD69-4815-1CDE-7C2AD7698C60}"/>
              </a:ext>
            </a:extLst>
          </p:cNvPr>
          <p:cNvSpPr txBox="1"/>
          <p:nvPr/>
        </p:nvSpPr>
        <p:spPr>
          <a:xfrm>
            <a:off x="8835033" y="1122640"/>
            <a:ext cx="1802011" cy="461665"/>
          </a:xfrm>
          <a:prstGeom prst="rect">
            <a:avLst/>
          </a:prstGeom>
          <a:noFill/>
        </p:spPr>
        <p:txBody>
          <a:bodyPr wrap="square">
            <a:spAutoFit/>
          </a:bodyPr>
          <a:lstStyle/>
          <a:p>
            <a:pPr algn="ctr"/>
            <a:r>
              <a:rPr lang="en-US" sz="2400" b="1" i="0" u="none" strike="noStrike" dirty="0" err="1">
                <a:solidFill>
                  <a:srgbClr val="000000"/>
                </a:solidFill>
                <a:effectLst/>
                <a:latin typeface="Calibri" panose="020F0502020204030204" pitchFamily="34" charset="0"/>
              </a:rPr>
              <a:t>Saduccees</a:t>
            </a:r>
            <a:endParaRPr lang="en-GB" sz="2400" dirty="0"/>
          </a:p>
        </p:txBody>
      </p:sp>
      <p:sp>
        <p:nvSpPr>
          <p:cNvPr id="10" name="TextBox 9">
            <a:extLst>
              <a:ext uri="{FF2B5EF4-FFF2-40B4-BE49-F238E27FC236}">
                <a16:creationId xmlns:a16="http://schemas.microsoft.com/office/drawing/2014/main" id="{DECA6358-3D22-A472-7CE6-A4241A0253C2}"/>
              </a:ext>
            </a:extLst>
          </p:cNvPr>
          <p:cNvSpPr txBox="1"/>
          <p:nvPr/>
        </p:nvSpPr>
        <p:spPr>
          <a:xfrm>
            <a:off x="1554325" y="1122640"/>
            <a:ext cx="1802011" cy="461665"/>
          </a:xfrm>
          <a:prstGeom prst="rect">
            <a:avLst/>
          </a:prstGeom>
          <a:noFill/>
        </p:spPr>
        <p:txBody>
          <a:bodyPr wrap="square">
            <a:spAutoFit/>
          </a:bodyPr>
          <a:lstStyle/>
          <a:p>
            <a:pPr algn="ctr"/>
            <a:r>
              <a:rPr lang="en-US" sz="2400" b="1" i="0" u="none" strike="noStrike" dirty="0">
                <a:solidFill>
                  <a:srgbClr val="000000"/>
                </a:solidFill>
                <a:effectLst/>
                <a:latin typeface="Calibri" panose="020F0502020204030204" pitchFamily="34" charset="0"/>
              </a:rPr>
              <a:t>Pharisees</a:t>
            </a:r>
            <a:endParaRPr lang="en-GB" sz="2400" dirty="0"/>
          </a:p>
        </p:txBody>
      </p:sp>
      <p:sp>
        <p:nvSpPr>
          <p:cNvPr id="11" name="TextBox 10">
            <a:extLst>
              <a:ext uri="{FF2B5EF4-FFF2-40B4-BE49-F238E27FC236}">
                <a16:creationId xmlns:a16="http://schemas.microsoft.com/office/drawing/2014/main" id="{358C6E98-F892-6F4F-7F97-65D7C74A35D9}"/>
              </a:ext>
            </a:extLst>
          </p:cNvPr>
          <p:cNvSpPr txBox="1"/>
          <p:nvPr/>
        </p:nvSpPr>
        <p:spPr>
          <a:xfrm>
            <a:off x="5194679" y="1135320"/>
            <a:ext cx="1802011" cy="830997"/>
          </a:xfrm>
          <a:prstGeom prst="rect">
            <a:avLst/>
          </a:prstGeom>
          <a:noFill/>
        </p:spPr>
        <p:txBody>
          <a:bodyPr wrap="square">
            <a:spAutoFit/>
          </a:bodyPr>
          <a:lstStyle/>
          <a:p>
            <a:pPr algn="ctr"/>
            <a:r>
              <a:rPr lang="en-US" sz="2400" b="1" i="0" u="none" strike="noStrike" dirty="0">
                <a:solidFill>
                  <a:srgbClr val="000000"/>
                </a:solidFill>
                <a:effectLst/>
                <a:latin typeface="Calibri" panose="020F0502020204030204" pitchFamily="34" charset="0"/>
              </a:rPr>
              <a:t>The Way</a:t>
            </a:r>
            <a:br>
              <a:rPr lang="en-US" sz="2400" b="1" i="0" u="none" strike="noStrike" dirty="0">
                <a:solidFill>
                  <a:srgbClr val="000000"/>
                </a:solidFill>
                <a:effectLst/>
                <a:latin typeface="Calibri" panose="020F0502020204030204" pitchFamily="34" charset="0"/>
              </a:rPr>
            </a:br>
            <a:r>
              <a:rPr lang="en-US" sz="2400" b="1" i="0" u="none" strike="noStrike" dirty="0" err="1">
                <a:solidFill>
                  <a:srgbClr val="000000"/>
                </a:solidFill>
                <a:effectLst/>
                <a:latin typeface="Calibri" panose="020F0502020204030204" pitchFamily="34" charset="0"/>
              </a:rPr>
              <a:t>Essens</a:t>
            </a:r>
            <a:endParaRPr lang="en-GB" sz="2400" dirty="0"/>
          </a:p>
        </p:txBody>
      </p:sp>
      <p:grpSp>
        <p:nvGrpSpPr>
          <p:cNvPr id="13" name="Group 12">
            <a:extLst>
              <a:ext uri="{FF2B5EF4-FFF2-40B4-BE49-F238E27FC236}">
                <a16:creationId xmlns:a16="http://schemas.microsoft.com/office/drawing/2014/main" id="{AFBEC6A3-904C-4967-AC6F-9FF79ED2400A}"/>
              </a:ext>
            </a:extLst>
          </p:cNvPr>
          <p:cNvGrpSpPr/>
          <p:nvPr/>
        </p:nvGrpSpPr>
        <p:grpSpPr>
          <a:xfrm>
            <a:off x="5364480" y="-2570322"/>
            <a:ext cx="1463040" cy="9135429"/>
            <a:chOff x="5364480" y="-2570322"/>
            <a:chExt cx="1463040" cy="9135429"/>
          </a:xfrm>
        </p:grpSpPr>
        <p:sp>
          <p:nvSpPr>
            <p:cNvPr id="4" name="Oval 3">
              <a:extLst>
                <a:ext uri="{FF2B5EF4-FFF2-40B4-BE49-F238E27FC236}">
                  <a16:creationId xmlns:a16="http://schemas.microsoft.com/office/drawing/2014/main" id="{089FAA62-CE38-782A-D587-0F08D8A47F09}"/>
                </a:ext>
              </a:extLst>
            </p:cNvPr>
            <p:cNvSpPr/>
            <p:nvPr/>
          </p:nvSpPr>
          <p:spPr>
            <a:xfrm>
              <a:off x="5364480" y="4837300"/>
              <a:ext cx="1463040" cy="146304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Arrow: Down 4">
              <a:extLst>
                <a:ext uri="{FF2B5EF4-FFF2-40B4-BE49-F238E27FC236}">
                  <a16:creationId xmlns:a16="http://schemas.microsoft.com/office/drawing/2014/main" id="{01C4D259-6918-14EF-E3ED-0425B09957DC}"/>
                </a:ext>
              </a:extLst>
            </p:cNvPr>
            <p:cNvSpPr/>
            <p:nvPr/>
          </p:nvSpPr>
          <p:spPr>
            <a:xfrm>
              <a:off x="5867400" y="1993107"/>
              <a:ext cx="457200" cy="4572000"/>
            </a:xfrm>
            <a:prstGeom prst="downArrow">
              <a:avLst>
                <a:gd name="adj1" fmla="val 50000"/>
                <a:gd name="adj2" fmla="val 7428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Arrow: Down 11">
              <a:extLst>
                <a:ext uri="{FF2B5EF4-FFF2-40B4-BE49-F238E27FC236}">
                  <a16:creationId xmlns:a16="http://schemas.microsoft.com/office/drawing/2014/main" id="{E27F1E9D-3E3D-59DD-D170-EF4CA10EFACE}"/>
                </a:ext>
              </a:extLst>
            </p:cNvPr>
            <p:cNvSpPr/>
            <p:nvPr/>
          </p:nvSpPr>
          <p:spPr>
            <a:xfrm flipV="1">
              <a:off x="5867400" y="-2570322"/>
              <a:ext cx="457200" cy="4572000"/>
            </a:xfrm>
            <a:prstGeom prst="downArrow">
              <a:avLst>
                <a:gd name="adj1" fmla="val 50000"/>
                <a:gd name="adj2" fmla="val 74286"/>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Tree>
    <p:extLst>
      <p:ext uri="{BB962C8B-B14F-4D97-AF65-F5344CB8AC3E}">
        <p14:creationId xmlns:p14="http://schemas.microsoft.com/office/powerpoint/2010/main" val="859521516"/>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accel="6000" fill="hold" nodeType="clickEffect" p14:presetBounceEnd="35000">
                                      <p:stCondLst>
                                        <p:cond delay="0"/>
                                      </p:stCondLst>
                                      <p:childTnLst>
                                        <p:animRot by="2700000" p14:bounceEnd="35000">
                                          <p:cBhvr>
                                            <p:cTn id="6" dur="2000" fill="hold"/>
                                            <p:tgtEl>
                                              <p:spTgt spid="13"/>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8" presetClass="emph" presetSubtype="0" accel="6000" fill="hold" nodeType="clickEffect" p14:presetBounceEnd="35000">
                                      <p:stCondLst>
                                        <p:cond delay="0"/>
                                      </p:stCondLst>
                                      <p:childTnLst>
                                        <p:animRot by="-5400000" p14:bounceEnd="35000">
                                          <p:cBhvr>
                                            <p:cTn id="10" dur="2000" fill="hold"/>
                                            <p:tgtEl>
                                              <p:spTgt spid="13"/>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8" presetClass="emph" presetSubtype="0" accel="6000" fill="hold" nodeType="clickEffect" p14:presetBounceEnd="35000">
                                      <p:stCondLst>
                                        <p:cond delay="0"/>
                                      </p:stCondLst>
                                      <p:childTnLst>
                                        <p:animRot by="2700000" p14:bounceEnd="35000">
                                          <p:cBhvr>
                                            <p:cTn id="14" dur="2000" fill="hold"/>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accel="6000" fill="hold" nodeType="clickEffect">
                                      <p:stCondLst>
                                        <p:cond delay="0"/>
                                      </p:stCondLst>
                                      <p:childTnLst>
                                        <p:animRot by="2700000">
                                          <p:cBhvr>
                                            <p:cTn id="6" dur="2000" fill="hold"/>
                                            <p:tgtEl>
                                              <p:spTgt spid="13"/>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8" presetClass="emph" presetSubtype="0" accel="6000" fill="hold" nodeType="clickEffect">
                                      <p:stCondLst>
                                        <p:cond delay="0"/>
                                      </p:stCondLst>
                                      <p:childTnLst>
                                        <p:animRot by="-5400000">
                                          <p:cBhvr>
                                            <p:cTn id="10" dur="2000" fill="hold"/>
                                            <p:tgtEl>
                                              <p:spTgt spid="13"/>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8" presetClass="emph" presetSubtype="0" accel="6000" fill="hold" nodeType="clickEffect">
                                      <p:stCondLst>
                                        <p:cond delay="0"/>
                                      </p:stCondLst>
                                      <p:childTnLst>
                                        <p:animRot by="2700000">
                                          <p:cBhvr>
                                            <p:cTn id="14" dur="2000" fill="hold"/>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C2CE3-74FE-956E-B47F-F2135A7363C0}"/>
              </a:ext>
            </a:extLst>
          </p:cNvPr>
          <p:cNvSpPr>
            <a:spLocks noGrp="1"/>
          </p:cNvSpPr>
          <p:nvPr>
            <p:ph type="title"/>
          </p:nvPr>
        </p:nvSpPr>
        <p:spPr/>
        <p:txBody>
          <a:bodyPr/>
          <a:lstStyle/>
          <a:p>
            <a:r>
              <a:rPr lang="en-US" dirty="0"/>
              <a:t>Death</a:t>
            </a:r>
            <a:endParaRPr lang="en-GB" dirty="0"/>
          </a:p>
        </p:txBody>
      </p:sp>
      <p:sp>
        <p:nvSpPr>
          <p:cNvPr id="3" name="Content Placeholder 2">
            <a:extLst>
              <a:ext uri="{FF2B5EF4-FFF2-40B4-BE49-F238E27FC236}">
                <a16:creationId xmlns:a16="http://schemas.microsoft.com/office/drawing/2014/main" id="{28D17349-0D1F-9D2A-CA98-A44BC359C683}"/>
              </a:ext>
            </a:extLst>
          </p:cNvPr>
          <p:cNvSpPr>
            <a:spLocks noGrp="1"/>
          </p:cNvSpPr>
          <p:nvPr>
            <p:ph sz="quarter" idx="13"/>
          </p:nvPr>
        </p:nvSpPr>
        <p:spPr/>
        <p:txBody>
          <a:bodyPr/>
          <a:lstStyle/>
          <a:p>
            <a:r>
              <a:rPr lang="en-US" dirty="0"/>
              <a:t>Ecclesiastes 12:7 And the dust returns to the earth as it was, and the spirit returns to God who gave it.</a:t>
            </a:r>
            <a:endParaRPr lang="en-GB" dirty="0"/>
          </a:p>
        </p:txBody>
      </p:sp>
    </p:spTree>
    <p:extLst>
      <p:ext uri="{BB962C8B-B14F-4D97-AF65-F5344CB8AC3E}">
        <p14:creationId xmlns:p14="http://schemas.microsoft.com/office/powerpoint/2010/main" val="32309072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9" name="Group 258">
            <a:extLst>
              <a:ext uri="{FF2B5EF4-FFF2-40B4-BE49-F238E27FC236}">
                <a16:creationId xmlns:a16="http://schemas.microsoft.com/office/drawing/2014/main" id="{8D60D8FC-45B5-37C2-2D28-EA23D430E778}"/>
              </a:ext>
            </a:extLst>
          </p:cNvPr>
          <p:cNvGrpSpPr/>
          <p:nvPr/>
        </p:nvGrpSpPr>
        <p:grpSpPr>
          <a:xfrm>
            <a:off x="4966061" y="1596321"/>
            <a:ext cx="2172823" cy="2409473"/>
            <a:chOff x="4966061" y="1596321"/>
            <a:chExt cx="2172823" cy="2409473"/>
          </a:xfrm>
        </p:grpSpPr>
        <p:pic>
          <p:nvPicPr>
            <p:cNvPr id="256" name="Picture 255">
              <a:extLst>
                <a:ext uri="{FF2B5EF4-FFF2-40B4-BE49-F238E27FC236}">
                  <a16:creationId xmlns:a16="http://schemas.microsoft.com/office/drawing/2014/main" id="{EED1FCDB-E1BE-2B48-5252-DA58D8B8261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113" b="92837" l="4634" r="98293">
                          <a14:foregroundMark x1="13415" y1="74308" x2="6707" y2="82521"/>
                          <a14:foregroundMark x1="6707" y1="82521" x2="11707" y2="91977"/>
                          <a14:foregroundMark x1="11707" y1="91977" x2="44512" y2="90067"/>
                          <a14:foregroundMark x1="44512" y1="90067" x2="67195" y2="93410"/>
                          <a14:foregroundMark x1="67195" y1="93410" x2="77073" y2="92932"/>
                          <a14:foregroundMark x1="77073" y1="92932" x2="87439" y2="85387"/>
                          <a14:foregroundMark x1="87439" y1="85387" x2="80854" y2="74690"/>
                          <a14:foregroundMark x1="80854" y1="74690" x2="73780" y2="71920"/>
                          <a14:foregroundMark x1="80976" y1="53868" x2="93415" y2="16619"/>
                          <a14:foregroundMark x1="93415" y1="16619" x2="80610" y2="9265"/>
                          <a14:foregroundMark x1="80610" y1="9265" x2="62927" y2="7927"/>
                          <a14:foregroundMark x1="62927" y1="7927" x2="47439" y2="10506"/>
                          <a14:foregroundMark x1="47439" y1="10506" x2="42317" y2="13467"/>
                          <a14:foregroundMark x1="94512" y1="26361" x2="95244" y2="14040"/>
                          <a14:foregroundMark x1="97561" y1="19007" x2="95610" y2="14613"/>
                          <a14:foregroundMark x1="97927" y1="17670" x2="91707" y2="10506"/>
                          <a14:foregroundMark x1="91707" y1="10506" x2="89878" y2="9742"/>
                          <a14:foregroundMark x1="98293" y1="16714" x2="94146" y2="11557"/>
                          <a14:foregroundMark x1="73537" y1="6113" x2="92439" y2="11366"/>
                          <a14:foregroundMark x1="92439" y1="11366" x2="94390" y2="13085"/>
                          <a14:foregroundMark x1="94512" y1="11939" x2="76951" y2="6972"/>
                          <a14:foregroundMark x1="5610" y1="88443" x2="4634" y2="80898"/>
                          <a14:foregroundMark x1="4634" y1="80898" x2="6220" y2="78988"/>
                        </a14:backgroundRemoval>
                      </a14:imgEffect>
                    </a14:imgLayer>
                  </a14:imgProps>
                </a:ext>
                <a:ext uri="{28A0092B-C50C-407E-A947-70E740481C1C}">
                  <a14:useLocalDpi xmlns:a14="http://schemas.microsoft.com/office/drawing/2010/main" val="0"/>
                </a:ext>
              </a:extLst>
            </a:blip>
            <a:stretch>
              <a:fillRect/>
            </a:stretch>
          </p:blipFill>
          <p:spPr>
            <a:xfrm>
              <a:off x="5279550" y="1596321"/>
              <a:ext cx="1859334" cy="2374052"/>
            </a:xfrm>
            <a:prstGeom prst="rect">
              <a:avLst/>
            </a:prstGeom>
          </p:spPr>
        </p:pic>
        <p:pic>
          <p:nvPicPr>
            <p:cNvPr id="235" name="Picture 234" descr="A stack of flat bread&#10;&#10;Description automatically generated">
              <a:extLst>
                <a:ext uri="{FF2B5EF4-FFF2-40B4-BE49-F238E27FC236}">
                  <a16:creationId xmlns:a16="http://schemas.microsoft.com/office/drawing/2014/main" id="{6DD403AE-63A1-40F3-7622-01E4A462A7D2}"/>
                </a:ext>
              </a:extLst>
            </p:cNvPr>
            <p:cNvPicPr>
              <a:picLocks noChangeAspect="1"/>
            </p:cNvPicPr>
            <p:nvPr/>
          </p:nvPicPr>
          <p:blipFill>
            <a:blip r:embed="rId4">
              <a:extLst>
                <a:ext uri="{28A0092B-C50C-407E-A947-70E740481C1C}">
                  <a14:useLocalDpi xmlns:a14="http://schemas.microsoft.com/office/drawing/2010/main" val="0"/>
                </a:ext>
              </a:extLst>
            </a:blip>
            <a:srcRect l="6000" t="29838" r="4048" b="20228"/>
            <a:stretch/>
          </p:blipFill>
          <p:spPr>
            <a:xfrm>
              <a:off x="4966061" y="2911048"/>
              <a:ext cx="1431404" cy="1094746"/>
            </a:xfrm>
            <a:prstGeom prst="rect">
              <a:avLst/>
            </a:prstGeom>
          </p:spPr>
        </p:pic>
      </p:grpSp>
      <p:sp>
        <p:nvSpPr>
          <p:cNvPr id="2" name="Title 1">
            <a:extLst>
              <a:ext uri="{FF2B5EF4-FFF2-40B4-BE49-F238E27FC236}">
                <a16:creationId xmlns:a16="http://schemas.microsoft.com/office/drawing/2014/main" id="{B548F579-9750-9FB7-146F-E05A5AE2B926}"/>
              </a:ext>
            </a:extLst>
          </p:cNvPr>
          <p:cNvSpPr>
            <a:spLocks noGrp="1"/>
          </p:cNvSpPr>
          <p:nvPr>
            <p:ph type="title"/>
          </p:nvPr>
        </p:nvSpPr>
        <p:spPr>
          <a:xfrm>
            <a:off x="838200" y="365125"/>
            <a:ext cx="4843563" cy="1325563"/>
          </a:xfrm>
        </p:spPr>
        <p:txBody>
          <a:bodyPr>
            <a:normAutofit fontScale="90000"/>
          </a:bodyPr>
          <a:lstStyle/>
          <a:p>
            <a:pPr algn="ctr"/>
            <a:r>
              <a:rPr lang="en-US" dirty="0">
                <a:latin typeface="Chalkduster" panose="03050602040202020205" pitchFamily="66" charset="0"/>
              </a:rPr>
              <a:t>Earth timeline</a:t>
            </a:r>
          </a:p>
        </p:txBody>
      </p:sp>
      <p:sp>
        <p:nvSpPr>
          <p:cNvPr id="5" name="Rectangle 4">
            <a:extLst>
              <a:ext uri="{FF2B5EF4-FFF2-40B4-BE49-F238E27FC236}">
                <a16:creationId xmlns:a16="http://schemas.microsoft.com/office/drawing/2014/main" id="{9ACEFBDF-FEBD-244E-4734-42DFDC31CA83}"/>
              </a:ext>
            </a:extLst>
          </p:cNvPr>
          <p:cNvSpPr/>
          <p:nvPr/>
        </p:nvSpPr>
        <p:spPr>
          <a:xfrm>
            <a:off x="1351022" y="4928799"/>
            <a:ext cx="163310" cy="4572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E420D2F-E09B-2277-C179-90D7A15835C6}"/>
              </a:ext>
            </a:extLst>
          </p:cNvPr>
          <p:cNvSpPr/>
          <p:nvPr/>
        </p:nvSpPr>
        <p:spPr>
          <a:xfrm>
            <a:off x="1187557" y="4928799"/>
            <a:ext cx="163310" cy="4572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FC40A63-B67C-AE57-5C3A-74B81B93EA7F}"/>
              </a:ext>
            </a:extLst>
          </p:cNvPr>
          <p:cNvSpPr/>
          <p:nvPr/>
        </p:nvSpPr>
        <p:spPr>
          <a:xfrm>
            <a:off x="1023530" y="4928799"/>
            <a:ext cx="163310" cy="4572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00C03F9-E681-D2B3-F19C-74026F193C37}"/>
              </a:ext>
            </a:extLst>
          </p:cNvPr>
          <p:cNvSpPr/>
          <p:nvPr/>
        </p:nvSpPr>
        <p:spPr>
          <a:xfrm>
            <a:off x="859872" y="4928799"/>
            <a:ext cx="163310" cy="4572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77EF4A1-F862-7DDB-7175-E96CEB87BC73}"/>
              </a:ext>
            </a:extLst>
          </p:cNvPr>
          <p:cNvSpPr/>
          <p:nvPr/>
        </p:nvSpPr>
        <p:spPr>
          <a:xfrm>
            <a:off x="696601" y="4928799"/>
            <a:ext cx="163310" cy="4572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64D6D27-F164-D968-6E9F-B2126CF4B9A0}"/>
              </a:ext>
            </a:extLst>
          </p:cNvPr>
          <p:cNvSpPr/>
          <p:nvPr/>
        </p:nvSpPr>
        <p:spPr>
          <a:xfrm>
            <a:off x="534022" y="4928799"/>
            <a:ext cx="163310" cy="4572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7890DE3-67E2-ADA5-83A9-9405FAEF392B}"/>
              </a:ext>
            </a:extLst>
          </p:cNvPr>
          <p:cNvSpPr/>
          <p:nvPr/>
        </p:nvSpPr>
        <p:spPr>
          <a:xfrm>
            <a:off x="370880" y="4928799"/>
            <a:ext cx="163310" cy="4572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F5B48EB-AEC2-76D8-BC61-1778F5268011}"/>
              </a:ext>
            </a:extLst>
          </p:cNvPr>
          <p:cNvSpPr/>
          <p:nvPr/>
        </p:nvSpPr>
        <p:spPr>
          <a:xfrm>
            <a:off x="370840" y="4471599"/>
            <a:ext cx="1143167" cy="457200"/>
          </a:xfrm>
          <a:prstGeom prst="rect">
            <a:avLst/>
          </a:prstGeom>
          <a:solidFill>
            <a:srgbClr val="00B0F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700</a:t>
            </a:r>
          </a:p>
        </p:txBody>
      </p:sp>
      <p:sp>
        <p:nvSpPr>
          <p:cNvPr id="13" name="Rectangle 12">
            <a:extLst>
              <a:ext uri="{FF2B5EF4-FFF2-40B4-BE49-F238E27FC236}">
                <a16:creationId xmlns:a16="http://schemas.microsoft.com/office/drawing/2014/main" id="{0AB0DB6F-C9DA-A58D-9405-B4AEC062084C}"/>
              </a:ext>
            </a:extLst>
          </p:cNvPr>
          <p:cNvSpPr/>
          <p:nvPr/>
        </p:nvSpPr>
        <p:spPr>
          <a:xfrm>
            <a:off x="371483"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4EFFDB6-C19F-3157-16C6-58B27C19BBEA}"/>
              </a:ext>
            </a:extLst>
          </p:cNvPr>
          <p:cNvSpPr/>
          <p:nvPr/>
        </p:nvSpPr>
        <p:spPr>
          <a:xfrm>
            <a:off x="452407"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ED44451-F30F-39BD-682D-E98915A6CA19}"/>
              </a:ext>
            </a:extLst>
          </p:cNvPr>
          <p:cNvSpPr/>
          <p:nvPr/>
        </p:nvSpPr>
        <p:spPr>
          <a:xfrm>
            <a:off x="534217"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FA8803F-B791-F07A-AF7B-E79C89159FF6}"/>
              </a:ext>
            </a:extLst>
          </p:cNvPr>
          <p:cNvSpPr/>
          <p:nvPr/>
        </p:nvSpPr>
        <p:spPr>
          <a:xfrm>
            <a:off x="615188"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9E64097-7869-5995-E813-355950D237AB}"/>
              </a:ext>
            </a:extLst>
          </p:cNvPr>
          <p:cNvSpPr/>
          <p:nvPr/>
        </p:nvSpPr>
        <p:spPr>
          <a:xfrm>
            <a:off x="697331"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A903A2F-E757-7E0C-FDA0-F4199A53E11F}"/>
              </a:ext>
            </a:extLst>
          </p:cNvPr>
          <p:cNvSpPr/>
          <p:nvPr/>
        </p:nvSpPr>
        <p:spPr>
          <a:xfrm>
            <a:off x="777994"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21AC5032-F4EC-ABD1-039F-AA982F864553}"/>
              </a:ext>
            </a:extLst>
          </p:cNvPr>
          <p:cNvSpPr/>
          <p:nvPr/>
        </p:nvSpPr>
        <p:spPr>
          <a:xfrm>
            <a:off x="859622"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2652879-D98D-0B41-589B-0D8218EB5E72}"/>
              </a:ext>
            </a:extLst>
          </p:cNvPr>
          <p:cNvSpPr/>
          <p:nvPr/>
        </p:nvSpPr>
        <p:spPr>
          <a:xfrm>
            <a:off x="941862"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3ADE6792-0155-B80D-0532-75F652EBF2CB}"/>
              </a:ext>
            </a:extLst>
          </p:cNvPr>
          <p:cNvSpPr/>
          <p:nvPr/>
        </p:nvSpPr>
        <p:spPr>
          <a:xfrm>
            <a:off x="1023506"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EF1E676-06CF-C0CF-0DD2-BF65305574EF}"/>
              </a:ext>
            </a:extLst>
          </p:cNvPr>
          <p:cNvSpPr/>
          <p:nvPr/>
        </p:nvSpPr>
        <p:spPr>
          <a:xfrm>
            <a:off x="1105509"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F23F4BD-7B77-356D-33E4-CA51E8A1E7AC}"/>
              </a:ext>
            </a:extLst>
          </p:cNvPr>
          <p:cNvSpPr/>
          <p:nvPr/>
        </p:nvSpPr>
        <p:spPr>
          <a:xfrm>
            <a:off x="1187164"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0F2E6AA-180F-C69F-54A2-F0C5EEBA2AEE}"/>
              </a:ext>
            </a:extLst>
          </p:cNvPr>
          <p:cNvSpPr/>
          <p:nvPr/>
        </p:nvSpPr>
        <p:spPr>
          <a:xfrm>
            <a:off x="1269214"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F4821FC-6FD4-55C9-7DE1-253D76481011}"/>
              </a:ext>
            </a:extLst>
          </p:cNvPr>
          <p:cNvSpPr/>
          <p:nvPr/>
        </p:nvSpPr>
        <p:spPr>
          <a:xfrm>
            <a:off x="1351024"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FCA440D-4161-E6FC-418B-F917ADE461BB}"/>
              </a:ext>
            </a:extLst>
          </p:cNvPr>
          <p:cNvSpPr/>
          <p:nvPr/>
        </p:nvSpPr>
        <p:spPr>
          <a:xfrm>
            <a:off x="1432791"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DE9F7E16-930D-47BE-CB14-F8E43DE9D91B}"/>
              </a:ext>
            </a:extLst>
          </p:cNvPr>
          <p:cNvGrpSpPr/>
          <p:nvPr/>
        </p:nvGrpSpPr>
        <p:grpSpPr>
          <a:xfrm>
            <a:off x="1514007" y="4471599"/>
            <a:ext cx="1143606" cy="1371600"/>
            <a:chOff x="655320" y="3429000"/>
            <a:chExt cx="10885539" cy="2743200"/>
          </a:xfrm>
        </p:grpSpPr>
        <p:sp>
          <p:nvSpPr>
            <p:cNvPr id="28" name="Rectangle 27">
              <a:extLst>
                <a:ext uri="{FF2B5EF4-FFF2-40B4-BE49-F238E27FC236}">
                  <a16:creationId xmlns:a16="http://schemas.microsoft.com/office/drawing/2014/main" id="{B85C9C3C-CF46-CA42-72AF-0B82F366A63C}"/>
                </a:ext>
              </a:extLst>
            </p:cNvPr>
            <p:cNvSpPr/>
            <p:nvPr/>
          </p:nvSpPr>
          <p:spPr>
            <a:xfrm>
              <a:off x="9985287"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096F2C7D-57AF-B4EC-7F5B-8480C51F1E49}"/>
                </a:ext>
              </a:extLst>
            </p:cNvPr>
            <p:cNvSpPr/>
            <p:nvPr/>
          </p:nvSpPr>
          <p:spPr>
            <a:xfrm>
              <a:off x="8429330"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B5F5628D-46FC-7F7A-BDE7-7AF5343CDF7D}"/>
                </a:ext>
              </a:extLst>
            </p:cNvPr>
            <p:cNvSpPr/>
            <p:nvPr/>
          </p:nvSpPr>
          <p:spPr>
            <a:xfrm>
              <a:off x="6868022"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D21CDD05-BC62-BE1E-CE4E-2C050DC58748}"/>
                </a:ext>
              </a:extLst>
            </p:cNvPr>
            <p:cNvSpPr/>
            <p:nvPr/>
          </p:nvSpPr>
          <p:spPr>
            <a:xfrm>
              <a:off x="5310222"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CC4F755D-9ECA-EBBD-0D00-2F86FFA4C603}"/>
                </a:ext>
              </a:extLst>
            </p:cNvPr>
            <p:cNvSpPr/>
            <p:nvPr/>
          </p:nvSpPr>
          <p:spPr>
            <a:xfrm>
              <a:off x="3756110"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60ADCD24-EF1A-CD8F-AF69-E659ECCB8C66}"/>
                </a:ext>
              </a:extLst>
            </p:cNvPr>
            <p:cNvSpPr/>
            <p:nvPr/>
          </p:nvSpPr>
          <p:spPr>
            <a:xfrm>
              <a:off x="2208584"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E939842E-EB73-0A5D-7645-0047300B75EE}"/>
                </a:ext>
              </a:extLst>
            </p:cNvPr>
            <p:cNvSpPr/>
            <p:nvPr/>
          </p:nvSpPr>
          <p:spPr>
            <a:xfrm>
              <a:off x="655700"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6CB5656D-3FF6-D9F4-693A-31D84A42D59E}"/>
                </a:ext>
              </a:extLst>
            </p:cNvPr>
            <p:cNvSpPr/>
            <p:nvPr/>
          </p:nvSpPr>
          <p:spPr>
            <a:xfrm>
              <a:off x="655320" y="3429000"/>
              <a:ext cx="10881360" cy="914400"/>
            </a:xfrm>
            <a:prstGeom prst="rect">
              <a:avLst/>
            </a:prstGeom>
            <a:solidFill>
              <a:srgbClr val="00B0F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700</a:t>
              </a:r>
            </a:p>
          </p:txBody>
        </p:sp>
        <p:sp>
          <p:nvSpPr>
            <p:cNvPr id="36" name="Rectangle 35">
              <a:extLst>
                <a:ext uri="{FF2B5EF4-FFF2-40B4-BE49-F238E27FC236}">
                  <a16:creationId xmlns:a16="http://schemas.microsoft.com/office/drawing/2014/main" id="{D3035A8E-50CE-7CE1-8BA5-3EA83EC27EBE}"/>
                </a:ext>
              </a:extLst>
            </p:cNvPr>
            <p:cNvSpPr/>
            <p:nvPr/>
          </p:nvSpPr>
          <p:spPr>
            <a:xfrm>
              <a:off x="661438"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DBE6573A-304C-9F00-944C-6F786A1325A7}"/>
                </a:ext>
              </a:extLst>
            </p:cNvPr>
            <p:cNvSpPr/>
            <p:nvPr/>
          </p:nvSpPr>
          <p:spPr>
            <a:xfrm>
              <a:off x="143172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F01F9BD6-146C-C7ED-CF1D-BEF3B4EFB606}"/>
                </a:ext>
              </a:extLst>
            </p:cNvPr>
            <p:cNvSpPr/>
            <p:nvPr/>
          </p:nvSpPr>
          <p:spPr>
            <a:xfrm>
              <a:off x="2210441"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62FBDF7A-BFA0-99FE-4A36-3158D4867BB4}"/>
                </a:ext>
              </a:extLst>
            </p:cNvPr>
            <p:cNvSpPr/>
            <p:nvPr/>
          </p:nvSpPr>
          <p:spPr>
            <a:xfrm>
              <a:off x="2981169"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8F6B278D-6E44-A2E0-6EC4-6D264DCAB530}"/>
                </a:ext>
              </a:extLst>
            </p:cNvPr>
            <p:cNvSpPr/>
            <p:nvPr/>
          </p:nvSpPr>
          <p:spPr>
            <a:xfrm>
              <a:off x="376306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2E20924C-F913-0B1A-E11B-F8BB79A3AFC2}"/>
                </a:ext>
              </a:extLst>
            </p:cNvPr>
            <p:cNvSpPr/>
            <p:nvPr/>
          </p:nvSpPr>
          <p:spPr>
            <a:xfrm>
              <a:off x="4530856"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04A7A73B-8070-754A-2C3E-4A33A49F3BAC}"/>
                </a:ext>
              </a:extLst>
            </p:cNvPr>
            <p:cNvSpPr/>
            <p:nvPr/>
          </p:nvSpPr>
          <p:spPr>
            <a:xfrm>
              <a:off x="530784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F4D90538-7A24-23BA-B3A6-52BB3B51EC2A}"/>
                </a:ext>
              </a:extLst>
            </p:cNvPr>
            <p:cNvSpPr/>
            <p:nvPr/>
          </p:nvSpPr>
          <p:spPr>
            <a:xfrm>
              <a:off x="609065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316BEDCE-E67F-B1B7-215B-B8030DC5A8AB}"/>
                </a:ext>
              </a:extLst>
            </p:cNvPr>
            <p:cNvSpPr/>
            <p:nvPr/>
          </p:nvSpPr>
          <p:spPr>
            <a:xfrm>
              <a:off x="686779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CEC9A20C-65C1-8134-FB77-70ECE32AA47E}"/>
                </a:ext>
              </a:extLst>
            </p:cNvPr>
            <p:cNvSpPr/>
            <p:nvPr/>
          </p:nvSpPr>
          <p:spPr>
            <a:xfrm>
              <a:off x="764835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76C6ECF3-45EA-C1D4-042C-0EC733791C01}"/>
                </a:ext>
              </a:extLst>
            </p:cNvPr>
            <p:cNvSpPr/>
            <p:nvPr/>
          </p:nvSpPr>
          <p:spPr>
            <a:xfrm>
              <a:off x="842559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722DFCEA-202B-AD66-7486-EE819FC6BD63}"/>
                </a:ext>
              </a:extLst>
            </p:cNvPr>
            <p:cNvSpPr/>
            <p:nvPr/>
          </p:nvSpPr>
          <p:spPr>
            <a:xfrm>
              <a:off x="920659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26AC5728-9008-6710-FF1F-19B042EF2D3B}"/>
                </a:ext>
              </a:extLst>
            </p:cNvPr>
            <p:cNvSpPr/>
            <p:nvPr/>
          </p:nvSpPr>
          <p:spPr>
            <a:xfrm>
              <a:off x="9985311"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0AA3FB44-D113-E5AF-E1FA-87F493D0DA5E}"/>
                </a:ext>
              </a:extLst>
            </p:cNvPr>
            <p:cNvSpPr/>
            <p:nvPr/>
          </p:nvSpPr>
          <p:spPr>
            <a:xfrm>
              <a:off x="10763619"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48F8A732-7FB0-E700-55B9-A169296D01E5}"/>
              </a:ext>
            </a:extLst>
          </p:cNvPr>
          <p:cNvGrpSpPr/>
          <p:nvPr/>
        </p:nvGrpSpPr>
        <p:grpSpPr>
          <a:xfrm>
            <a:off x="2657174" y="4471599"/>
            <a:ext cx="1143606" cy="1371600"/>
            <a:chOff x="655320" y="3429000"/>
            <a:chExt cx="10885539" cy="2743200"/>
          </a:xfrm>
        </p:grpSpPr>
        <p:sp>
          <p:nvSpPr>
            <p:cNvPr id="51" name="Rectangle 50">
              <a:extLst>
                <a:ext uri="{FF2B5EF4-FFF2-40B4-BE49-F238E27FC236}">
                  <a16:creationId xmlns:a16="http://schemas.microsoft.com/office/drawing/2014/main" id="{0D0C3C1D-B2E1-6A42-EFB9-716AC8E7E59D}"/>
                </a:ext>
              </a:extLst>
            </p:cNvPr>
            <p:cNvSpPr/>
            <p:nvPr/>
          </p:nvSpPr>
          <p:spPr>
            <a:xfrm>
              <a:off x="9985287"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51">
              <a:extLst>
                <a:ext uri="{FF2B5EF4-FFF2-40B4-BE49-F238E27FC236}">
                  <a16:creationId xmlns:a16="http://schemas.microsoft.com/office/drawing/2014/main" id="{66CABF02-529C-EDE1-EF70-1EDEF162E252}"/>
                </a:ext>
              </a:extLst>
            </p:cNvPr>
            <p:cNvSpPr/>
            <p:nvPr/>
          </p:nvSpPr>
          <p:spPr>
            <a:xfrm>
              <a:off x="8429330"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0C3D799D-334B-BD8E-2373-57B4C502BA27}"/>
                </a:ext>
              </a:extLst>
            </p:cNvPr>
            <p:cNvSpPr/>
            <p:nvPr/>
          </p:nvSpPr>
          <p:spPr>
            <a:xfrm>
              <a:off x="6868022"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C0406BE8-EFF3-570A-3E24-4BBCB8D6F72C}"/>
                </a:ext>
              </a:extLst>
            </p:cNvPr>
            <p:cNvSpPr/>
            <p:nvPr/>
          </p:nvSpPr>
          <p:spPr>
            <a:xfrm>
              <a:off x="5310222"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B40E97AC-973D-E530-6C24-D3F045D1485C}"/>
                </a:ext>
              </a:extLst>
            </p:cNvPr>
            <p:cNvSpPr/>
            <p:nvPr/>
          </p:nvSpPr>
          <p:spPr>
            <a:xfrm>
              <a:off x="3756110"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DA8F93A6-6764-69D8-6F26-5D38F06A74F6}"/>
                </a:ext>
              </a:extLst>
            </p:cNvPr>
            <p:cNvSpPr/>
            <p:nvPr/>
          </p:nvSpPr>
          <p:spPr>
            <a:xfrm>
              <a:off x="2208584"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EF10C157-C63B-A8E1-EDCC-C505808CE891}"/>
                </a:ext>
              </a:extLst>
            </p:cNvPr>
            <p:cNvSpPr/>
            <p:nvPr/>
          </p:nvSpPr>
          <p:spPr>
            <a:xfrm>
              <a:off x="655700"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A98CC6FA-2007-47D2-F809-26B67D233691}"/>
                </a:ext>
              </a:extLst>
            </p:cNvPr>
            <p:cNvSpPr/>
            <p:nvPr/>
          </p:nvSpPr>
          <p:spPr>
            <a:xfrm>
              <a:off x="655320" y="3429000"/>
              <a:ext cx="10881360" cy="914400"/>
            </a:xfrm>
            <a:prstGeom prst="rect">
              <a:avLst/>
            </a:prstGeom>
            <a:solidFill>
              <a:srgbClr val="00B0F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700</a:t>
              </a:r>
            </a:p>
          </p:txBody>
        </p:sp>
        <p:sp>
          <p:nvSpPr>
            <p:cNvPr id="59" name="Rectangle 58">
              <a:extLst>
                <a:ext uri="{FF2B5EF4-FFF2-40B4-BE49-F238E27FC236}">
                  <a16:creationId xmlns:a16="http://schemas.microsoft.com/office/drawing/2014/main" id="{D1C2DAF4-50CE-3986-729F-420878071281}"/>
                </a:ext>
              </a:extLst>
            </p:cNvPr>
            <p:cNvSpPr/>
            <p:nvPr/>
          </p:nvSpPr>
          <p:spPr>
            <a:xfrm>
              <a:off x="661438"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E8C70CBD-5A5C-263A-FF29-CE13BE87BA2A}"/>
                </a:ext>
              </a:extLst>
            </p:cNvPr>
            <p:cNvSpPr/>
            <p:nvPr/>
          </p:nvSpPr>
          <p:spPr>
            <a:xfrm>
              <a:off x="143172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4C95DD7A-8EDF-3891-486D-7B39B49D9454}"/>
                </a:ext>
              </a:extLst>
            </p:cNvPr>
            <p:cNvSpPr/>
            <p:nvPr/>
          </p:nvSpPr>
          <p:spPr>
            <a:xfrm>
              <a:off x="2210441"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01AC805E-B898-B01A-BFF4-F59C474ABA65}"/>
                </a:ext>
              </a:extLst>
            </p:cNvPr>
            <p:cNvSpPr/>
            <p:nvPr/>
          </p:nvSpPr>
          <p:spPr>
            <a:xfrm>
              <a:off x="2981169"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C90D2913-3494-0359-27A0-02603377123F}"/>
                </a:ext>
              </a:extLst>
            </p:cNvPr>
            <p:cNvSpPr/>
            <p:nvPr/>
          </p:nvSpPr>
          <p:spPr>
            <a:xfrm>
              <a:off x="376306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A30E2F20-E770-B23C-C3F2-4D9F12CC7D26}"/>
                </a:ext>
              </a:extLst>
            </p:cNvPr>
            <p:cNvSpPr/>
            <p:nvPr/>
          </p:nvSpPr>
          <p:spPr>
            <a:xfrm>
              <a:off x="4530856"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A5D4D454-8D57-29C6-B8EB-61956E4C64A2}"/>
                </a:ext>
              </a:extLst>
            </p:cNvPr>
            <p:cNvSpPr/>
            <p:nvPr/>
          </p:nvSpPr>
          <p:spPr>
            <a:xfrm>
              <a:off x="530784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2902122B-A689-21A1-3B1B-AAC5570A4A29}"/>
                </a:ext>
              </a:extLst>
            </p:cNvPr>
            <p:cNvSpPr/>
            <p:nvPr/>
          </p:nvSpPr>
          <p:spPr>
            <a:xfrm>
              <a:off x="609065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F6184C00-3A98-0CAE-E3A0-49E17A14415A}"/>
                </a:ext>
              </a:extLst>
            </p:cNvPr>
            <p:cNvSpPr/>
            <p:nvPr/>
          </p:nvSpPr>
          <p:spPr>
            <a:xfrm>
              <a:off x="686779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C30310C0-2E53-F2FB-F884-CB3C44C60C20}"/>
                </a:ext>
              </a:extLst>
            </p:cNvPr>
            <p:cNvSpPr/>
            <p:nvPr/>
          </p:nvSpPr>
          <p:spPr>
            <a:xfrm>
              <a:off x="764835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AF429531-3A79-D915-C8F1-4D2589F6A377}"/>
                </a:ext>
              </a:extLst>
            </p:cNvPr>
            <p:cNvSpPr/>
            <p:nvPr/>
          </p:nvSpPr>
          <p:spPr>
            <a:xfrm>
              <a:off x="842559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BF8704F6-C341-DB05-686D-2EF60AE188C0}"/>
                </a:ext>
              </a:extLst>
            </p:cNvPr>
            <p:cNvSpPr/>
            <p:nvPr/>
          </p:nvSpPr>
          <p:spPr>
            <a:xfrm>
              <a:off x="920659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827979E6-ED14-189C-0431-95F9F3852133}"/>
                </a:ext>
              </a:extLst>
            </p:cNvPr>
            <p:cNvSpPr/>
            <p:nvPr/>
          </p:nvSpPr>
          <p:spPr>
            <a:xfrm>
              <a:off x="9985311"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F8CD5A4A-CB21-3DAE-3E92-03372E161A10}"/>
                </a:ext>
              </a:extLst>
            </p:cNvPr>
            <p:cNvSpPr/>
            <p:nvPr/>
          </p:nvSpPr>
          <p:spPr>
            <a:xfrm>
              <a:off x="10763619"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72">
            <a:extLst>
              <a:ext uri="{FF2B5EF4-FFF2-40B4-BE49-F238E27FC236}">
                <a16:creationId xmlns:a16="http://schemas.microsoft.com/office/drawing/2014/main" id="{B25DF339-536E-5F3C-7E16-DA5812B676F8}"/>
              </a:ext>
            </a:extLst>
          </p:cNvPr>
          <p:cNvGrpSpPr/>
          <p:nvPr/>
        </p:nvGrpSpPr>
        <p:grpSpPr>
          <a:xfrm>
            <a:off x="3800341" y="4471599"/>
            <a:ext cx="1143606" cy="1371600"/>
            <a:chOff x="655320" y="3429000"/>
            <a:chExt cx="10885539" cy="2743200"/>
          </a:xfrm>
        </p:grpSpPr>
        <p:sp>
          <p:nvSpPr>
            <p:cNvPr id="74" name="Rectangle 73">
              <a:extLst>
                <a:ext uri="{FF2B5EF4-FFF2-40B4-BE49-F238E27FC236}">
                  <a16:creationId xmlns:a16="http://schemas.microsoft.com/office/drawing/2014/main" id="{044FEFB3-6AA0-53E4-6C11-DEEE0A2B6731}"/>
                </a:ext>
              </a:extLst>
            </p:cNvPr>
            <p:cNvSpPr/>
            <p:nvPr/>
          </p:nvSpPr>
          <p:spPr>
            <a:xfrm>
              <a:off x="9985287"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3F665841-97F7-E011-2C9F-9F81C800C5A1}"/>
                </a:ext>
              </a:extLst>
            </p:cNvPr>
            <p:cNvSpPr/>
            <p:nvPr/>
          </p:nvSpPr>
          <p:spPr>
            <a:xfrm>
              <a:off x="8429330"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E9FE015A-58E0-23B7-2B41-2859D377C1F5}"/>
                </a:ext>
              </a:extLst>
            </p:cNvPr>
            <p:cNvSpPr/>
            <p:nvPr/>
          </p:nvSpPr>
          <p:spPr>
            <a:xfrm>
              <a:off x="6868022"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03EE9039-16BF-B004-99D2-8B9211FBF02E}"/>
                </a:ext>
              </a:extLst>
            </p:cNvPr>
            <p:cNvSpPr/>
            <p:nvPr/>
          </p:nvSpPr>
          <p:spPr>
            <a:xfrm>
              <a:off x="5310222"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91A8358D-B738-EC66-3C1B-0B6C68BE0890}"/>
                </a:ext>
              </a:extLst>
            </p:cNvPr>
            <p:cNvSpPr/>
            <p:nvPr/>
          </p:nvSpPr>
          <p:spPr>
            <a:xfrm>
              <a:off x="3756110"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D6558E4C-956F-9726-9C5D-E4C740A30D00}"/>
                </a:ext>
              </a:extLst>
            </p:cNvPr>
            <p:cNvSpPr/>
            <p:nvPr/>
          </p:nvSpPr>
          <p:spPr>
            <a:xfrm>
              <a:off x="2208584"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12EC879A-7FF3-CF26-0EE5-A804634C67EA}"/>
                </a:ext>
              </a:extLst>
            </p:cNvPr>
            <p:cNvSpPr/>
            <p:nvPr/>
          </p:nvSpPr>
          <p:spPr>
            <a:xfrm>
              <a:off x="655700"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F716BA4A-8133-373E-4F7C-4C3AB3D97807}"/>
                </a:ext>
              </a:extLst>
            </p:cNvPr>
            <p:cNvSpPr/>
            <p:nvPr/>
          </p:nvSpPr>
          <p:spPr>
            <a:xfrm>
              <a:off x="655320" y="3429000"/>
              <a:ext cx="10881360" cy="914400"/>
            </a:xfrm>
            <a:prstGeom prst="rect">
              <a:avLst/>
            </a:prstGeom>
            <a:solidFill>
              <a:srgbClr val="00B0F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700</a:t>
              </a:r>
            </a:p>
          </p:txBody>
        </p:sp>
        <p:sp>
          <p:nvSpPr>
            <p:cNvPr id="82" name="Rectangle 81">
              <a:extLst>
                <a:ext uri="{FF2B5EF4-FFF2-40B4-BE49-F238E27FC236}">
                  <a16:creationId xmlns:a16="http://schemas.microsoft.com/office/drawing/2014/main" id="{39A563D0-DCE0-1DF8-416B-F8FC8822B881}"/>
                </a:ext>
              </a:extLst>
            </p:cNvPr>
            <p:cNvSpPr/>
            <p:nvPr/>
          </p:nvSpPr>
          <p:spPr>
            <a:xfrm>
              <a:off x="661438"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A310CB18-76BF-1607-BE02-A2C907D79C82}"/>
                </a:ext>
              </a:extLst>
            </p:cNvPr>
            <p:cNvSpPr/>
            <p:nvPr/>
          </p:nvSpPr>
          <p:spPr>
            <a:xfrm>
              <a:off x="143172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96C7B0BB-535A-7D2A-6DF8-3146E2CE7CF3}"/>
                </a:ext>
              </a:extLst>
            </p:cNvPr>
            <p:cNvSpPr/>
            <p:nvPr/>
          </p:nvSpPr>
          <p:spPr>
            <a:xfrm>
              <a:off x="2210441"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D6D538FB-BD68-8762-5D1B-6A2066A23B6C}"/>
                </a:ext>
              </a:extLst>
            </p:cNvPr>
            <p:cNvSpPr/>
            <p:nvPr/>
          </p:nvSpPr>
          <p:spPr>
            <a:xfrm>
              <a:off x="2981169"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639D115D-CC21-E1B8-AE31-EF5B3DFCA2E0}"/>
                </a:ext>
              </a:extLst>
            </p:cNvPr>
            <p:cNvSpPr/>
            <p:nvPr/>
          </p:nvSpPr>
          <p:spPr>
            <a:xfrm>
              <a:off x="376306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49140738-6610-FF76-3687-B01F65AA1C09}"/>
                </a:ext>
              </a:extLst>
            </p:cNvPr>
            <p:cNvSpPr/>
            <p:nvPr/>
          </p:nvSpPr>
          <p:spPr>
            <a:xfrm>
              <a:off x="4530856"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6B7980DA-97CA-7FAF-7E21-6C51FC4EA8D5}"/>
                </a:ext>
              </a:extLst>
            </p:cNvPr>
            <p:cNvSpPr/>
            <p:nvPr/>
          </p:nvSpPr>
          <p:spPr>
            <a:xfrm>
              <a:off x="530784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573975C5-13AE-8D30-332B-353D62A11AD1}"/>
                </a:ext>
              </a:extLst>
            </p:cNvPr>
            <p:cNvSpPr/>
            <p:nvPr/>
          </p:nvSpPr>
          <p:spPr>
            <a:xfrm>
              <a:off x="609065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D9BFB481-BF6D-0259-6108-F5568E5C781A}"/>
                </a:ext>
              </a:extLst>
            </p:cNvPr>
            <p:cNvSpPr/>
            <p:nvPr/>
          </p:nvSpPr>
          <p:spPr>
            <a:xfrm>
              <a:off x="686779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7B97CF51-3D4E-F4C0-F38B-84CFDF7F4398}"/>
                </a:ext>
              </a:extLst>
            </p:cNvPr>
            <p:cNvSpPr/>
            <p:nvPr/>
          </p:nvSpPr>
          <p:spPr>
            <a:xfrm>
              <a:off x="764835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76201E6E-DC8E-114A-BFEB-67CC24BB6FF1}"/>
                </a:ext>
              </a:extLst>
            </p:cNvPr>
            <p:cNvSpPr/>
            <p:nvPr/>
          </p:nvSpPr>
          <p:spPr>
            <a:xfrm>
              <a:off x="842559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541A34F5-C69D-27C8-1C1A-C4290AF52119}"/>
                </a:ext>
              </a:extLst>
            </p:cNvPr>
            <p:cNvSpPr/>
            <p:nvPr/>
          </p:nvSpPr>
          <p:spPr>
            <a:xfrm>
              <a:off x="920659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DDEAE96E-C5ED-0EAB-6CB0-8F794699C0FE}"/>
                </a:ext>
              </a:extLst>
            </p:cNvPr>
            <p:cNvSpPr/>
            <p:nvPr/>
          </p:nvSpPr>
          <p:spPr>
            <a:xfrm>
              <a:off x="9985311"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2B10C776-7B36-C4E2-BCC4-8A521AF7673E}"/>
                </a:ext>
              </a:extLst>
            </p:cNvPr>
            <p:cNvSpPr/>
            <p:nvPr/>
          </p:nvSpPr>
          <p:spPr>
            <a:xfrm>
              <a:off x="10763619"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 name="Group 95">
            <a:extLst>
              <a:ext uri="{FF2B5EF4-FFF2-40B4-BE49-F238E27FC236}">
                <a16:creationId xmlns:a16="http://schemas.microsoft.com/office/drawing/2014/main" id="{F243CF00-2390-03E6-D161-D461CDD1B869}"/>
              </a:ext>
            </a:extLst>
          </p:cNvPr>
          <p:cNvGrpSpPr/>
          <p:nvPr/>
        </p:nvGrpSpPr>
        <p:grpSpPr>
          <a:xfrm>
            <a:off x="4947442" y="4471599"/>
            <a:ext cx="1143606" cy="1371600"/>
            <a:chOff x="655320" y="3429000"/>
            <a:chExt cx="10885539" cy="2743200"/>
          </a:xfrm>
        </p:grpSpPr>
        <p:sp>
          <p:nvSpPr>
            <p:cNvPr id="97" name="Rectangle 96">
              <a:extLst>
                <a:ext uri="{FF2B5EF4-FFF2-40B4-BE49-F238E27FC236}">
                  <a16:creationId xmlns:a16="http://schemas.microsoft.com/office/drawing/2014/main" id="{4375DD19-6527-7C4D-229B-19E4E8DD40CC}"/>
                </a:ext>
              </a:extLst>
            </p:cNvPr>
            <p:cNvSpPr/>
            <p:nvPr/>
          </p:nvSpPr>
          <p:spPr>
            <a:xfrm>
              <a:off x="9985287"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Rectangle 97">
              <a:extLst>
                <a:ext uri="{FF2B5EF4-FFF2-40B4-BE49-F238E27FC236}">
                  <a16:creationId xmlns:a16="http://schemas.microsoft.com/office/drawing/2014/main" id="{CEA2F115-85BC-F2D7-0C52-92CEDDFD6AB9}"/>
                </a:ext>
              </a:extLst>
            </p:cNvPr>
            <p:cNvSpPr/>
            <p:nvPr/>
          </p:nvSpPr>
          <p:spPr>
            <a:xfrm>
              <a:off x="8429330"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C8E82E11-104E-4BCB-86EE-506B6D845CB3}"/>
                </a:ext>
              </a:extLst>
            </p:cNvPr>
            <p:cNvSpPr/>
            <p:nvPr/>
          </p:nvSpPr>
          <p:spPr>
            <a:xfrm>
              <a:off x="6868022"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06BCE114-4851-EF93-635B-C44ADE7188E1}"/>
                </a:ext>
              </a:extLst>
            </p:cNvPr>
            <p:cNvSpPr/>
            <p:nvPr/>
          </p:nvSpPr>
          <p:spPr>
            <a:xfrm>
              <a:off x="5310222"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90AD5925-CF20-0124-DFB4-7790D5D75169}"/>
                </a:ext>
              </a:extLst>
            </p:cNvPr>
            <p:cNvSpPr/>
            <p:nvPr/>
          </p:nvSpPr>
          <p:spPr>
            <a:xfrm>
              <a:off x="3756110"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FD31B343-A4D0-A9DB-CDAA-3FC16B679E38}"/>
                </a:ext>
              </a:extLst>
            </p:cNvPr>
            <p:cNvSpPr/>
            <p:nvPr/>
          </p:nvSpPr>
          <p:spPr>
            <a:xfrm>
              <a:off x="2208584"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CFC347BB-5B74-0E1C-76EE-6588BD4A63D6}"/>
                </a:ext>
              </a:extLst>
            </p:cNvPr>
            <p:cNvSpPr/>
            <p:nvPr/>
          </p:nvSpPr>
          <p:spPr>
            <a:xfrm>
              <a:off x="655700"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F3295E66-065A-B8C4-F723-79FA87430C5A}"/>
                </a:ext>
              </a:extLst>
            </p:cNvPr>
            <p:cNvSpPr/>
            <p:nvPr/>
          </p:nvSpPr>
          <p:spPr>
            <a:xfrm>
              <a:off x="655320" y="3429000"/>
              <a:ext cx="10881360" cy="914400"/>
            </a:xfrm>
            <a:prstGeom prst="rect">
              <a:avLst/>
            </a:prstGeom>
            <a:solidFill>
              <a:srgbClr val="00B0F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700</a:t>
              </a:r>
            </a:p>
          </p:txBody>
        </p:sp>
        <p:sp>
          <p:nvSpPr>
            <p:cNvPr id="105" name="Rectangle 104">
              <a:extLst>
                <a:ext uri="{FF2B5EF4-FFF2-40B4-BE49-F238E27FC236}">
                  <a16:creationId xmlns:a16="http://schemas.microsoft.com/office/drawing/2014/main" id="{489D93A1-893A-7D58-110F-68B46A7A82EB}"/>
                </a:ext>
              </a:extLst>
            </p:cNvPr>
            <p:cNvSpPr/>
            <p:nvPr/>
          </p:nvSpPr>
          <p:spPr>
            <a:xfrm>
              <a:off x="661438"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84D2F521-06A2-81D4-1D0E-C4284C4EFE7B}"/>
                </a:ext>
              </a:extLst>
            </p:cNvPr>
            <p:cNvSpPr/>
            <p:nvPr/>
          </p:nvSpPr>
          <p:spPr>
            <a:xfrm>
              <a:off x="143172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80150D0D-67C0-BE41-B842-25D733CBD72A}"/>
                </a:ext>
              </a:extLst>
            </p:cNvPr>
            <p:cNvSpPr/>
            <p:nvPr/>
          </p:nvSpPr>
          <p:spPr>
            <a:xfrm>
              <a:off x="2210441"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A392FF73-DB93-D6EC-C537-B02479EEDDA3}"/>
                </a:ext>
              </a:extLst>
            </p:cNvPr>
            <p:cNvSpPr/>
            <p:nvPr/>
          </p:nvSpPr>
          <p:spPr>
            <a:xfrm>
              <a:off x="2981169"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8A711AE9-67C9-E6C3-E8BA-BE172D95079E}"/>
                </a:ext>
              </a:extLst>
            </p:cNvPr>
            <p:cNvSpPr/>
            <p:nvPr/>
          </p:nvSpPr>
          <p:spPr>
            <a:xfrm>
              <a:off x="376306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109">
              <a:extLst>
                <a:ext uri="{FF2B5EF4-FFF2-40B4-BE49-F238E27FC236}">
                  <a16:creationId xmlns:a16="http://schemas.microsoft.com/office/drawing/2014/main" id="{4883DD25-576F-9AD8-B380-43F262FB1B42}"/>
                </a:ext>
              </a:extLst>
            </p:cNvPr>
            <p:cNvSpPr/>
            <p:nvPr/>
          </p:nvSpPr>
          <p:spPr>
            <a:xfrm>
              <a:off x="4530856"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4CB8F4E5-D56E-4E6E-DDC7-9B508D8578A8}"/>
                </a:ext>
              </a:extLst>
            </p:cNvPr>
            <p:cNvSpPr/>
            <p:nvPr/>
          </p:nvSpPr>
          <p:spPr>
            <a:xfrm>
              <a:off x="530784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96B76F2F-44E2-76DF-4A38-62C0FFCBE8AB}"/>
                </a:ext>
              </a:extLst>
            </p:cNvPr>
            <p:cNvSpPr/>
            <p:nvPr/>
          </p:nvSpPr>
          <p:spPr>
            <a:xfrm>
              <a:off x="609065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a:extLst>
                <a:ext uri="{FF2B5EF4-FFF2-40B4-BE49-F238E27FC236}">
                  <a16:creationId xmlns:a16="http://schemas.microsoft.com/office/drawing/2014/main" id="{B9C834A4-ED96-6B4C-53BD-28DF93DD3F56}"/>
                </a:ext>
              </a:extLst>
            </p:cNvPr>
            <p:cNvSpPr/>
            <p:nvPr/>
          </p:nvSpPr>
          <p:spPr>
            <a:xfrm>
              <a:off x="686779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F315F3B2-519F-62A9-3D65-1B33CFCC279A}"/>
                </a:ext>
              </a:extLst>
            </p:cNvPr>
            <p:cNvSpPr/>
            <p:nvPr/>
          </p:nvSpPr>
          <p:spPr>
            <a:xfrm>
              <a:off x="764835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55520560-3334-14B4-0872-D7924A135B98}"/>
                </a:ext>
              </a:extLst>
            </p:cNvPr>
            <p:cNvSpPr/>
            <p:nvPr/>
          </p:nvSpPr>
          <p:spPr>
            <a:xfrm>
              <a:off x="842559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a:extLst>
                <a:ext uri="{FF2B5EF4-FFF2-40B4-BE49-F238E27FC236}">
                  <a16:creationId xmlns:a16="http://schemas.microsoft.com/office/drawing/2014/main" id="{B374B7B7-B1F9-8F3F-0538-A1A6539FD2A7}"/>
                </a:ext>
              </a:extLst>
            </p:cNvPr>
            <p:cNvSpPr/>
            <p:nvPr/>
          </p:nvSpPr>
          <p:spPr>
            <a:xfrm>
              <a:off x="920659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a:extLst>
                <a:ext uri="{FF2B5EF4-FFF2-40B4-BE49-F238E27FC236}">
                  <a16:creationId xmlns:a16="http://schemas.microsoft.com/office/drawing/2014/main" id="{26629E9E-C0A2-B412-393F-8BB223C29746}"/>
                </a:ext>
              </a:extLst>
            </p:cNvPr>
            <p:cNvSpPr/>
            <p:nvPr/>
          </p:nvSpPr>
          <p:spPr>
            <a:xfrm>
              <a:off x="9985311"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ectangle 117">
              <a:extLst>
                <a:ext uri="{FF2B5EF4-FFF2-40B4-BE49-F238E27FC236}">
                  <a16:creationId xmlns:a16="http://schemas.microsoft.com/office/drawing/2014/main" id="{790B593B-1EE7-83C2-D901-3D400685372E}"/>
                </a:ext>
              </a:extLst>
            </p:cNvPr>
            <p:cNvSpPr/>
            <p:nvPr/>
          </p:nvSpPr>
          <p:spPr>
            <a:xfrm>
              <a:off x="10763619"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9" name="Group 118">
            <a:extLst>
              <a:ext uri="{FF2B5EF4-FFF2-40B4-BE49-F238E27FC236}">
                <a16:creationId xmlns:a16="http://schemas.microsoft.com/office/drawing/2014/main" id="{E645296B-3730-BD25-9B61-36A83F663351}"/>
              </a:ext>
            </a:extLst>
          </p:cNvPr>
          <p:cNvGrpSpPr/>
          <p:nvPr/>
        </p:nvGrpSpPr>
        <p:grpSpPr>
          <a:xfrm>
            <a:off x="6090609" y="4471599"/>
            <a:ext cx="1143606" cy="1371600"/>
            <a:chOff x="655320" y="3429000"/>
            <a:chExt cx="10885539" cy="2743200"/>
          </a:xfrm>
        </p:grpSpPr>
        <p:sp>
          <p:nvSpPr>
            <p:cNvPr id="120" name="Rectangle 119">
              <a:extLst>
                <a:ext uri="{FF2B5EF4-FFF2-40B4-BE49-F238E27FC236}">
                  <a16:creationId xmlns:a16="http://schemas.microsoft.com/office/drawing/2014/main" id="{AA8971C7-39B3-9414-8CDE-DF3E1A5D0095}"/>
                </a:ext>
              </a:extLst>
            </p:cNvPr>
            <p:cNvSpPr/>
            <p:nvPr/>
          </p:nvSpPr>
          <p:spPr>
            <a:xfrm>
              <a:off x="9985287"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1" name="Rectangle 120">
              <a:extLst>
                <a:ext uri="{FF2B5EF4-FFF2-40B4-BE49-F238E27FC236}">
                  <a16:creationId xmlns:a16="http://schemas.microsoft.com/office/drawing/2014/main" id="{861F17A0-58E0-387A-7F59-215E0127FF70}"/>
                </a:ext>
              </a:extLst>
            </p:cNvPr>
            <p:cNvSpPr/>
            <p:nvPr/>
          </p:nvSpPr>
          <p:spPr>
            <a:xfrm>
              <a:off x="8429330"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a:extLst>
                <a:ext uri="{FF2B5EF4-FFF2-40B4-BE49-F238E27FC236}">
                  <a16:creationId xmlns:a16="http://schemas.microsoft.com/office/drawing/2014/main" id="{E270E683-4DDD-E19C-29CE-EDAF44189379}"/>
                </a:ext>
              </a:extLst>
            </p:cNvPr>
            <p:cNvSpPr/>
            <p:nvPr/>
          </p:nvSpPr>
          <p:spPr>
            <a:xfrm>
              <a:off x="6868022" y="4343400"/>
              <a:ext cx="1554480" cy="914400"/>
            </a:xfrm>
            <a:prstGeom prst="rect">
              <a:avLst/>
            </a:prstGeom>
            <a:solidFill>
              <a:srgbClr val="00B05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3495247B-A58C-9AC3-F95F-967DFF080860}"/>
                </a:ext>
              </a:extLst>
            </p:cNvPr>
            <p:cNvSpPr/>
            <p:nvPr/>
          </p:nvSpPr>
          <p:spPr>
            <a:xfrm>
              <a:off x="5310222"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id="{F3F1478B-C43C-BC04-9735-B35FCA417D1C}"/>
                </a:ext>
              </a:extLst>
            </p:cNvPr>
            <p:cNvSpPr/>
            <p:nvPr/>
          </p:nvSpPr>
          <p:spPr>
            <a:xfrm>
              <a:off x="3756110"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124">
              <a:extLst>
                <a:ext uri="{FF2B5EF4-FFF2-40B4-BE49-F238E27FC236}">
                  <a16:creationId xmlns:a16="http://schemas.microsoft.com/office/drawing/2014/main" id="{1230DC55-C042-8F17-3D89-A1280AB437A2}"/>
                </a:ext>
              </a:extLst>
            </p:cNvPr>
            <p:cNvSpPr/>
            <p:nvPr/>
          </p:nvSpPr>
          <p:spPr>
            <a:xfrm>
              <a:off x="2208584"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125">
              <a:extLst>
                <a:ext uri="{FF2B5EF4-FFF2-40B4-BE49-F238E27FC236}">
                  <a16:creationId xmlns:a16="http://schemas.microsoft.com/office/drawing/2014/main" id="{07001546-7887-0CB9-BAB9-0CAE3B9E251C}"/>
                </a:ext>
              </a:extLst>
            </p:cNvPr>
            <p:cNvSpPr/>
            <p:nvPr/>
          </p:nvSpPr>
          <p:spPr>
            <a:xfrm>
              <a:off x="655700"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126">
              <a:extLst>
                <a:ext uri="{FF2B5EF4-FFF2-40B4-BE49-F238E27FC236}">
                  <a16:creationId xmlns:a16="http://schemas.microsoft.com/office/drawing/2014/main" id="{C06B63FB-388E-748B-1E3F-20AFF1BC3A6D}"/>
                </a:ext>
              </a:extLst>
            </p:cNvPr>
            <p:cNvSpPr/>
            <p:nvPr/>
          </p:nvSpPr>
          <p:spPr>
            <a:xfrm>
              <a:off x="655320" y="3429000"/>
              <a:ext cx="10881360" cy="914400"/>
            </a:xfrm>
            <a:prstGeom prst="rect">
              <a:avLst/>
            </a:prstGeom>
            <a:solidFill>
              <a:srgbClr val="00B0F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700</a:t>
              </a:r>
            </a:p>
          </p:txBody>
        </p:sp>
        <p:sp>
          <p:nvSpPr>
            <p:cNvPr id="128" name="Rectangle 127">
              <a:extLst>
                <a:ext uri="{FF2B5EF4-FFF2-40B4-BE49-F238E27FC236}">
                  <a16:creationId xmlns:a16="http://schemas.microsoft.com/office/drawing/2014/main" id="{7B042646-A079-8498-26AE-5EFDCEBA16C4}"/>
                </a:ext>
              </a:extLst>
            </p:cNvPr>
            <p:cNvSpPr/>
            <p:nvPr/>
          </p:nvSpPr>
          <p:spPr>
            <a:xfrm>
              <a:off x="661438"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ectangle 128">
              <a:extLst>
                <a:ext uri="{FF2B5EF4-FFF2-40B4-BE49-F238E27FC236}">
                  <a16:creationId xmlns:a16="http://schemas.microsoft.com/office/drawing/2014/main" id="{5B2BB7AD-2B48-A00E-2EEF-5E7D59765829}"/>
                </a:ext>
              </a:extLst>
            </p:cNvPr>
            <p:cNvSpPr/>
            <p:nvPr/>
          </p:nvSpPr>
          <p:spPr>
            <a:xfrm>
              <a:off x="143172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Rectangle 129">
              <a:extLst>
                <a:ext uri="{FF2B5EF4-FFF2-40B4-BE49-F238E27FC236}">
                  <a16:creationId xmlns:a16="http://schemas.microsoft.com/office/drawing/2014/main" id="{CECFBF08-C8C1-BCD5-4CA1-B81D39166984}"/>
                </a:ext>
              </a:extLst>
            </p:cNvPr>
            <p:cNvSpPr/>
            <p:nvPr/>
          </p:nvSpPr>
          <p:spPr>
            <a:xfrm>
              <a:off x="2210441"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ectangle 130">
              <a:extLst>
                <a:ext uri="{FF2B5EF4-FFF2-40B4-BE49-F238E27FC236}">
                  <a16:creationId xmlns:a16="http://schemas.microsoft.com/office/drawing/2014/main" id="{372E58D0-B988-C120-65FA-F5CB638245C4}"/>
                </a:ext>
              </a:extLst>
            </p:cNvPr>
            <p:cNvSpPr/>
            <p:nvPr/>
          </p:nvSpPr>
          <p:spPr>
            <a:xfrm>
              <a:off x="2981169"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Rectangle 131">
              <a:extLst>
                <a:ext uri="{FF2B5EF4-FFF2-40B4-BE49-F238E27FC236}">
                  <a16:creationId xmlns:a16="http://schemas.microsoft.com/office/drawing/2014/main" id="{F2A98118-7BE4-8A0B-37EA-D785F73A8D70}"/>
                </a:ext>
              </a:extLst>
            </p:cNvPr>
            <p:cNvSpPr/>
            <p:nvPr/>
          </p:nvSpPr>
          <p:spPr>
            <a:xfrm>
              <a:off x="376306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Rectangle 132">
              <a:extLst>
                <a:ext uri="{FF2B5EF4-FFF2-40B4-BE49-F238E27FC236}">
                  <a16:creationId xmlns:a16="http://schemas.microsoft.com/office/drawing/2014/main" id="{2917908A-265E-4489-0A63-EA9FB9FDCE40}"/>
                </a:ext>
              </a:extLst>
            </p:cNvPr>
            <p:cNvSpPr/>
            <p:nvPr/>
          </p:nvSpPr>
          <p:spPr>
            <a:xfrm>
              <a:off x="4530856"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133">
              <a:extLst>
                <a:ext uri="{FF2B5EF4-FFF2-40B4-BE49-F238E27FC236}">
                  <a16:creationId xmlns:a16="http://schemas.microsoft.com/office/drawing/2014/main" id="{C54743F4-633D-94E4-DCBC-D9129A361CE4}"/>
                </a:ext>
              </a:extLst>
            </p:cNvPr>
            <p:cNvSpPr/>
            <p:nvPr/>
          </p:nvSpPr>
          <p:spPr>
            <a:xfrm>
              <a:off x="530784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a:extLst>
                <a:ext uri="{FF2B5EF4-FFF2-40B4-BE49-F238E27FC236}">
                  <a16:creationId xmlns:a16="http://schemas.microsoft.com/office/drawing/2014/main" id="{4987891A-E249-E14C-F64C-F0B539C4D88F}"/>
                </a:ext>
              </a:extLst>
            </p:cNvPr>
            <p:cNvSpPr/>
            <p:nvPr/>
          </p:nvSpPr>
          <p:spPr>
            <a:xfrm>
              <a:off x="609065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Rectangle 135">
              <a:extLst>
                <a:ext uri="{FF2B5EF4-FFF2-40B4-BE49-F238E27FC236}">
                  <a16:creationId xmlns:a16="http://schemas.microsoft.com/office/drawing/2014/main" id="{0BBB39AA-6A42-8C2E-54E8-D161E828A783}"/>
                </a:ext>
              </a:extLst>
            </p:cNvPr>
            <p:cNvSpPr/>
            <p:nvPr/>
          </p:nvSpPr>
          <p:spPr>
            <a:xfrm>
              <a:off x="686779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a:extLst>
                <a:ext uri="{FF2B5EF4-FFF2-40B4-BE49-F238E27FC236}">
                  <a16:creationId xmlns:a16="http://schemas.microsoft.com/office/drawing/2014/main" id="{5D52620F-AAC6-84F6-ABE9-0CD72050D845}"/>
                </a:ext>
              </a:extLst>
            </p:cNvPr>
            <p:cNvSpPr/>
            <p:nvPr/>
          </p:nvSpPr>
          <p:spPr>
            <a:xfrm>
              <a:off x="764835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137">
              <a:extLst>
                <a:ext uri="{FF2B5EF4-FFF2-40B4-BE49-F238E27FC236}">
                  <a16:creationId xmlns:a16="http://schemas.microsoft.com/office/drawing/2014/main" id="{80AC4FDE-52AA-3CA0-EFFF-588E7EA88620}"/>
                </a:ext>
              </a:extLst>
            </p:cNvPr>
            <p:cNvSpPr/>
            <p:nvPr/>
          </p:nvSpPr>
          <p:spPr>
            <a:xfrm>
              <a:off x="842559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138">
              <a:extLst>
                <a:ext uri="{FF2B5EF4-FFF2-40B4-BE49-F238E27FC236}">
                  <a16:creationId xmlns:a16="http://schemas.microsoft.com/office/drawing/2014/main" id="{E48669B6-B41D-0717-8F99-6382CE8F6835}"/>
                </a:ext>
              </a:extLst>
            </p:cNvPr>
            <p:cNvSpPr/>
            <p:nvPr/>
          </p:nvSpPr>
          <p:spPr>
            <a:xfrm>
              <a:off x="920659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139">
              <a:extLst>
                <a:ext uri="{FF2B5EF4-FFF2-40B4-BE49-F238E27FC236}">
                  <a16:creationId xmlns:a16="http://schemas.microsoft.com/office/drawing/2014/main" id="{6B930826-744F-9894-F76E-C0869285C658}"/>
                </a:ext>
              </a:extLst>
            </p:cNvPr>
            <p:cNvSpPr/>
            <p:nvPr/>
          </p:nvSpPr>
          <p:spPr>
            <a:xfrm>
              <a:off x="9985311"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a:extLst>
                <a:ext uri="{FF2B5EF4-FFF2-40B4-BE49-F238E27FC236}">
                  <a16:creationId xmlns:a16="http://schemas.microsoft.com/office/drawing/2014/main" id="{1E90B905-F5EE-5275-75E4-796D35A44F3B}"/>
                </a:ext>
              </a:extLst>
            </p:cNvPr>
            <p:cNvSpPr/>
            <p:nvPr/>
          </p:nvSpPr>
          <p:spPr>
            <a:xfrm>
              <a:off x="10763619"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2" name="Group 141">
            <a:extLst>
              <a:ext uri="{FF2B5EF4-FFF2-40B4-BE49-F238E27FC236}">
                <a16:creationId xmlns:a16="http://schemas.microsoft.com/office/drawing/2014/main" id="{A9AFA899-5B49-6FF5-A5E7-FDFE576B772F}"/>
              </a:ext>
            </a:extLst>
          </p:cNvPr>
          <p:cNvGrpSpPr/>
          <p:nvPr/>
        </p:nvGrpSpPr>
        <p:grpSpPr>
          <a:xfrm>
            <a:off x="7233776" y="4471599"/>
            <a:ext cx="1143606" cy="1371600"/>
            <a:chOff x="655320" y="3429000"/>
            <a:chExt cx="10885539" cy="2743200"/>
          </a:xfrm>
        </p:grpSpPr>
        <p:sp>
          <p:nvSpPr>
            <p:cNvPr id="143" name="Rectangle 142">
              <a:extLst>
                <a:ext uri="{FF2B5EF4-FFF2-40B4-BE49-F238E27FC236}">
                  <a16:creationId xmlns:a16="http://schemas.microsoft.com/office/drawing/2014/main" id="{73779AB5-A081-9934-F525-F4EADA5A6D51}"/>
                </a:ext>
              </a:extLst>
            </p:cNvPr>
            <p:cNvSpPr/>
            <p:nvPr/>
          </p:nvSpPr>
          <p:spPr>
            <a:xfrm>
              <a:off x="9985287"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4" name="Rectangle 143">
              <a:extLst>
                <a:ext uri="{FF2B5EF4-FFF2-40B4-BE49-F238E27FC236}">
                  <a16:creationId xmlns:a16="http://schemas.microsoft.com/office/drawing/2014/main" id="{4024B4A0-6C5C-492E-8B38-4739AB05B75C}"/>
                </a:ext>
              </a:extLst>
            </p:cNvPr>
            <p:cNvSpPr/>
            <p:nvPr/>
          </p:nvSpPr>
          <p:spPr>
            <a:xfrm>
              <a:off x="8429330"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a:extLst>
                <a:ext uri="{FF2B5EF4-FFF2-40B4-BE49-F238E27FC236}">
                  <a16:creationId xmlns:a16="http://schemas.microsoft.com/office/drawing/2014/main" id="{C34941D2-956F-CB9B-A789-C706D8F5DC8F}"/>
                </a:ext>
              </a:extLst>
            </p:cNvPr>
            <p:cNvSpPr/>
            <p:nvPr/>
          </p:nvSpPr>
          <p:spPr>
            <a:xfrm>
              <a:off x="6868022"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145">
              <a:extLst>
                <a:ext uri="{FF2B5EF4-FFF2-40B4-BE49-F238E27FC236}">
                  <a16:creationId xmlns:a16="http://schemas.microsoft.com/office/drawing/2014/main" id="{5791EF5E-4B6F-DF1C-F209-83CF0E8D54B6}"/>
                </a:ext>
              </a:extLst>
            </p:cNvPr>
            <p:cNvSpPr/>
            <p:nvPr/>
          </p:nvSpPr>
          <p:spPr>
            <a:xfrm>
              <a:off x="5310222"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ectangle 146">
              <a:extLst>
                <a:ext uri="{FF2B5EF4-FFF2-40B4-BE49-F238E27FC236}">
                  <a16:creationId xmlns:a16="http://schemas.microsoft.com/office/drawing/2014/main" id="{507120E0-1FD9-AB42-999A-C135248E6C61}"/>
                </a:ext>
              </a:extLst>
            </p:cNvPr>
            <p:cNvSpPr/>
            <p:nvPr/>
          </p:nvSpPr>
          <p:spPr>
            <a:xfrm>
              <a:off x="3756110"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Rectangle 147">
              <a:extLst>
                <a:ext uri="{FF2B5EF4-FFF2-40B4-BE49-F238E27FC236}">
                  <a16:creationId xmlns:a16="http://schemas.microsoft.com/office/drawing/2014/main" id="{C779152E-8C5E-9C7B-D9AA-84CEB1E978D0}"/>
                </a:ext>
              </a:extLst>
            </p:cNvPr>
            <p:cNvSpPr/>
            <p:nvPr/>
          </p:nvSpPr>
          <p:spPr>
            <a:xfrm>
              <a:off x="2208584"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Rectangle 148">
              <a:extLst>
                <a:ext uri="{FF2B5EF4-FFF2-40B4-BE49-F238E27FC236}">
                  <a16:creationId xmlns:a16="http://schemas.microsoft.com/office/drawing/2014/main" id="{2D151284-2853-1E9A-4953-12E4546FA5B9}"/>
                </a:ext>
              </a:extLst>
            </p:cNvPr>
            <p:cNvSpPr/>
            <p:nvPr/>
          </p:nvSpPr>
          <p:spPr>
            <a:xfrm>
              <a:off x="655700"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Rectangle 149">
              <a:extLst>
                <a:ext uri="{FF2B5EF4-FFF2-40B4-BE49-F238E27FC236}">
                  <a16:creationId xmlns:a16="http://schemas.microsoft.com/office/drawing/2014/main" id="{CB0856E2-6AB1-7CD2-B5A2-2429A3C5149C}"/>
                </a:ext>
              </a:extLst>
            </p:cNvPr>
            <p:cNvSpPr/>
            <p:nvPr/>
          </p:nvSpPr>
          <p:spPr>
            <a:xfrm>
              <a:off x="655320" y="3429000"/>
              <a:ext cx="10881360" cy="914400"/>
            </a:xfrm>
            <a:prstGeom prst="rect">
              <a:avLst/>
            </a:prstGeom>
            <a:solidFill>
              <a:srgbClr val="00B0F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700</a:t>
              </a:r>
            </a:p>
          </p:txBody>
        </p:sp>
        <p:sp>
          <p:nvSpPr>
            <p:cNvPr id="151" name="Rectangle 150">
              <a:extLst>
                <a:ext uri="{FF2B5EF4-FFF2-40B4-BE49-F238E27FC236}">
                  <a16:creationId xmlns:a16="http://schemas.microsoft.com/office/drawing/2014/main" id="{ACF8C90A-6175-3155-1B85-CC980E5F0B87}"/>
                </a:ext>
              </a:extLst>
            </p:cNvPr>
            <p:cNvSpPr/>
            <p:nvPr/>
          </p:nvSpPr>
          <p:spPr>
            <a:xfrm>
              <a:off x="661438"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Rectangle 151">
              <a:extLst>
                <a:ext uri="{FF2B5EF4-FFF2-40B4-BE49-F238E27FC236}">
                  <a16:creationId xmlns:a16="http://schemas.microsoft.com/office/drawing/2014/main" id="{E2B99D7C-B9D1-2BAD-7D50-EDB973FDBAB6}"/>
                </a:ext>
              </a:extLst>
            </p:cNvPr>
            <p:cNvSpPr/>
            <p:nvPr/>
          </p:nvSpPr>
          <p:spPr>
            <a:xfrm>
              <a:off x="143172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Rectangle 152">
              <a:extLst>
                <a:ext uri="{FF2B5EF4-FFF2-40B4-BE49-F238E27FC236}">
                  <a16:creationId xmlns:a16="http://schemas.microsoft.com/office/drawing/2014/main" id="{4832500E-1FE2-3BFC-F15C-3CBFA2B45AB0}"/>
                </a:ext>
              </a:extLst>
            </p:cNvPr>
            <p:cNvSpPr/>
            <p:nvPr/>
          </p:nvSpPr>
          <p:spPr>
            <a:xfrm>
              <a:off x="2210441"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ectangle 153">
              <a:extLst>
                <a:ext uri="{FF2B5EF4-FFF2-40B4-BE49-F238E27FC236}">
                  <a16:creationId xmlns:a16="http://schemas.microsoft.com/office/drawing/2014/main" id="{46326849-3610-36C8-98C4-1DF936C2ED71}"/>
                </a:ext>
              </a:extLst>
            </p:cNvPr>
            <p:cNvSpPr/>
            <p:nvPr/>
          </p:nvSpPr>
          <p:spPr>
            <a:xfrm>
              <a:off x="2981169"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Rectangle 154">
              <a:extLst>
                <a:ext uri="{FF2B5EF4-FFF2-40B4-BE49-F238E27FC236}">
                  <a16:creationId xmlns:a16="http://schemas.microsoft.com/office/drawing/2014/main" id="{242030B4-C8CF-70C3-DBF0-0E647CB1A77C}"/>
                </a:ext>
              </a:extLst>
            </p:cNvPr>
            <p:cNvSpPr/>
            <p:nvPr/>
          </p:nvSpPr>
          <p:spPr>
            <a:xfrm>
              <a:off x="376306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ectangle 155">
              <a:extLst>
                <a:ext uri="{FF2B5EF4-FFF2-40B4-BE49-F238E27FC236}">
                  <a16:creationId xmlns:a16="http://schemas.microsoft.com/office/drawing/2014/main" id="{6B791F56-2D2A-83CD-903B-D30ECBA7BAC2}"/>
                </a:ext>
              </a:extLst>
            </p:cNvPr>
            <p:cNvSpPr/>
            <p:nvPr/>
          </p:nvSpPr>
          <p:spPr>
            <a:xfrm>
              <a:off x="4530856"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Rectangle 156">
              <a:extLst>
                <a:ext uri="{FF2B5EF4-FFF2-40B4-BE49-F238E27FC236}">
                  <a16:creationId xmlns:a16="http://schemas.microsoft.com/office/drawing/2014/main" id="{6C125728-80DD-C3F6-A00D-58EEF344759A}"/>
                </a:ext>
              </a:extLst>
            </p:cNvPr>
            <p:cNvSpPr/>
            <p:nvPr/>
          </p:nvSpPr>
          <p:spPr>
            <a:xfrm>
              <a:off x="530784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Rectangle 157">
              <a:extLst>
                <a:ext uri="{FF2B5EF4-FFF2-40B4-BE49-F238E27FC236}">
                  <a16:creationId xmlns:a16="http://schemas.microsoft.com/office/drawing/2014/main" id="{97AEDA4E-1FD2-FDC1-7874-D9908B3C7DCA}"/>
                </a:ext>
              </a:extLst>
            </p:cNvPr>
            <p:cNvSpPr/>
            <p:nvPr/>
          </p:nvSpPr>
          <p:spPr>
            <a:xfrm>
              <a:off x="609065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ectangle 158">
              <a:extLst>
                <a:ext uri="{FF2B5EF4-FFF2-40B4-BE49-F238E27FC236}">
                  <a16:creationId xmlns:a16="http://schemas.microsoft.com/office/drawing/2014/main" id="{91976C63-F64E-77F5-583E-9E29B3AE432B}"/>
                </a:ext>
              </a:extLst>
            </p:cNvPr>
            <p:cNvSpPr/>
            <p:nvPr/>
          </p:nvSpPr>
          <p:spPr>
            <a:xfrm>
              <a:off x="686779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ectangle 159">
              <a:extLst>
                <a:ext uri="{FF2B5EF4-FFF2-40B4-BE49-F238E27FC236}">
                  <a16:creationId xmlns:a16="http://schemas.microsoft.com/office/drawing/2014/main" id="{CD7D426B-2543-C74B-72C5-A50ADF257504}"/>
                </a:ext>
              </a:extLst>
            </p:cNvPr>
            <p:cNvSpPr/>
            <p:nvPr/>
          </p:nvSpPr>
          <p:spPr>
            <a:xfrm>
              <a:off x="764835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Rectangle 160">
              <a:extLst>
                <a:ext uri="{FF2B5EF4-FFF2-40B4-BE49-F238E27FC236}">
                  <a16:creationId xmlns:a16="http://schemas.microsoft.com/office/drawing/2014/main" id="{65294C94-04DF-EC54-2B41-7187405DD267}"/>
                </a:ext>
              </a:extLst>
            </p:cNvPr>
            <p:cNvSpPr/>
            <p:nvPr/>
          </p:nvSpPr>
          <p:spPr>
            <a:xfrm>
              <a:off x="842559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Rectangle 161">
              <a:extLst>
                <a:ext uri="{FF2B5EF4-FFF2-40B4-BE49-F238E27FC236}">
                  <a16:creationId xmlns:a16="http://schemas.microsoft.com/office/drawing/2014/main" id="{FF801114-92ED-0330-73B1-BFE09CE275BB}"/>
                </a:ext>
              </a:extLst>
            </p:cNvPr>
            <p:cNvSpPr/>
            <p:nvPr/>
          </p:nvSpPr>
          <p:spPr>
            <a:xfrm>
              <a:off x="920659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Rectangle 162">
              <a:extLst>
                <a:ext uri="{FF2B5EF4-FFF2-40B4-BE49-F238E27FC236}">
                  <a16:creationId xmlns:a16="http://schemas.microsoft.com/office/drawing/2014/main" id="{427579AB-47CE-E196-31A1-08377FB4570B}"/>
                </a:ext>
              </a:extLst>
            </p:cNvPr>
            <p:cNvSpPr/>
            <p:nvPr/>
          </p:nvSpPr>
          <p:spPr>
            <a:xfrm>
              <a:off x="9985311"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Rectangle 163">
              <a:extLst>
                <a:ext uri="{FF2B5EF4-FFF2-40B4-BE49-F238E27FC236}">
                  <a16:creationId xmlns:a16="http://schemas.microsoft.com/office/drawing/2014/main" id="{094A9CAF-AF6B-A1EA-96FB-1B95B9B9A029}"/>
                </a:ext>
              </a:extLst>
            </p:cNvPr>
            <p:cNvSpPr/>
            <p:nvPr/>
          </p:nvSpPr>
          <p:spPr>
            <a:xfrm>
              <a:off x="10763619"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6" name="Group 165">
            <a:extLst>
              <a:ext uri="{FF2B5EF4-FFF2-40B4-BE49-F238E27FC236}">
                <a16:creationId xmlns:a16="http://schemas.microsoft.com/office/drawing/2014/main" id="{B1BEFD6A-0565-C566-63D0-B1C4BB3FF598}"/>
              </a:ext>
            </a:extLst>
          </p:cNvPr>
          <p:cNvGrpSpPr/>
          <p:nvPr/>
        </p:nvGrpSpPr>
        <p:grpSpPr>
          <a:xfrm>
            <a:off x="8370900" y="4471599"/>
            <a:ext cx="1143606" cy="1371600"/>
            <a:chOff x="655320" y="3429000"/>
            <a:chExt cx="10885539" cy="2743200"/>
          </a:xfrm>
        </p:grpSpPr>
        <p:sp>
          <p:nvSpPr>
            <p:cNvPr id="167" name="Rectangle 166">
              <a:extLst>
                <a:ext uri="{FF2B5EF4-FFF2-40B4-BE49-F238E27FC236}">
                  <a16:creationId xmlns:a16="http://schemas.microsoft.com/office/drawing/2014/main" id="{6C5FAF36-2904-2787-CC6B-530EB81D2931}"/>
                </a:ext>
              </a:extLst>
            </p:cNvPr>
            <p:cNvSpPr/>
            <p:nvPr/>
          </p:nvSpPr>
          <p:spPr>
            <a:xfrm>
              <a:off x="9985287"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8" name="Rectangle 167">
              <a:extLst>
                <a:ext uri="{FF2B5EF4-FFF2-40B4-BE49-F238E27FC236}">
                  <a16:creationId xmlns:a16="http://schemas.microsoft.com/office/drawing/2014/main" id="{E507A47D-D899-03D1-FA25-F7F9A89FBB1B}"/>
                </a:ext>
              </a:extLst>
            </p:cNvPr>
            <p:cNvSpPr/>
            <p:nvPr/>
          </p:nvSpPr>
          <p:spPr>
            <a:xfrm>
              <a:off x="8429330"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Rectangle 168">
              <a:extLst>
                <a:ext uri="{FF2B5EF4-FFF2-40B4-BE49-F238E27FC236}">
                  <a16:creationId xmlns:a16="http://schemas.microsoft.com/office/drawing/2014/main" id="{4D510472-A300-469D-3068-09B3C5EA6970}"/>
                </a:ext>
              </a:extLst>
            </p:cNvPr>
            <p:cNvSpPr/>
            <p:nvPr/>
          </p:nvSpPr>
          <p:spPr>
            <a:xfrm>
              <a:off x="6868022"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Rectangle 169">
              <a:extLst>
                <a:ext uri="{FF2B5EF4-FFF2-40B4-BE49-F238E27FC236}">
                  <a16:creationId xmlns:a16="http://schemas.microsoft.com/office/drawing/2014/main" id="{6B012869-1DC1-4A91-BE6C-17CBCF0DA75B}"/>
                </a:ext>
              </a:extLst>
            </p:cNvPr>
            <p:cNvSpPr/>
            <p:nvPr/>
          </p:nvSpPr>
          <p:spPr>
            <a:xfrm>
              <a:off x="5310222"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Rectangle 170">
              <a:extLst>
                <a:ext uri="{FF2B5EF4-FFF2-40B4-BE49-F238E27FC236}">
                  <a16:creationId xmlns:a16="http://schemas.microsoft.com/office/drawing/2014/main" id="{1583D3DD-0FCC-9991-105C-2DEE0E28BA73}"/>
                </a:ext>
              </a:extLst>
            </p:cNvPr>
            <p:cNvSpPr/>
            <p:nvPr/>
          </p:nvSpPr>
          <p:spPr>
            <a:xfrm>
              <a:off x="3756110"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Rectangle 171">
              <a:extLst>
                <a:ext uri="{FF2B5EF4-FFF2-40B4-BE49-F238E27FC236}">
                  <a16:creationId xmlns:a16="http://schemas.microsoft.com/office/drawing/2014/main" id="{BEDB5DDE-3D1C-B00A-27B7-6EF204136840}"/>
                </a:ext>
              </a:extLst>
            </p:cNvPr>
            <p:cNvSpPr/>
            <p:nvPr/>
          </p:nvSpPr>
          <p:spPr>
            <a:xfrm>
              <a:off x="2208584"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Rectangle 172">
              <a:extLst>
                <a:ext uri="{FF2B5EF4-FFF2-40B4-BE49-F238E27FC236}">
                  <a16:creationId xmlns:a16="http://schemas.microsoft.com/office/drawing/2014/main" id="{8D108A32-FA7D-FBB5-50B5-DA9865374021}"/>
                </a:ext>
              </a:extLst>
            </p:cNvPr>
            <p:cNvSpPr/>
            <p:nvPr/>
          </p:nvSpPr>
          <p:spPr>
            <a:xfrm>
              <a:off x="655700"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Rectangle 173">
              <a:extLst>
                <a:ext uri="{FF2B5EF4-FFF2-40B4-BE49-F238E27FC236}">
                  <a16:creationId xmlns:a16="http://schemas.microsoft.com/office/drawing/2014/main" id="{972C1924-2780-70B9-92F6-7F66EE23D0CE}"/>
                </a:ext>
              </a:extLst>
            </p:cNvPr>
            <p:cNvSpPr/>
            <p:nvPr/>
          </p:nvSpPr>
          <p:spPr>
            <a:xfrm>
              <a:off x="655320" y="3429000"/>
              <a:ext cx="10881360" cy="914400"/>
            </a:xfrm>
            <a:prstGeom prst="rect">
              <a:avLst/>
            </a:prstGeom>
            <a:solidFill>
              <a:srgbClr val="00B0F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700</a:t>
              </a:r>
            </a:p>
          </p:txBody>
        </p:sp>
        <p:sp>
          <p:nvSpPr>
            <p:cNvPr id="175" name="Rectangle 174">
              <a:extLst>
                <a:ext uri="{FF2B5EF4-FFF2-40B4-BE49-F238E27FC236}">
                  <a16:creationId xmlns:a16="http://schemas.microsoft.com/office/drawing/2014/main" id="{488A5FEC-120E-CB3B-E3F4-E05583F8AB90}"/>
                </a:ext>
              </a:extLst>
            </p:cNvPr>
            <p:cNvSpPr/>
            <p:nvPr/>
          </p:nvSpPr>
          <p:spPr>
            <a:xfrm>
              <a:off x="661438"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Rectangle 175">
              <a:extLst>
                <a:ext uri="{FF2B5EF4-FFF2-40B4-BE49-F238E27FC236}">
                  <a16:creationId xmlns:a16="http://schemas.microsoft.com/office/drawing/2014/main" id="{C248058D-C7F3-1952-7074-681BC9C1F729}"/>
                </a:ext>
              </a:extLst>
            </p:cNvPr>
            <p:cNvSpPr/>
            <p:nvPr/>
          </p:nvSpPr>
          <p:spPr>
            <a:xfrm>
              <a:off x="143172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Rectangle 176">
              <a:extLst>
                <a:ext uri="{FF2B5EF4-FFF2-40B4-BE49-F238E27FC236}">
                  <a16:creationId xmlns:a16="http://schemas.microsoft.com/office/drawing/2014/main" id="{81B49DF6-489F-CC99-F680-D3CE7A0337BD}"/>
                </a:ext>
              </a:extLst>
            </p:cNvPr>
            <p:cNvSpPr/>
            <p:nvPr/>
          </p:nvSpPr>
          <p:spPr>
            <a:xfrm>
              <a:off x="2210441"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Rectangle 177">
              <a:extLst>
                <a:ext uri="{FF2B5EF4-FFF2-40B4-BE49-F238E27FC236}">
                  <a16:creationId xmlns:a16="http://schemas.microsoft.com/office/drawing/2014/main" id="{EEEF3838-F13E-8507-1B86-43CB343F003F}"/>
                </a:ext>
              </a:extLst>
            </p:cNvPr>
            <p:cNvSpPr/>
            <p:nvPr/>
          </p:nvSpPr>
          <p:spPr>
            <a:xfrm>
              <a:off x="2981169"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Rectangle 178">
              <a:extLst>
                <a:ext uri="{FF2B5EF4-FFF2-40B4-BE49-F238E27FC236}">
                  <a16:creationId xmlns:a16="http://schemas.microsoft.com/office/drawing/2014/main" id="{D60F5412-0D2A-5204-9D46-F8B7B2543535}"/>
                </a:ext>
              </a:extLst>
            </p:cNvPr>
            <p:cNvSpPr/>
            <p:nvPr/>
          </p:nvSpPr>
          <p:spPr>
            <a:xfrm>
              <a:off x="376306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Rectangle 179">
              <a:extLst>
                <a:ext uri="{FF2B5EF4-FFF2-40B4-BE49-F238E27FC236}">
                  <a16:creationId xmlns:a16="http://schemas.microsoft.com/office/drawing/2014/main" id="{99458E5F-A8A4-C5B0-405E-C66250E281BC}"/>
                </a:ext>
              </a:extLst>
            </p:cNvPr>
            <p:cNvSpPr/>
            <p:nvPr/>
          </p:nvSpPr>
          <p:spPr>
            <a:xfrm>
              <a:off x="4530856"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Rectangle 180">
              <a:extLst>
                <a:ext uri="{FF2B5EF4-FFF2-40B4-BE49-F238E27FC236}">
                  <a16:creationId xmlns:a16="http://schemas.microsoft.com/office/drawing/2014/main" id="{701948F6-9FA1-24C2-21BC-766071781821}"/>
                </a:ext>
              </a:extLst>
            </p:cNvPr>
            <p:cNvSpPr/>
            <p:nvPr/>
          </p:nvSpPr>
          <p:spPr>
            <a:xfrm>
              <a:off x="530784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Rectangle 181">
              <a:extLst>
                <a:ext uri="{FF2B5EF4-FFF2-40B4-BE49-F238E27FC236}">
                  <a16:creationId xmlns:a16="http://schemas.microsoft.com/office/drawing/2014/main" id="{B4854F08-8B70-5F99-4B40-E963262B3E63}"/>
                </a:ext>
              </a:extLst>
            </p:cNvPr>
            <p:cNvSpPr/>
            <p:nvPr/>
          </p:nvSpPr>
          <p:spPr>
            <a:xfrm>
              <a:off x="609065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Rectangle 182">
              <a:extLst>
                <a:ext uri="{FF2B5EF4-FFF2-40B4-BE49-F238E27FC236}">
                  <a16:creationId xmlns:a16="http://schemas.microsoft.com/office/drawing/2014/main" id="{1F7613D5-D08E-E46D-D795-78B4ADDFFB93}"/>
                </a:ext>
              </a:extLst>
            </p:cNvPr>
            <p:cNvSpPr/>
            <p:nvPr/>
          </p:nvSpPr>
          <p:spPr>
            <a:xfrm>
              <a:off x="686779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Rectangle 183">
              <a:extLst>
                <a:ext uri="{FF2B5EF4-FFF2-40B4-BE49-F238E27FC236}">
                  <a16:creationId xmlns:a16="http://schemas.microsoft.com/office/drawing/2014/main" id="{75A41B5D-40BE-B588-16DF-E8DADB0CD889}"/>
                </a:ext>
              </a:extLst>
            </p:cNvPr>
            <p:cNvSpPr/>
            <p:nvPr/>
          </p:nvSpPr>
          <p:spPr>
            <a:xfrm>
              <a:off x="764835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Rectangle 184">
              <a:extLst>
                <a:ext uri="{FF2B5EF4-FFF2-40B4-BE49-F238E27FC236}">
                  <a16:creationId xmlns:a16="http://schemas.microsoft.com/office/drawing/2014/main" id="{C682B452-7E9B-963F-B887-06780A1EA41A}"/>
                </a:ext>
              </a:extLst>
            </p:cNvPr>
            <p:cNvSpPr/>
            <p:nvPr/>
          </p:nvSpPr>
          <p:spPr>
            <a:xfrm>
              <a:off x="842559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Rectangle 185">
              <a:extLst>
                <a:ext uri="{FF2B5EF4-FFF2-40B4-BE49-F238E27FC236}">
                  <a16:creationId xmlns:a16="http://schemas.microsoft.com/office/drawing/2014/main" id="{187E3A1E-0471-54CE-41B4-7CB51FDAA110}"/>
                </a:ext>
              </a:extLst>
            </p:cNvPr>
            <p:cNvSpPr/>
            <p:nvPr/>
          </p:nvSpPr>
          <p:spPr>
            <a:xfrm>
              <a:off x="920659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Rectangle 186">
              <a:extLst>
                <a:ext uri="{FF2B5EF4-FFF2-40B4-BE49-F238E27FC236}">
                  <a16:creationId xmlns:a16="http://schemas.microsoft.com/office/drawing/2014/main" id="{AD09D452-D929-0EF6-8D9C-395CD2CA0CEA}"/>
                </a:ext>
              </a:extLst>
            </p:cNvPr>
            <p:cNvSpPr/>
            <p:nvPr/>
          </p:nvSpPr>
          <p:spPr>
            <a:xfrm>
              <a:off x="9985311"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Rectangle 187">
              <a:extLst>
                <a:ext uri="{FF2B5EF4-FFF2-40B4-BE49-F238E27FC236}">
                  <a16:creationId xmlns:a16="http://schemas.microsoft.com/office/drawing/2014/main" id="{07A337E8-B263-75C7-7A84-1FD113F33FFF}"/>
                </a:ext>
              </a:extLst>
            </p:cNvPr>
            <p:cNvSpPr/>
            <p:nvPr/>
          </p:nvSpPr>
          <p:spPr>
            <a:xfrm>
              <a:off x="10763619"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0" name="Rectangle 189">
            <a:extLst>
              <a:ext uri="{FF2B5EF4-FFF2-40B4-BE49-F238E27FC236}">
                <a16:creationId xmlns:a16="http://schemas.microsoft.com/office/drawing/2014/main" id="{95625E1B-4624-C4A2-813F-5DA0ECAA39A5}"/>
              </a:ext>
            </a:extLst>
          </p:cNvPr>
          <p:cNvSpPr/>
          <p:nvPr/>
        </p:nvSpPr>
        <p:spPr>
          <a:xfrm>
            <a:off x="10494249" y="4928799"/>
            <a:ext cx="163310" cy="4572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1" name="Rectangle 190">
            <a:extLst>
              <a:ext uri="{FF2B5EF4-FFF2-40B4-BE49-F238E27FC236}">
                <a16:creationId xmlns:a16="http://schemas.microsoft.com/office/drawing/2014/main" id="{190DD664-3736-62CE-E179-FD5164170B80}"/>
              </a:ext>
            </a:extLst>
          </p:cNvPr>
          <p:cNvSpPr/>
          <p:nvPr/>
        </p:nvSpPr>
        <p:spPr>
          <a:xfrm>
            <a:off x="10330784" y="4928799"/>
            <a:ext cx="163310" cy="4572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Rectangle 191">
            <a:extLst>
              <a:ext uri="{FF2B5EF4-FFF2-40B4-BE49-F238E27FC236}">
                <a16:creationId xmlns:a16="http://schemas.microsoft.com/office/drawing/2014/main" id="{C914CC1C-029A-E72C-3275-17BE38B63692}"/>
              </a:ext>
            </a:extLst>
          </p:cNvPr>
          <p:cNvSpPr/>
          <p:nvPr/>
        </p:nvSpPr>
        <p:spPr>
          <a:xfrm>
            <a:off x="10166757" y="4928799"/>
            <a:ext cx="163310" cy="4572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Rectangle 193">
            <a:extLst>
              <a:ext uri="{FF2B5EF4-FFF2-40B4-BE49-F238E27FC236}">
                <a16:creationId xmlns:a16="http://schemas.microsoft.com/office/drawing/2014/main" id="{6A57833E-AA23-6181-70F9-AB1EE52468C6}"/>
              </a:ext>
            </a:extLst>
          </p:cNvPr>
          <p:cNvSpPr/>
          <p:nvPr/>
        </p:nvSpPr>
        <p:spPr>
          <a:xfrm>
            <a:off x="9839828" y="4928799"/>
            <a:ext cx="163310" cy="4572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Rectangle 194">
            <a:extLst>
              <a:ext uri="{FF2B5EF4-FFF2-40B4-BE49-F238E27FC236}">
                <a16:creationId xmlns:a16="http://schemas.microsoft.com/office/drawing/2014/main" id="{C636CF36-04C7-59A7-53C2-A386DAA4AE11}"/>
              </a:ext>
            </a:extLst>
          </p:cNvPr>
          <p:cNvSpPr/>
          <p:nvPr/>
        </p:nvSpPr>
        <p:spPr>
          <a:xfrm>
            <a:off x="9677249" y="4928799"/>
            <a:ext cx="163310" cy="4572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Rectangle 195">
            <a:extLst>
              <a:ext uri="{FF2B5EF4-FFF2-40B4-BE49-F238E27FC236}">
                <a16:creationId xmlns:a16="http://schemas.microsoft.com/office/drawing/2014/main" id="{7C3A034C-AEAB-ED49-15C6-3ABBC59948B7}"/>
              </a:ext>
            </a:extLst>
          </p:cNvPr>
          <p:cNvSpPr/>
          <p:nvPr/>
        </p:nvSpPr>
        <p:spPr>
          <a:xfrm>
            <a:off x="9514107" y="4928799"/>
            <a:ext cx="163310" cy="4572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Rectangle 196">
            <a:extLst>
              <a:ext uri="{FF2B5EF4-FFF2-40B4-BE49-F238E27FC236}">
                <a16:creationId xmlns:a16="http://schemas.microsoft.com/office/drawing/2014/main" id="{9965AFFB-36E7-1ACF-E371-9FACAFE5C79C}"/>
              </a:ext>
            </a:extLst>
          </p:cNvPr>
          <p:cNvSpPr/>
          <p:nvPr/>
        </p:nvSpPr>
        <p:spPr>
          <a:xfrm>
            <a:off x="9514067" y="4471599"/>
            <a:ext cx="1143167" cy="457200"/>
          </a:xfrm>
          <a:prstGeom prst="rect">
            <a:avLst/>
          </a:prstGeom>
          <a:solidFill>
            <a:srgbClr val="00B0F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700</a:t>
            </a:r>
          </a:p>
        </p:txBody>
      </p:sp>
      <p:sp>
        <p:nvSpPr>
          <p:cNvPr id="198" name="Rectangle 197">
            <a:extLst>
              <a:ext uri="{FF2B5EF4-FFF2-40B4-BE49-F238E27FC236}">
                <a16:creationId xmlns:a16="http://schemas.microsoft.com/office/drawing/2014/main" id="{5409A3FC-E665-89FD-326C-AC711948F47F}"/>
              </a:ext>
            </a:extLst>
          </p:cNvPr>
          <p:cNvSpPr/>
          <p:nvPr/>
        </p:nvSpPr>
        <p:spPr>
          <a:xfrm>
            <a:off x="9514710"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Rectangle 198">
            <a:extLst>
              <a:ext uri="{FF2B5EF4-FFF2-40B4-BE49-F238E27FC236}">
                <a16:creationId xmlns:a16="http://schemas.microsoft.com/office/drawing/2014/main" id="{4942F2B5-0AC4-CE27-417E-FEB6BDBCEF3E}"/>
              </a:ext>
            </a:extLst>
          </p:cNvPr>
          <p:cNvSpPr/>
          <p:nvPr/>
        </p:nvSpPr>
        <p:spPr>
          <a:xfrm>
            <a:off x="9595634"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Rectangle 199">
            <a:extLst>
              <a:ext uri="{FF2B5EF4-FFF2-40B4-BE49-F238E27FC236}">
                <a16:creationId xmlns:a16="http://schemas.microsoft.com/office/drawing/2014/main" id="{840FCCC3-EA02-81B5-602F-DEEF5518C411}"/>
              </a:ext>
            </a:extLst>
          </p:cNvPr>
          <p:cNvSpPr/>
          <p:nvPr/>
        </p:nvSpPr>
        <p:spPr>
          <a:xfrm>
            <a:off x="9677444"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Rectangle 200">
            <a:extLst>
              <a:ext uri="{FF2B5EF4-FFF2-40B4-BE49-F238E27FC236}">
                <a16:creationId xmlns:a16="http://schemas.microsoft.com/office/drawing/2014/main" id="{00B70E53-74BF-02A7-397A-B6877A36BFD0}"/>
              </a:ext>
            </a:extLst>
          </p:cNvPr>
          <p:cNvSpPr/>
          <p:nvPr/>
        </p:nvSpPr>
        <p:spPr>
          <a:xfrm>
            <a:off x="9758415"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Rectangle 201">
            <a:extLst>
              <a:ext uri="{FF2B5EF4-FFF2-40B4-BE49-F238E27FC236}">
                <a16:creationId xmlns:a16="http://schemas.microsoft.com/office/drawing/2014/main" id="{209F5B71-6989-B080-8E80-359CFE4EAEFD}"/>
              </a:ext>
            </a:extLst>
          </p:cNvPr>
          <p:cNvSpPr/>
          <p:nvPr/>
        </p:nvSpPr>
        <p:spPr>
          <a:xfrm>
            <a:off x="9840558"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Rectangle 202">
            <a:extLst>
              <a:ext uri="{FF2B5EF4-FFF2-40B4-BE49-F238E27FC236}">
                <a16:creationId xmlns:a16="http://schemas.microsoft.com/office/drawing/2014/main" id="{EA0EF7B6-92D3-BE22-BCA3-05057DB8422F}"/>
              </a:ext>
            </a:extLst>
          </p:cNvPr>
          <p:cNvSpPr/>
          <p:nvPr/>
        </p:nvSpPr>
        <p:spPr>
          <a:xfrm>
            <a:off x="9921221"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Rectangle 203">
            <a:extLst>
              <a:ext uri="{FF2B5EF4-FFF2-40B4-BE49-F238E27FC236}">
                <a16:creationId xmlns:a16="http://schemas.microsoft.com/office/drawing/2014/main" id="{652E4077-D1EB-2824-0056-1351DD25CA4F}"/>
              </a:ext>
            </a:extLst>
          </p:cNvPr>
          <p:cNvSpPr/>
          <p:nvPr/>
        </p:nvSpPr>
        <p:spPr>
          <a:xfrm>
            <a:off x="10002849"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Rectangle 204">
            <a:extLst>
              <a:ext uri="{FF2B5EF4-FFF2-40B4-BE49-F238E27FC236}">
                <a16:creationId xmlns:a16="http://schemas.microsoft.com/office/drawing/2014/main" id="{5B8EC297-7BC5-9CA1-8844-866B8564CF52}"/>
              </a:ext>
            </a:extLst>
          </p:cNvPr>
          <p:cNvSpPr/>
          <p:nvPr/>
        </p:nvSpPr>
        <p:spPr>
          <a:xfrm>
            <a:off x="10085089"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Rectangle 205">
            <a:extLst>
              <a:ext uri="{FF2B5EF4-FFF2-40B4-BE49-F238E27FC236}">
                <a16:creationId xmlns:a16="http://schemas.microsoft.com/office/drawing/2014/main" id="{4335CA8D-BEB0-D031-214A-60436895B789}"/>
              </a:ext>
            </a:extLst>
          </p:cNvPr>
          <p:cNvSpPr/>
          <p:nvPr/>
        </p:nvSpPr>
        <p:spPr>
          <a:xfrm>
            <a:off x="10166733"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Rectangle 206">
            <a:extLst>
              <a:ext uri="{FF2B5EF4-FFF2-40B4-BE49-F238E27FC236}">
                <a16:creationId xmlns:a16="http://schemas.microsoft.com/office/drawing/2014/main" id="{DF5BC534-BD6F-FBFE-D804-1B4E841E36C8}"/>
              </a:ext>
            </a:extLst>
          </p:cNvPr>
          <p:cNvSpPr/>
          <p:nvPr/>
        </p:nvSpPr>
        <p:spPr>
          <a:xfrm>
            <a:off x="10248736"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Rectangle 207">
            <a:extLst>
              <a:ext uri="{FF2B5EF4-FFF2-40B4-BE49-F238E27FC236}">
                <a16:creationId xmlns:a16="http://schemas.microsoft.com/office/drawing/2014/main" id="{CA2CBC07-389B-A551-3DB5-C476136F9BA8}"/>
              </a:ext>
            </a:extLst>
          </p:cNvPr>
          <p:cNvSpPr/>
          <p:nvPr/>
        </p:nvSpPr>
        <p:spPr>
          <a:xfrm>
            <a:off x="10330391"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Rectangle 208">
            <a:extLst>
              <a:ext uri="{FF2B5EF4-FFF2-40B4-BE49-F238E27FC236}">
                <a16:creationId xmlns:a16="http://schemas.microsoft.com/office/drawing/2014/main" id="{2BD4AEEF-3693-4A66-8DAB-47B843FD67A8}"/>
              </a:ext>
            </a:extLst>
          </p:cNvPr>
          <p:cNvSpPr/>
          <p:nvPr/>
        </p:nvSpPr>
        <p:spPr>
          <a:xfrm>
            <a:off x="10412441"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Rectangle 209">
            <a:extLst>
              <a:ext uri="{FF2B5EF4-FFF2-40B4-BE49-F238E27FC236}">
                <a16:creationId xmlns:a16="http://schemas.microsoft.com/office/drawing/2014/main" id="{11D57B08-D4E6-22BA-A690-1AEFDE21C567}"/>
              </a:ext>
            </a:extLst>
          </p:cNvPr>
          <p:cNvSpPr/>
          <p:nvPr/>
        </p:nvSpPr>
        <p:spPr>
          <a:xfrm>
            <a:off x="10494251"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Rectangle 210">
            <a:extLst>
              <a:ext uri="{FF2B5EF4-FFF2-40B4-BE49-F238E27FC236}">
                <a16:creationId xmlns:a16="http://schemas.microsoft.com/office/drawing/2014/main" id="{C64912E1-2B9D-FF8D-7CFA-B31D82333B2C}"/>
              </a:ext>
            </a:extLst>
          </p:cNvPr>
          <p:cNvSpPr/>
          <p:nvPr/>
        </p:nvSpPr>
        <p:spPr>
          <a:xfrm>
            <a:off x="10576018" y="5385999"/>
            <a:ext cx="81655" cy="4572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2" name="Group 211">
            <a:extLst>
              <a:ext uri="{FF2B5EF4-FFF2-40B4-BE49-F238E27FC236}">
                <a16:creationId xmlns:a16="http://schemas.microsoft.com/office/drawing/2014/main" id="{34BD4175-8FD5-323D-0590-005658840509}"/>
              </a:ext>
            </a:extLst>
          </p:cNvPr>
          <p:cNvGrpSpPr/>
          <p:nvPr/>
        </p:nvGrpSpPr>
        <p:grpSpPr>
          <a:xfrm>
            <a:off x="10657234" y="4471599"/>
            <a:ext cx="1143606" cy="1371600"/>
            <a:chOff x="655320" y="3429000"/>
            <a:chExt cx="10885539" cy="2743200"/>
          </a:xfrm>
        </p:grpSpPr>
        <p:sp>
          <p:nvSpPr>
            <p:cNvPr id="213" name="Rectangle 212">
              <a:extLst>
                <a:ext uri="{FF2B5EF4-FFF2-40B4-BE49-F238E27FC236}">
                  <a16:creationId xmlns:a16="http://schemas.microsoft.com/office/drawing/2014/main" id="{71C27E0F-81E7-E452-D904-147FCF78DFEF}"/>
                </a:ext>
              </a:extLst>
            </p:cNvPr>
            <p:cNvSpPr/>
            <p:nvPr/>
          </p:nvSpPr>
          <p:spPr>
            <a:xfrm>
              <a:off x="9985287"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4" name="Rectangle 213">
              <a:extLst>
                <a:ext uri="{FF2B5EF4-FFF2-40B4-BE49-F238E27FC236}">
                  <a16:creationId xmlns:a16="http://schemas.microsoft.com/office/drawing/2014/main" id="{D9EF2CBC-DACD-0918-397A-0AFA0194A2F1}"/>
                </a:ext>
              </a:extLst>
            </p:cNvPr>
            <p:cNvSpPr/>
            <p:nvPr/>
          </p:nvSpPr>
          <p:spPr>
            <a:xfrm>
              <a:off x="8429330"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Rectangle 214">
              <a:extLst>
                <a:ext uri="{FF2B5EF4-FFF2-40B4-BE49-F238E27FC236}">
                  <a16:creationId xmlns:a16="http://schemas.microsoft.com/office/drawing/2014/main" id="{95CF3FF5-79DF-F961-E4FC-D0F4C012DABC}"/>
                </a:ext>
              </a:extLst>
            </p:cNvPr>
            <p:cNvSpPr/>
            <p:nvPr/>
          </p:nvSpPr>
          <p:spPr>
            <a:xfrm>
              <a:off x="6868022"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Rectangle 215">
              <a:extLst>
                <a:ext uri="{FF2B5EF4-FFF2-40B4-BE49-F238E27FC236}">
                  <a16:creationId xmlns:a16="http://schemas.microsoft.com/office/drawing/2014/main" id="{7A39381C-840B-996B-DDC4-DA12B4469DE7}"/>
                </a:ext>
              </a:extLst>
            </p:cNvPr>
            <p:cNvSpPr/>
            <p:nvPr/>
          </p:nvSpPr>
          <p:spPr>
            <a:xfrm>
              <a:off x="5310222"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Rectangle 216">
              <a:extLst>
                <a:ext uri="{FF2B5EF4-FFF2-40B4-BE49-F238E27FC236}">
                  <a16:creationId xmlns:a16="http://schemas.microsoft.com/office/drawing/2014/main" id="{506CB53B-AF1F-58E3-2812-608C9898FE45}"/>
                </a:ext>
              </a:extLst>
            </p:cNvPr>
            <p:cNvSpPr/>
            <p:nvPr/>
          </p:nvSpPr>
          <p:spPr>
            <a:xfrm>
              <a:off x="3756110"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Rectangle 217">
              <a:extLst>
                <a:ext uri="{FF2B5EF4-FFF2-40B4-BE49-F238E27FC236}">
                  <a16:creationId xmlns:a16="http://schemas.microsoft.com/office/drawing/2014/main" id="{0CD202B2-C5FB-5BD7-7DBF-EAF65410EC2E}"/>
                </a:ext>
              </a:extLst>
            </p:cNvPr>
            <p:cNvSpPr/>
            <p:nvPr/>
          </p:nvSpPr>
          <p:spPr>
            <a:xfrm>
              <a:off x="2208584"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Rectangle 218">
              <a:extLst>
                <a:ext uri="{FF2B5EF4-FFF2-40B4-BE49-F238E27FC236}">
                  <a16:creationId xmlns:a16="http://schemas.microsoft.com/office/drawing/2014/main" id="{EB8BE030-5AF1-A089-8F05-E680564328FC}"/>
                </a:ext>
              </a:extLst>
            </p:cNvPr>
            <p:cNvSpPr/>
            <p:nvPr/>
          </p:nvSpPr>
          <p:spPr>
            <a:xfrm>
              <a:off x="655700" y="4343400"/>
              <a:ext cx="1554480" cy="914400"/>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Rectangle 219">
              <a:extLst>
                <a:ext uri="{FF2B5EF4-FFF2-40B4-BE49-F238E27FC236}">
                  <a16:creationId xmlns:a16="http://schemas.microsoft.com/office/drawing/2014/main" id="{450A4A21-1C08-148E-AE08-D000DB3D74EF}"/>
                </a:ext>
              </a:extLst>
            </p:cNvPr>
            <p:cNvSpPr/>
            <p:nvPr/>
          </p:nvSpPr>
          <p:spPr>
            <a:xfrm>
              <a:off x="655320" y="3429000"/>
              <a:ext cx="10881360" cy="914400"/>
            </a:xfrm>
            <a:prstGeom prst="rect">
              <a:avLst/>
            </a:prstGeom>
            <a:solidFill>
              <a:srgbClr val="00B0F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700</a:t>
              </a:r>
            </a:p>
          </p:txBody>
        </p:sp>
        <p:sp>
          <p:nvSpPr>
            <p:cNvPr id="221" name="Rectangle 220">
              <a:extLst>
                <a:ext uri="{FF2B5EF4-FFF2-40B4-BE49-F238E27FC236}">
                  <a16:creationId xmlns:a16="http://schemas.microsoft.com/office/drawing/2014/main" id="{95C1E97A-7A9A-DAC8-7DBE-14BE7EC83AA7}"/>
                </a:ext>
              </a:extLst>
            </p:cNvPr>
            <p:cNvSpPr/>
            <p:nvPr/>
          </p:nvSpPr>
          <p:spPr>
            <a:xfrm>
              <a:off x="661438"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Rectangle 221">
              <a:extLst>
                <a:ext uri="{FF2B5EF4-FFF2-40B4-BE49-F238E27FC236}">
                  <a16:creationId xmlns:a16="http://schemas.microsoft.com/office/drawing/2014/main" id="{B344F4A3-3FAB-1165-E240-8FA31F15A96D}"/>
                </a:ext>
              </a:extLst>
            </p:cNvPr>
            <p:cNvSpPr/>
            <p:nvPr/>
          </p:nvSpPr>
          <p:spPr>
            <a:xfrm>
              <a:off x="143172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Rectangle 222">
              <a:extLst>
                <a:ext uri="{FF2B5EF4-FFF2-40B4-BE49-F238E27FC236}">
                  <a16:creationId xmlns:a16="http://schemas.microsoft.com/office/drawing/2014/main" id="{AB66F642-9C7E-A0DC-14F1-314F83D3A8AB}"/>
                </a:ext>
              </a:extLst>
            </p:cNvPr>
            <p:cNvSpPr/>
            <p:nvPr/>
          </p:nvSpPr>
          <p:spPr>
            <a:xfrm>
              <a:off x="2210441"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Rectangle 223">
              <a:extLst>
                <a:ext uri="{FF2B5EF4-FFF2-40B4-BE49-F238E27FC236}">
                  <a16:creationId xmlns:a16="http://schemas.microsoft.com/office/drawing/2014/main" id="{9188415B-ED1E-E9B6-4588-CFA64C74F806}"/>
                </a:ext>
              </a:extLst>
            </p:cNvPr>
            <p:cNvSpPr/>
            <p:nvPr/>
          </p:nvSpPr>
          <p:spPr>
            <a:xfrm>
              <a:off x="2981169"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Rectangle 224">
              <a:extLst>
                <a:ext uri="{FF2B5EF4-FFF2-40B4-BE49-F238E27FC236}">
                  <a16:creationId xmlns:a16="http://schemas.microsoft.com/office/drawing/2014/main" id="{18EA0186-554A-E652-660F-51DB5DBAF5CA}"/>
                </a:ext>
              </a:extLst>
            </p:cNvPr>
            <p:cNvSpPr/>
            <p:nvPr/>
          </p:nvSpPr>
          <p:spPr>
            <a:xfrm>
              <a:off x="376306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Rectangle 225">
              <a:extLst>
                <a:ext uri="{FF2B5EF4-FFF2-40B4-BE49-F238E27FC236}">
                  <a16:creationId xmlns:a16="http://schemas.microsoft.com/office/drawing/2014/main" id="{505E554D-6FC2-9EC7-8AE7-F7C5709CECBA}"/>
                </a:ext>
              </a:extLst>
            </p:cNvPr>
            <p:cNvSpPr/>
            <p:nvPr/>
          </p:nvSpPr>
          <p:spPr>
            <a:xfrm>
              <a:off x="4530856"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Rectangle 226">
              <a:extLst>
                <a:ext uri="{FF2B5EF4-FFF2-40B4-BE49-F238E27FC236}">
                  <a16:creationId xmlns:a16="http://schemas.microsoft.com/office/drawing/2014/main" id="{4AB8A063-64EE-8A2E-143F-87D619017C7D}"/>
                </a:ext>
              </a:extLst>
            </p:cNvPr>
            <p:cNvSpPr/>
            <p:nvPr/>
          </p:nvSpPr>
          <p:spPr>
            <a:xfrm>
              <a:off x="530784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Rectangle 227">
              <a:extLst>
                <a:ext uri="{FF2B5EF4-FFF2-40B4-BE49-F238E27FC236}">
                  <a16:creationId xmlns:a16="http://schemas.microsoft.com/office/drawing/2014/main" id="{001D10BC-A7B2-2DA6-BF45-707638B86378}"/>
                </a:ext>
              </a:extLst>
            </p:cNvPr>
            <p:cNvSpPr/>
            <p:nvPr/>
          </p:nvSpPr>
          <p:spPr>
            <a:xfrm>
              <a:off x="609065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Rectangle 228">
              <a:extLst>
                <a:ext uri="{FF2B5EF4-FFF2-40B4-BE49-F238E27FC236}">
                  <a16:creationId xmlns:a16="http://schemas.microsoft.com/office/drawing/2014/main" id="{AD8B64AB-536C-E67C-1B3D-E3627F13A573}"/>
                </a:ext>
              </a:extLst>
            </p:cNvPr>
            <p:cNvSpPr/>
            <p:nvPr/>
          </p:nvSpPr>
          <p:spPr>
            <a:xfrm>
              <a:off x="686779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Rectangle 229">
              <a:extLst>
                <a:ext uri="{FF2B5EF4-FFF2-40B4-BE49-F238E27FC236}">
                  <a16:creationId xmlns:a16="http://schemas.microsoft.com/office/drawing/2014/main" id="{907EB279-59DA-A156-938E-02750D868116}"/>
                </a:ext>
              </a:extLst>
            </p:cNvPr>
            <p:cNvSpPr/>
            <p:nvPr/>
          </p:nvSpPr>
          <p:spPr>
            <a:xfrm>
              <a:off x="764835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Rectangle 230">
              <a:extLst>
                <a:ext uri="{FF2B5EF4-FFF2-40B4-BE49-F238E27FC236}">
                  <a16:creationId xmlns:a16="http://schemas.microsoft.com/office/drawing/2014/main" id="{480AE3F1-F560-E3E4-1848-9F3D64BD264B}"/>
                </a:ext>
              </a:extLst>
            </p:cNvPr>
            <p:cNvSpPr/>
            <p:nvPr/>
          </p:nvSpPr>
          <p:spPr>
            <a:xfrm>
              <a:off x="8425592"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Rectangle 231">
              <a:extLst>
                <a:ext uri="{FF2B5EF4-FFF2-40B4-BE49-F238E27FC236}">
                  <a16:creationId xmlns:a16="http://schemas.microsoft.com/office/drawing/2014/main" id="{66959116-CA29-2290-0F96-0A74991EF687}"/>
                </a:ext>
              </a:extLst>
            </p:cNvPr>
            <p:cNvSpPr/>
            <p:nvPr/>
          </p:nvSpPr>
          <p:spPr>
            <a:xfrm>
              <a:off x="9206594"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Rectangle 232">
              <a:extLst>
                <a:ext uri="{FF2B5EF4-FFF2-40B4-BE49-F238E27FC236}">
                  <a16:creationId xmlns:a16="http://schemas.microsoft.com/office/drawing/2014/main" id="{45DAD28D-CA2F-1521-FFA8-ECB8CB86EBC9}"/>
                </a:ext>
              </a:extLst>
            </p:cNvPr>
            <p:cNvSpPr/>
            <p:nvPr/>
          </p:nvSpPr>
          <p:spPr>
            <a:xfrm>
              <a:off x="9985311"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Rectangle 233">
              <a:extLst>
                <a:ext uri="{FF2B5EF4-FFF2-40B4-BE49-F238E27FC236}">
                  <a16:creationId xmlns:a16="http://schemas.microsoft.com/office/drawing/2014/main" id="{52C9EEA2-51E1-EA92-FD34-8413078F9BDF}"/>
                </a:ext>
              </a:extLst>
            </p:cNvPr>
            <p:cNvSpPr/>
            <p:nvPr/>
          </p:nvSpPr>
          <p:spPr>
            <a:xfrm>
              <a:off x="10763619" y="5257800"/>
              <a:ext cx="777240" cy="914400"/>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Rectangle 2">
            <a:extLst>
              <a:ext uri="{FF2B5EF4-FFF2-40B4-BE49-F238E27FC236}">
                <a16:creationId xmlns:a16="http://schemas.microsoft.com/office/drawing/2014/main" id="{AFC11B7B-48CF-EB01-0CE2-1A26E803B764}"/>
              </a:ext>
            </a:extLst>
          </p:cNvPr>
          <p:cNvSpPr/>
          <p:nvPr/>
        </p:nvSpPr>
        <p:spPr>
          <a:xfrm>
            <a:off x="10159347" y="4014399"/>
            <a:ext cx="1645920" cy="457200"/>
          </a:xfrm>
          <a:prstGeom prst="rect">
            <a:avLst/>
          </a:prstGeom>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16200000" scaled="1"/>
            <a:tileRect/>
          </a:gra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a:solidFill>
                  <a:schemeClr val="tx1"/>
                </a:solidFill>
              </a:rPr>
              <a:t>1000</a:t>
            </a:r>
          </a:p>
        </p:txBody>
      </p:sp>
      <p:sp>
        <p:nvSpPr>
          <p:cNvPr id="236" name="Rectangle 235">
            <a:extLst>
              <a:ext uri="{FF2B5EF4-FFF2-40B4-BE49-F238E27FC236}">
                <a16:creationId xmlns:a16="http://schemas.microsoft.com/office/drawing/2014/main" id="{2B6C1E44-7BE1-D9D4-F78D-7181492B555D}"/>
              </a:ext>
            </a:extLst>
          </p:cNvPr>
          <p:cNvSpPr/>
          <p:nvPr/>
        </p:nvSpPr>
        <p:spPr>
          <a:xfrm>
            <a:off x="6894939" y="4014399"/>
            <a:ext cx="3264408" cy="457200"/>
          </a:xfrm>
          <a:prstGeom prst="rect">
            <a:avLst/>
          </a:prstGeom>
          <a:gradFill>
            <a:gsLst>
              <a:gs pos="0">
                <a:schemeClr val="accent6">
                  <a:satMod val="103000"/>
                  <a:lumMod val="102000"/>
                  <a:tint val="94000"/>
                </a:schemeClr>
              </a:gs>
              <a:gs pos="50000">
                <a:schemeClr val="accent6">
                  <a:satMod val="110000"/>
                  <a:lumMod val="100000"/>
                  <a:shade val="100000"/>
                </a:schemeClr>
              </a:gs>
              <a:gs pos="100000">
                <a:schemeClr val="accent6">
                  <a:lumMod val="75000"/>
                </a:schemeClr>
              </a:gs>
            </a:gsLst>
          </a:gra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a:t>Grace</a:t>
            </a:r>
          </a:p>
        </p:txBody>
      </p:sp>
      <p:sp>
        <p:nvSpPr>
          <p:cNvPr id="238" name="Rectangle 237">
            <a:extLst>
              <a:ext uri="{FF2B5EF4-FFF2-40B4-BE49-F238E27FC236}">
                <a16:creationId xmlns:a16="http://schemas.microsoft.com/office/drawing/2014/main" id="{2D660893-C174-6057-6D5E-2385163D4F35}"/>
              </a:ext>
            </a:extLst>
          </p:cNvPr>
          <p:cNvSpPr/>
          <p:nvPr/>
        </p:nvSpPr>
        <p:spPr>
          <a:xfrm>
            <a:off x="3621394" y="4014399"/>
            <a:ext cx="3264408" cy="457200"/>
          </a:xfrm>
          <a:prstGeom prst="rect">
            <a:avLst/>
          </a:prstGeom>
          <a:gradFill>
            <a:gsLst>
              <a:gs pos="0">
                <a:schemeClr val="accent2">
                  <a:satMod val="103000"/>
                  <a:lumMod val="102000"/>
                  <a:tint val="94000"/>
                </a:schemeClr>
              </a:gs>
              <a:gs pos="50000">
                <a:schemeClr val="accent2">
                  <a:satMod val="110000"/>
                  <a:lumMod val="100000"/>
                  <a:shade val="100000"/>
                </a:schemeClr>
              </a:gs>
              <a:gs pos="100000">
                <a:schemeClr val="accent2">
                  <a:lumMod val="7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t>Abraham → Yeshua</a:t>
            </a:r>
          </a:p>
        </p:txBody>
      </p:sp>
      <p:grpSp>
        <p:nvGrpSpPr>
          <p:cNvPr id="239" name="Group 238">
            <a:extLst>
              <a:ext uri="{FF2B5EF4-FFF2-40B4-BE49-F238E27FC236}">
                <a16:creationId xmlns:a16="http://schemas.microsoft.com/office/drawing/2014/main" id="{815826E0-F8C4-9585-AF60-A23BBF0157E6}"/>
              </a:ext>
            </a:extLst>
          </p:cNvPr>
          <p:cNvGrpSpPr/>
          <p:nvPr/>
        </p:nvGrpSpPr>
        <p:grpSpPr>
          <a:xfrm>
            <a:off x="6451343" y="2824873"/>
            <a:ext cx="831028" cy="1189320"/>
            <a:chOff x="6403210" y="2819400"/>
            <a:chExt cx="831028" cy="1189320"/>
          </a:xfrm>
        </p:grpSpPr>
        <p:sp>
          <p:nvSpPr>
            <p:cNvPr id="240" name="Cross 239">
              <a:extLst>
                <a:ext uri="{FF2B5EF4-FFF2-40B4-BE49-F238E27FC236}">
                  <a16:creationId xmlns:a16="http://schemas.microsoft.com/office/drawing/2014/main" id="{1C3A0301-0FC7-FE9C-5B1A-CBF26960D712}"/>
                </a:ext>
              </a:extLst>
            </p:cNvPr>
            <p:cNvSpPr/>
            <p:nvPr/>
          </p:nvSpPr>
          <p:spPr>
            <a:xfrm>
              <a:off x="6403210" y="2819400"/>
              <a:ext cx="831028" cy="834319"/>
            </a:xfrm>
            <a:prstGeom prst="plus">
              <a:avLst>
                <a:gd name="adj" fmla="val 3945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Rectangle 240">
              <a:extLst>
                <a:ext uri="{FF2B5EF4-FFF2-40B4-BE49-F238E27FC236}">
                  <a16:creationId xmlns:a16="http://schemas.microsoft.com/office/drawing/2014/main" id="{8C3514C3-F311-33A2-5870-A0B06E8203F6}"/>
                </a:ext>
              </a:extLst>
            </p:cNvPr>
            <p:cNvSpPr/>
            <p:nvPr/>
          </p:nvSpPr>
          <p:spPr>
            <a:xfrm>
              <a:off x="6728330" y="3551520"/>
              <a:ext cx="178852" cy="4572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2" name="Rectangle 241">
            <a:extLst>
              <a:ext uri="{FF2B5EF4-FFF2-40B4-BE49-F238E27FC236}">
                <a16:creationId xmlns:a16="http://schemas.microsoft.com/office/drawing/2014/main" id="{467C5AE2-D8FC-5AB4-6326-E6A483F01FAA}"/>
              </a:ext>
            </a:extLst>
          </p:cNvPr>
          <p:cNvSpPr/>
          <p:nvPr/>
        </p:nvSpPr>
        <p:spPr>
          <a:xfrm>
            <a:off x="374569" y="5843199"/>
            <a:ext cx="1627632" cy="457200"/>
          </a:xfrm>
          <a:prstGeom prst="rect">
            <a:avLst/>
          </a:prstGeom>
          <a:gradFill flip="none" rotWithShape="1">
            <a:gsLst>
              <a:gs pos="0">
                <a:schemeClr val="bg1">
                  <a:lumMod val="75000"/>
                  <a:shade val="30000"/>
                  <a:satMod val="115000"/>
                </a:schemeClr>
              </a:gs>
              <a:gs pos="50000">
                <a:schemeClr val="bg1">
                  <a:lumMod val="75000"/>
                  <a:shade val="67500"/>
                  <a:satMod val="115000"/>
                </a:schemeClr>
              </a:gs>
              <a:gs pos="100000">
                <a:schemeClr val="bg1">
                  <a:lumMod val="75000"/>
                  <a:shade val="100000"/>
                  <a:satMod val="115000"/>
                </a:schemeClr>
              </a:gs>
            </a:gsLst>
            <a:lin ang="16200000" scaled="1"/>
            <a:tileRect/>
          </a:gra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a:t>1000</a:t>
            </a:r>
          </a:p>
        </p:txBody>
      </p:sp>
      <p:sp>
        <p:nvSpPr>
          <p:cNvPr id="243" name="Rectangle 242">
            <a:extLst>
              <a:ext uri="{FF2B5EF4-FFF2-40B4-BE49-F238E27FC236}">
                <a16:creationId xmlns:a16="http://schemas.microsoft.com/office/drawing/2014/main" id="{3D50ED14-BCB2-C419-1690-FB99D9903155}"/>
              </a:ext>
            </a:extLst>
          </p:cNvPr>
          <p:cNvSpPr/>
          <p:nvPr/>
        </p:nvSpPr>
        <p:spPr>
          <a:xfrm>
            <a:off x="2007771" y="5843199"/>
            <a:ext cx="1627632" cy="45720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dirty="0"/>
              <a:t>2000</a:t>
            </a:r>
          </a:p>
        </p:txBody>
      </p:sp>
      <p:sp>
        <p:nvSpPr>
          <p:cNvPr id="244" name="Rectangle 243">
            <a:extLst>
              <a:ext uri="{FF2B5EF4-FFF2-40B4-BE49-F238E27FC236}">
                <a16:creationId xmlns:a16="http://schemas.microsoft.com/office/drawing/2014/main" id="{425E7953-B061-1D3C-C509-0A569E454D89}"/>
              </a:ext>
            </a:extLst>
          </p:cNvPr>
          <p:cNvSpPr/>
          <p:nvPr/>
        </p:nvSpPr>
        <p:spPr>
          <a:xfrm>
            <a:off x="3645402" y="5843199"/>
            <a:ext cx="1627632" cy="457200"/>
          </a:xfrm>
          <a:prstGeom prst="rect">
            <a:avLst/>
          </a:prstGeom>
          <a:gradFill flip="none" rotWithShape="1">
            <a:gsLst>
              <a:gs pos="0">
                <a:srgbClr val="A8A8A8">
                  <a:shade val="30000"/>
                  <a:satMod val="115000"/>
                </a:srgbClr>
              </a:gs>
              <a:gs pos="50000">
                <a:srgbClr val="A8A8A8">
                  <a:shade val="67500"/>
                  <a:satMod val="115000"/>
                </a:srgbClr>
              </a:gs>
              <a:gs pos="100000">
                <a:srgbClr val="A8A8A8">
                  <a:shade val="100000"/>
                  <a:satMod val="115000"/>
                </a:srgbClr>
              </a:gs>
            </a:gsLst>
            <a:lin ang="16200000" scaled="1"/>
            <a:tileRect/>
          </a:gra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a:t>3000</a:t>
            </a:r>
          </a:p>
        </p:txBody>
      </p:sp>
      <p:sp>
        <p:nvSpPr>
          <p:cNvPr id="245" name="Rectangle 244">
            <a:extLst>
              <a:ext uri="{FF2B5EF4-FFF2-40B4-BE49-F238E27FC236}">
                <a16:creationId xmlns:a16="http://schemas.microsoft.com/office/drawing/2014/main" id="{0C7BD2F1-A3A1-6544-AAFD-31991406AD30}"/>
              </a:ext>
            </a:extLst>
          </p:cNvPr>
          <p:cNvSpPr/>
          <p:nvPr/>
        </p:nvSpPr>
        <p:spPr>
          <a:xfrm>
            <a:off x="5279550" y="5843199"/>
            <a:ext cx="1627632" cy="45720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dirty="0"/>
              <a:t>4000</a:t>
            </a:r>
          </a:p>
        </p:txBody>
      </p:sp>
      <p:sp>
        <p:nvSpPr>
          <p:cNvPr id="246" name="Rectangle 245">
            <a:extLst>
              <a:ext uri="{FF2B5EF4-FFF2-40B4-BE49-F238E27FC236}">
                <a16:creationId xmlns:a16="http://schemas.microsoft.com/office/drawing/2014/main" id="{E55B832E-C5A7-CA6E-3081-809A3B5CB10D}"/>
              </a:ext>
            </a:extLst>
          </p:cNvPr>
          <p:cNvSpPr/>
          <p:nvPr/>
        </p:nvSpPr>
        <p:spPr>
          <a:xfrm>
            <a:off x="6912579" y="5843199"/>
            <a:ext cx="1627632" cy="457200"/>
          </a:xfrm>
          <a:prstGeom prst="rect">
            <a:avLst/>
          </a:prstGeom>
          <a:gradFill flip="none" rotWithShape="1">
            <a:gsLst>
              <a:gs pos="0">
                <a:srgbClr val="A8A8A8">
                  <a:shade val="30000"/>
                  <a:satMod val="115000"/>
                </a:srgbClr>
              </a:gs>
              <a:gs pos="50000">
                <a:srgbClr val="A8A8A8">
                  <a:shade val="67500"/>
                  <a:satMod val="115000"/>
                </a:srgbClr>
              </a:gs>
              <a:gs pos="100000">
                <a:srgbClr val="A8A8A8">
                  <a:shade val="100000"/>
                  <a:satMod val="115000"/>
                </a:srgbClr>
              </a:gs>
            </a:gsLst>
            <a:lin ang="16200000" scaled="1"/>
            <a:tileRect/>
          </a:gra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a:t>5000</a:t>
            </a:r>
          </a:p>
        </p:txBody>
      </p:sp>
      <p:sp>
        <p:nvSpPr>
          <p:cNvPr id="247" name="Rectangle 246">
            <a:extLst>
              <a:ext uri="{FF2B5EF4-FFF2-40B4-BE49-F238E27FC236}">
                <a16:creationId xmlns:a16="http://schemas.microsoft.com/office/drawing/2014/main" id="{7FD4CC93-D7F9-346F-2F59-D2E11AF7AAFA}"/>
              </a:ext>
            </a:extLst>
          </p:cNvPr>
          <p:cNvSpPr/>
          <p:nvPr/>
        </p:nvSpPr>
        <p:spPr>
          <a:xfrm>
            <a:off x="8548887" y="5843199"/>
            <a:ext cx="1627632" cy="45720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dirty="0"/>
              <a:t>6000</a:t>
            </a:r>
          </a:p>
        </p:txBody>
      </p:sp>
      <p:sp>
        <p:nvSpPr>
          <p:cNvPr id="248" name="Rectangle 247">
            <a:extLst>
              <a:ext uri="{FF2B5EF4-FFF2-40B4-BE49-F238E27FC236}">
                <a16:creationId xmlns:a16="http://schemas.microsoft.com/office/drawing/2014/main" id="{BC8CFCCB-31D4-EA33-A1DB-580915EECBFB}"/>
              </a:ext>
            </a:extLst>
          </p:cNvPr>
          <p:cNvSpPr/>
          <p:nvPr/>
        </p:nvSpPr>
        <p:spPr>
          <a:xfrm>
            <a:off x="10184562" y="5843199"/>
            <a:ext cx="1627632" cy="457200"/>
          </a:xfrm>
          <a:prstGeom prst="rect">
            <a:avLst/>
          </a:prstGeom>
          <a:gradFill flip="none" rotWithShape="1">
            <a:gsLst>
              <a:gs pos="0">
                <a:srgbClr val="A8A8A8">
                  <a:shade val="30000"/>
                  <a:satMod val="115000"/>
                </a:srgbClr>
              </a:gs>
              <a:gs pos="50000">
                <a:srgbClr val="A8A8A8">
                  <a:shade val="67500"/>
                  <a:satMod val="115000"/>
                </a:srgbClr>
              </a:gs>
              <a:gs pos="100000">
                <a:srgbClr val="A8A8A8">
                  <a:shade val="100000"/>
                  <a:satMod val="115000"/>
                </a:srgbClr>
              </a:gs>
            </a:gsLst>
            <a:lin ang="16200000" scaled="1"/>
            <a:tileRect/>
          </a:gra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a:t>7000</a:t>
            </a:r>
          </a:p>
        </p:txBody>
      </p:sp>
      <p:sp>
        <p:nvSpPr>
          <p:cNvPr id="237" name="Rectangle 236">
            <a:extLst>
              <a:ext uri="{FF2B5EF4-FFF2-40B4-BE49-F238E27FC236}">
                <a16:creationId xmlns:a16="http://schemas.microsoft.com/office/drawing/2014/main" id="{13024549-3F75-01FB-B764-284AE2581AAA}"/>
              </a:ext>
            </a:extLst>
          </p:cNvPr>
          <p:cNvSpPr/>
          <p:nvPr/>
        </p:nvSpPr>
        <p:spPr>
          <a:xfrm>
            <a:off x="356986" y="4014399"/>
            <a:ext cx="3264408" cy="4572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35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Pre Flood &amp; Noah</a:t>
            </a:r>
          </a:p>
        </p:txBody>
      </p:sp>
      <p:sp>
        <p:nvSpPr>
          <p:cNvPr id="193" name="Rectangle 192">
            <a:extLst>
              <a:ext uri="{FF2B5EF4-FFF2-40B4-BE49-F238E27FC236}">
                <a16:creationId xmlns:a16="http://schemas.microsoft.com/office/drawing/2014/main" id="{0C6CF2EC-9E07-FDDC-61BB-7120AFE26BC6}"/>
              </a:ext>
            </a:extLst>
          </p:cNvPr>
          <p:cNvSpPr/>
          <p:nvPr/>
        </p:nvSpPr>
        <p:spPr>
          <a:xfrm>
            <a:off x="10003099" y="4928799"/>
            <a:ext cx="163310" cy="457200"/>
          </a:xfrm>
          <a:prstGeom prst="rect">
            <a:avLst/>
          </a:prstGeom>
          <a:solidFill>
            <a:srgbClr val="00B05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EF44590D-FF94-F669-4772-457D5887275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491088" y="2147888"/>
            <a:ext cx="896204" cy="1507213"/>
          </a:xfrm>
          <a:prstGeom prst="rect">
            <a:avLst/>
          </a:prstGeom>
        </p:spPr>
      </p:pic>
      <p:pic>
        <p:nvPicPr>
          <p:cNvPr id="165" name="Graphic 164">
            <a:extLst>
              <a:ext uri="{FF2B5EF4-FFF2-40B4-BE49-F238E27FC236}">
                <a16:creationId xmlns:a16="http://schemas.microsoft.com/office/drawing/2014/main" id="{8765A9D5-0F49-25D9-6030-7FEBA5900F4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3782" y="1989534"/>
            <a:ext cx="710717" cy="1720842"/>
          </a:xfrm>
          <a:prstGeom prst="rect">
            <a:avLst/>
          </a:prstGeom>
        </p:spPr>
      </p:pic>
      <p:pic>
        <p:nvPicPr>
          <p:cNvPr id="258" name="Picture 257" descr="A person and person posing for a picture&#10;&#10;Description automatically generated">
            <a:extLst>
              <a:ext uri="{FF2B5EF4-FFF2-40B4-BE49-F238E27FC236}">
                <a16:creationId xmlns:a16="http://schemas.microsoft.com/office/drawing/2014/main" id="{794C41A2-C8B2-F641-0386-E8E191C3ED27}"/>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9961" b="99316" l="5176" r="89844">
                        <a14:foregroundMark x1="5664" y1="99609" x2="16211" y2="92188"/>
                        <a14:foregroundMark x1="16211" y1="92188" x2="20020" y2="84668"/>
                        <a14:foregroundMark x1="20020" y1="84668" x2="32227" y2="83789"/>
                        <a14:foregroundMark x1="32227" y1="83789" x2="53320" y2="96777"/>
                        <a14:foregroundMark x1="53320" y1="96777" x2="68848" y2="99609"/>
                        <a14:foregroundMark x1="68848" y1="99609" x2="75684" y2="93457"/>
                        <a14:foregroundMark x1="75684" y1="93457" x2="78516" y2="83301"/>
                        <a14:foregroundMark x1="78516" y1="83301" x2="78516" y2="83008"/>
                        <a14:foregroundMark x1="66016" y1="41211" x2="58789" y2="44922"/>
                        <a14:foregroundMark x1="58789" y1="44922" x2="58789" y2="45020"/>
                        <a14:foregroundMark x1="12207" y1="80664" x2="17773" y2="87305"/>
                        <a14:foregroundMark x1="17773" y1="87305" x2="20996" y2="88086"/>
                        <a14:foregroundMark x1="8887" y1="94434" x2="20215" y2="99414"/>
                        <a14:foregroundMark x1="20215" y1="99414" x2="69824" y2="99414"/>
                        <a14:foregroundMark x1="69824" y1="99414" x2="75586" y2="95801"/>
                        <a14:foregroundMark x1="7129" y1="96094" x2="5176" y2="98242"/>
                        <a14:foregroundMark x1="39160" y1="73242" x2="42676" y2="77930"/>
                      </a14:backgroundRemoval>
                    </a14:imgEffect>
                  </a14:imgLayer>
                </a14:imgProps>
              </a:ext>
              <a:ext uri="{28A0092B-C50C-407E-A947-70E740481C1C}">
                <a14:useLocalDpi xmlns:a14="http://schemas.microsoft.com/office/drawing/2010/main" val="0"/>
              </a:ext>
            </a:extLst>
          </a:blip>
          <a:srcRect l="2360" t="11111" r="15429"/>
          <a:stretch/>
        </p:blipFill>
        <p:spPr>
          <a:xfrm>
            <a:off x="9375311" y="2310344"/>
            <a:ext cx="1568072" cy="1695450"/>
          </a:xfrm>
          <a:prstGeom prst="rect">
            <a:avLst/>
          </a:prstGeom>
        </p:spPr>
      </p:pic>
    </p:spTree>
    <p:extLst>
      <p:ext uri="{BB962C8B-B14F-4D97-AF65-F5344CB8AC3E}">
        <p14:creationId xmlns:p14="http://schemas.microsoft.com/office/powerpoint/2010/main" val="1040877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42"/>
                                        </p:tgtEl>
                                        <p:attrNameLst>
                                          <p:attrName>style.visibility</p:attrName>
                                        </p:attrNameLst>
                                      </p:cBhvr>
                                      <p:to>
                                        <p:strVal val="visible"/>
                                      </p:to>
                                    </p:set>
                                    <p:animEffect transition="in" filter="wipe(down)">
                                      <p:cBhvr>
                                        <p:cTn id="7" dur="500"/>
                                        <p:tgtEl>
                                          <p:spTgt spid="24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43"/>
                                        </p:tgtEl>
                                        <p:attrNameLst>
                                          <p:attrName>style.visibility</p:attrName>
                                        </p:attrNameLst>
                                      </p:cBhvr>
                                      <p:to>
                                        <p:strVal val="visible"/>
                                      </p:to>
                                    </p:set>
                                    <p:animEffect transition="in" filter="wipe(down)">
                                      <p:cBhvr>
                                        <p:cTn id="12" dur="500"/>
                                        <p:tgtEl>
                                          <p:spTgt spid="24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44"/>
                                        </p:tgtEl>
                                        <p:attrNameLst>
                                          <p:attrName>style.visibility</p:attrName>
                                        </p:attrNameLst>
                                      </p:cBhvr>
                                      <p:to>
                                        <p:strVal val="visible"/>
                                      </p:to>
                                    </p:set>
                                    <p:animEffect transition="in" filter="wipe(down)">
                                      <p:cBhvr>
                                        <p:cTn id="17" dur="500"/>
                                        <p:tgtEl>
                                          <p:spTgt spid="24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45"/>
                                        </p:tgtEl>
                                        <p:attrNameLst>
                                          <p:attrName>style.visibility</p:attrName>
                                        </p:attrNameLst>
                                      </p:cBhvr>
                                      <p:to>
                                        <p:strVal val="visible"/>
                                      </p:to>
                                    </p:set>
                                    <p:animEffect transition="in" filter="wipe(down)">
                                      <p:cBhvr>
                                        <p:cTn id="22" dur="500"/>
                                        <p:tgtEl>
                                          <p:spTgt spid="24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46"/>
                                        </p:tgtEl>
                                        <p:attrNameLst>
                                          <p:attrName>style.visibility</p:attrName>
                                        </p:attrNameLst>
                                      </p:cBhvr>
                                      <p:to>
                                        <p:strVal val="visible"/>
                                      </p:to>
                                    </p:set>
                                    <p:animEffect transition="in" filter="wipe(down)">
                                      <p:cBhvr>
                                        <p:cTn id="27" dur="500"/>
                                        <p:tgtEl>
                                          <p:spTgt spid="24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47"/>
                                        </p:tgtEl>
                                        <p:attrNameLst>
                                          <p:attrName>style.visibility</p:attrName>
                                        </p:attrNameLst>
                                      </p:cBhvr>
                                      <p:to>
                                        <p:strVal val="visible"/>
                                      </p:to>
                                    </p:set>
                                    <p:animEffect transition="in" filter="wipe(down)">
                                      <p:cBhvr>
                                        <p:cTn id="32" dur="500"/>
                                        <p:tgtEl>
                                          <p:spTgt spid="24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48"/>
                                        </p:tgtEl>
                                        <p:attrNameLst>
                                          <p:attrName>style.visibility</p:attrName>
                                        </p:attrNameLst>
                                      </p:cBhvr>
                                      <p:to>
                                        <p:strVal val="visible"/>
                                      </p:to>
                                    </p:set>
                                    <p:animEffect transition="in" filter="wipe(down)">
                                      <p:cBhvr>
                                        <p:cTn id="37" dur="500"/>
                                        <p:tgtEl>
                                          <p:spTgt spid="248"/>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3"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2000" fill="hold"/>
                                        <p:tgtEl>
                                          <p:spTgt spid="13"/>
                                        </p:tgtEl>
                                        <p:attrNameLst>
                                          <p:attrName>ppt_x</p:attrName>
                                        </p:attrNameLst>
                                      </p:cBhvr>
                                      <p:tavLst>
                                        <p:tav tm="0">
                                          <p:val>
                                            <p:strVal val="1+#ppt_w/2"/>
                                          </p:val>
                                        </p:tav>
                                        <p:tav tm="100000">
                                          <p:val>
                                            <p:strVal val="#ppt_x"/>
                                          </p:val>
                                        </p:tav>
                                      </p:tavLst>
                                    </p:anim>
                                    <p:anim calcmode="lin" valueType="num">
                                      <p:cBhvr additive="base">
                                        <p:cTn id="43" dur="20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3"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2000" fill="hold"/>
                                        <p:tgtEl>
                                          <p:spTgt spid="14"/>
                                        </p:tgtEl>
                                        <p:attrNameLst>
                                          <p:attrName>ppt_x</p:attrName>
                                        </p:attrNameLst>
                                      </p:cBhvr>
                                      <p:tavLst>
                                        <p:tav tm="0">
                                          <p:val>
                                            <p:strVal val="1+#ppt_w/2"/>
                                          </p:val>
                                        </p:tav>
                                        <p:tav tm="100000">
                                          <p:val>
                                            <p:strVal val="#ppt_x"/>
                                          </p:val>
                                        </p:tav>
                                      </p:tavLst>
                                    </p:anim>
                                    <p:anim calcmode="lin" valueType="num">
                                      <p:cBhvr additive="base">
                                        <p:cTn id="49" dur="20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3"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2000" fill="hold"/>
                                        <p:tgtEl>
                                          <p:spTgt spid="11"/>
                                        </p:tgtEl>
                                        <p:attrNameLst>
                                          <p:attrName>ppt_x</p:attrName>
                                        </p:attrNameLst>
                                      </p:cBhvr>
                                      <p:tavLst>
                                        <p:tav tm="0">
                                          <p:val>
                                            <p:strVal val="1+#ppt_w/2"/>
                                          </p:val>
                                        </p:tav>
                                        <p:tav tm="100000">
                                          <p:val>
                                            <p:strVal val="#ppt_x"/>
                                          </p:val>
                                        </p:tav>
                                      </p:tavLst>
                                    </p:anim>
                                    <p:anim calcmode="lin" valueType="num">
                                      <p:cBhvr additive="base">
                                        <p:cTn id="55" dur="20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3" fill="hold" grpId="0" nodeType="click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additive="base">
                                        <p:cTn id="60" dur="2000" fill="hold"/>
                                        <p:tgtEl>
                                          <p:spTgt spid="12"/>
                                        </p:tgtEl>
                                        <p:attrNameLst>
                                          <p:attrName>ppt_x</p:attrName>
                                        </p:attrNameLst>
                                      </p:cBhvr>
                                      <p:tavLst>
                                        <p:tav tm="0">
                                          <p:val>
                                            <p:strVal val="1+#ppt_w/2"/>
                                          </p:val>
                                        </p:tav>
                                        <p:tav tm="100000">
                                          <p:val>
                                            <p:strVal val="#ppt_x"/>
                                          </p:val>
                                        </p:tav>
                                      </p:tavLst>
                                    </p:anim>
                                    <p:anim calcmode="lin" valueType="num">
                                      <p:cBhvr additive="base">
                                        <p:cTn id="61" dur="20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10"/>
                                        </p:tgtEl>
                                        <p:attrNameLst>
                                          <p:attrName>style.visibility</p:attrName>
                                        </p:attrNameLst>
                                      </p:cBhvr>
                                      <p:to>
                                        <p:strVal val="visible"/>
                                      </p:to>
                                    </p:set>
                                    <p:anim calcmode="lin" valueType="num">
                                      <p:cBhvr additive="base">
                                        <p:cTn id="66" dur="500" fill="hold"/>
                                        <p:tgtEl>
                                          <p:spTgt spid="10"/>
                                        </p:tgtEl>
                                        <p:attrNameLst>
                                          <p:attrName>ppt_x</p:attrName>
                                        </p:attrNameLst>
                                      </p:cBhvr>
                                      <p:tavLst>
                                        <p:tav tm="0">
                                          <p:val>
                                            <p:strVal val="#ppt_x"/>
                                          </p:val>
                                        </p:tav>
                                        <p:tav tm="100000">
                                          <p:val>
                                            <p:strVal val="#ppt_x"/>
                                          </p:val>
                                        </p:tav>
                                      </p:tavLst>
                                    </p:anim>
                                    <p:anim calcmode="lin" valueType="num">
                                      <p:cBhvr additive="base">
                                        <p:cTn id="67" dur="500" fill="hold"/>
                                        <p:tgtEl>
                                          <p:spTgt spid="10"/>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fill="hold"/>
                                        <p:tgtEl>
                                          <p:spTgt spid="9"/>
                                        </p:tgtEl>
                                        <p:attrNameLst>
                                          <p:attrName>ppt_x</p:attrName>
                                        </p:attrNameLst>
                                      </p:cBhvr>
                                      <p:tavLst>
                                        <p:tav tm="0">
                                          <p:val>
                                            <p:strVal val="#ppt_x"/>
                                          </p:val>
                                        </p:tav>
                                        <p:tav tm="100000">
                                          <p:val>
                                            <p:strVal val="#ppt_x"/>
                                          </p:val>
                                        </p:tav>
                                      </p:tavLst>
                                    </p:anim>
                                    <p:anim calcmode="lin" valueType="num">
                                      <p:cBhvr additive="base">
                                        <p:cTn id="71" dur="500" fill="hold"/>
                                        <p:tgtEl>
                                          <p:spTgt spid="9"/>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8"/>
                                        </p:tgtEl>
                                        <p:attrNameLst>
                                          <p:attrName>style.visibility</p:attrName>
                                        </p:attrNameLst>
                                      </p:cBhvr>
                                      <p:to>
                                        <p:strVal val="visible"/>
                                      </p:to>
                                    </p:set>
                                    <p:anim calcmode="lin" valueType="num">
                                      <p:cBhvr additive="base">
                                        <p:cTn id="74" dur="500" fill="hold"/>
                                        <p:tgtEl>
                                          <p:spTgt spid="8"/>
                                        </p:tgtEl>
                                        <p:attrNameLst>
                                          <p:attrName>ppt_x</p:attrName>
                                        </p:attrNameLst>
                                      </p:cBhvr>
                                      <p:tavLst>
                                        <p:tav tm="0">
                                          <p:val>
                                            <p:strVal val="#ppt_x"/>
                                          </p:val>
                                        </p:tav>
                                        <p:tav tm="100000">
                                          <p:val>
                                            <p:strVal val="#ppt_x"/>
                                          </p:val>
                                        </p:tav>
                                      </p:tavLst>
                                    </p:anim>
                                    <p:anim calcmode="lin" valueType="num">
                                      <p:cBhvr additive="base">
                                        <p:cTn id="75" dur="500" fill="hold"/>
                                        <p:tgtEl>
                                          <p:spTgt spid="8"/>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7"/>
                                        </p:tgtEl>
                                        <p:attrNameLst>
                                          <p:attrName>style.visibility</p:attrName>
                                        </p:attrNameLst>
                                      </p:cBhvr>
                                      <p:to>
                                        <p:strVal val="visible"/>
                                      </p:to>
                                    </p:set>
                                    <p:anim calcmode="lin" valueType="num">
                                      <p:cBhvr additive="base">
                                        <p:cTn id="78" dur="500" fill="hold"/>
                                        <p:tgtEl>
                                          <p:spTgt spid="7"/>
                                        </p:tgtEl>
                                        <p:attrNameLst>
                                          <p:attrName>ppt_x</p:attrName>
                                        </p:attrNameLst>
                                      </p:cBhvr>
                                      <p:tavLst>
                                        <p:tav tm="0">
                                          <p:val>
                                            <p:strVal val="#ppt_x"/>
                                          </p:val>
                                        </p:tav>
                                        <p:tav tm="100000">
                                          <p:val>
                                            <p:strVal val="#ppt_x"/>
                                          </p:val>
                                        </p:tav>
                                      </p:tavLst>
                                    </p:anim>
                                    <p:anim calcmode="lin" valueType="num">
                                      <p:cBhvr additive="base">
                                        <p:cTn id="79" dur="500" fill="hold"/>
                                        <p:tgtEl>
                                          <p:spTgt spid="7"/>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6"/>
                                        </p:tgtEl>
                                        <p:attrNameLst>
                                          <p:attrName>style.visibility</p:attrName>
                                        </p:attrNameLst>
                                      </p:cBhvr>
                                      <p:to>
                                        <p:strVal val="visible"/>
                                      </p:to>
                                    </p:set>
                                    <p:anim calcmode="lin" valueType="num">
                                      <p:cBhvr additive="base">
                                        <p:cTn id="82" dur="500" fill="hold"/>
                                        <p:tgtEl>
                                          <p:spTgt spid="6"/>
                                        </p:tgtEl>
                                        <p:attrNameLst>
                                          <p:attrName>ppt_x</p:attrName>
                                        </p:attrNameLst>
                                      </p:cBhvr>
                                      <p:tavLst>
                                        <p:tav tm="0">
                                          <p:val>
                                            <p:strVal val="#ppt_x"/>
                                          </p:val>
                                        </p:tav>
                                        <p:tav tm="100000">
                                          <p:val>
                                            <p:strVal val="#ppt_x"/>
                                          </p:val>
                                        </p:tav>
                                      </p:tavLst>
                                    </p:anim>
                                    <p:anim calcmode="lin" valueType="num">
                                      <p:cBhvr additive="base">
                                        <p:cTn id="83" dur="500" fill="hold"/>
                                        <p:tgtEl>
                                          <p:spTgt spid="6"/>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5"/>
                                        </p:tgtEl>
                                        <p:attrNameLst>
                                          <p:attrName>style.visibility</p:attrName>
                                        </p:attrNameLst>
                                      </p:cBhvr>
                                      <p:to>
                                        <p:strVal val="visible"/>
                                      </p:to>
                                    </p:set>
                                    <p:anim calcmode="lin" valueType="num">
                                      <p:cBhvr additive="base">
                                        <p:cTn id="86" dur="500" fill="hold"/>
                                        <p:tgtEl>
                                          <p:spTgt spid="5"/>
                                        </p:tgtEl>
                                        <p:attrNameLst>
                                          <p:attrName>ppt_x</p:attrName>
                                        </p:attrNameLst>
                                      </p:cBhvr>
                                      <p:tavLst>
                                        <p:tav tm="0">
                                          <p:val>
                                            <p:strVal val="#ppt_x"/>
                                          </p:val>
                                        </p:tav>
                                        <p:tav tm="100000">
                                          <p:val>
                                            <p:strVal val="#ppt_x"/>
                                          </p:val>
                                        </p:tav>
                                      </p:tavLst>
                                    </p:anim>
                                    <p:anim calcmode="lin" valueType="num">
                                      <p:cBhvr additive="base">
                                        <p:cTn id="8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2" presetClass="entr" presetSubtype="4" fill="hold" grpId="0" nodeType="clickEffect">
                                  <p:stCondLst>
                                    <p:cond delay="0"/>
                                  </p:stCondLst>
                                  <p:childTnLst>
                                    <p:set>
                                      <p:cBhvr>
                                        <p:cTn id="91" dur="1" fill="hold">
                                          <p:stCondLst>
                                            <p:cond delay="0"/>
                                          </p:stCondLst>
                                        </p:cTn>
                                        <p:tgtEl>
                                          <p:spTgt spid="15"/>
                                        </p:tgtEl>
                                        <p:attrNameLst>
                                          <p:attrName>style.visibility</p:attrName>
                                        </p:attrNameLst>
                                      </p:cBhvr>
                                      <p:to>
                                        <p:strVal val="visible"/>
                                      </p:to>
                                    </p:set>
                                    <p:anim calcmode="lin" valueType="num">
                                      <p:cBhvr additive="base">
                                        <p:cTn id="92" dur="500" fill="hold"/>
                                        <p:tgtEl>
                                          <p:spTgt spid="15"/>
                                        </p:tgtEl>
                                        <p:attrNameLst>
                                          <p:attrName>ppt_x</p:attrName>
                                        </p:attrNameLst>
                                      </p:cBhvr>
                                      <p:tavLst>
                                        <p:tav tm="0">
                                          <p:val>
                                            <p:strVal val="#ppt_x"/>
                                          </p:val>
                                        </p:tav>
                                        <p:tav tm="100000">
                                          <p:val>
                                            <p:strVal val="#ppt_x"/>
                                          </p:val>
                                        </p:tav>
                                      </p:tavLst>
                                    </p:anim>
                                    <p:anim calcmode="lin" valueType="num">
                                      <p:cBhvr additive="base">
                                        <p:cTn id="93" dur="500" fill="hold"/>
                                        <p:tgtEl>
                                          <p:spTgt spid="15"/>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0"/>
                                  </p:stCondLst>
                                  <p:childTnLst>
                                    <p:set>
                                      <p:cBhvr>
                                        <p:cTn id="95" dur="1" fill="hold">
                                          <p:stCondLst>
                                            <p:cond delay="0"/>
                                          </p:stCondLst>
                                        </p:cTn>
                                        <p:tgtEl>
                                          <p:spTgt spid="16"/>
                                        </p:tgtEl>
                                        <p:attrNameLst>
                                          <p:attrName>style.visibility</p:attrName>
                                        </p:attrNameLst>
                                      </p:cBhvr>
                                      <p:to>
                                        <p:strVal val="visible"/>
                                      </p:to>
                                    </p:set>
                                    <p:anim calcmode="lin" valueType="num">
                                      <p:cBhvr additive="base">
                                        <p:cTn id="96" dur="500" fill="hold"/>
                                        <p:tgtEl>
                                          <p:spTgt spid="16"/>
                                        </p:tgtEl>
                                        <p:attrNameLst>
                                          <p:attrName>ppt_x</p:attrName>
                                        </p:attrNameLst>
                                      </p:cBhvr>
                                      <p:tavLst>
                                        <p:tav tm="0">
                                          <p:val>
                                            <p:strVal val="#ppt_x"/>
                                          </p:val>
                                        </p:tav>
                                        <p:tav tm="100000">
                                          <p:val>
                                            <p:strVal val="#ppt_x"/>
                                          </p:val>
                                        </p:tav>
                                      </p:tavLst>
                                    </p:anim>
                                    <p:anim calcmode="lin" valueType="num">
                                      <p:cBhvr additive="base">
                                        <p:cTn id="97" dur="500" fill="hold"/>
                                        <p:tgtEl>
                                          <p:spTgt spid="16"/>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0"/>
                                  </p:stCondLst>
                                  <p:childTnLst>
                                    <p:set>
                                      <p:cBhvr>
                                        <p:cTn id="99" dur="1" fill="hold">
                                          <p:stCondLst>
                                            <p:cond delay="0"/>
                                          </p:stCondLst>
                                        </p:cTn>
                                        <p:tgtEl>
                                          <p:spTgt spid="17"/>
                                        </p:tgtEl>
                                        <p:attrNameLst>
                                          <p:attrName>style.visibility</p:attrName>
                                        </p:attrNameLst>
                                      </p:cBhvr>
                                      <p:to>
                                        <p:strVal val="visible"/>
                                      </p:to>
                                    </p:set>
                                    <p:anim calcmode="lin" valueType="num">
                                      <p:cBhvr additive="base">
                                        <p:cTn id="100" dur="500" fill="hold"/>
                                        <p:tgtEl>
                                          <p:spTgt spid="17"/>
                                        </p:tgtEl>
                                        <p:attrNameLst>
                                          <p:attrName>ppt_x</p:attrName>
                                        </p:attrNameLst>
                                      </p:cBhvr>
                                      <p:tavLst>
                                        <p:tav tm="0">
                                          <p:val>
                                            <p:strVal val="#ppt_x"/>
                                          </p:val>
                                        </p:tav>
                                        <p:tav tm="100000">
                                          <p:val>
                                            <p:strVal val="#ppt_x"/>
                                          </p:val>
                                        </p:tav>
                                      </p:tavLst>
                                    </p:anim>
                                    <p:anim calcmode="lin" valueType="num">
                                      <p:cBhvr additive="base">
                                        <p:cTn id="101" dur="500" fill="hold"/>
                                        <p:tgtEl>
                                          <p:spTgt spid="17"/>
                                        </p:tgtEl>
                                        <p:attrNameLst>
                                          <p:attrName>ppt_y</p:attrName>
                                        </p:attrNameLst>
                                      </p:cBhvr>
                                      <p:tavLst>
                                        <p:tav tm="0">
                                          <p:val>
                                            <p:strVal val="1+#ppt_h/2"/>
                                          </p:val>
                                        </p:tav>
                                        <p:tav tm="100000">
                                          <p:val>
                                            <p:strVal val="#ppt_y"/>
                                          </p:val>
                                        </p:tav>
                                      </p:tavLst>
                                    </p:anim>
                                  </p:childTnLst>
                                </p:cTn>
                              </p:par>
                              <p:par>
                                <p:cTn id="102" presetID="2" presetClass="entr" presetSubtype="4" fill="hold" grpId="0" nodeType="withEffect">
                                  <p:stCondLst>
                                    <p:cond delay="0"/>
                                  </p:stCondLst>
                                  <p:childTnLst>
                                    <p:set>
                                      <p:cBhvr>
                                        <p:cTn id="103" dur="1" fill="hold">
                                          <p:stCondLst>
                                            <p:cond delay="0"/>
                                          </p:stCondLst>
                                        </p:cTn>
                                        <p:tgtEl>
                                          <p:spTgt spid="18"/>
                                        </p:tgtEl>
                                        <p:attrNameLst>
                                          <p:attrName>style.visibility</p:attrName>
                                        </p:attrNameLst>
                                      </p:cBhvr>
                                      <p:to>
                                        <p:strVal val="visible"/>
                                      </p:to>
                                    </p:set>
                                    <p:anim calcmode="lin" valueType="num">
                                      <p:cBhvr additive="base">
                                        <p:cTn id="104" dur="500" fill="hold"/>
                                        <p:tgtEl>
                                          <p:spTgt spid="18"/>
                                        </p:tgtEl>
                                        <p:attrNameLst>
                                          <p:attrName>ppt_x</p:attrName>
                                        </p:attrNameLst>
                                      </p:cBhvr>
                                      <p:tavLst>
                                        <p:tav tm="0">
                                          <p:val>
                                            <p:strVal val="#ppt_x"/>
                                          </p:val>
                                        </p:tav>
                                        <p:tav tm="100000">
                                          <p:val>
                                            <p:strVal val="#ppt_x"/>
                                          </p:val>
                                        </p:tav>
                                      </p:tavLst>
                                    </p:anim>
                                    <p:anim calcmode="lin" valueType="num">
                                      <p:cBhvr additive="base">
                                        <p:cTn id="105" dur="500" fill="hold"/>
                                        <p:tgtEl>
                                          <p:spTgt spid="18"/>
                                        </p:tgtEl>
                                        <p:attrNameLst>
                                          <p:attrName>ppt_y</p:attrName>
                                        </p:attrNameLst>
                                      </p:cBhvr>
                                      <p:tavLst>
                                        <p:tav tm="0">
                                          <p:val>
                                            <p:strVal val="1+#ppt_h/2"/>
                                          </p:val>
                                        </p:tav>
                                        <p:tav tm="100000">
                                          <p:val>
                                            <p:strVal val="#ppt_y"/>
                                          </p:val>
                                        </p:tav>
                                      </p:tavLst>
                                    </p:anim>
                                  </p:childTnLst>
                                </p:cTn>
                              </p:par>
                              <p:par>
                                <p:cTn id="106" presetID="2" presetClass="entr" presetSubtype="4" fill="hold" grpId="0" nodeType="withEffect">
                                  <p:stCondLst>
                                    <p:cond delay="0"/>
                                  </p:stCondLst>
                                  <p:childTnLst>
                                    <p:set>
                                      <p:cBhvr>
                                        <p:cTn id="107" dur="1" fill="hold">
                                          <p:stCondLst>
                                            <p:cond delay="0"/>
                                          </p:stCondLst>
                                        </p:cTn>
                                        <p:tgtEl>
                                          <p:spTgt spid="19"/>
                                        </p:tgtEl>
                                        <p:attrNameLst>
                                          <p:attrName>style.visibility</p:attrName>
                                        </p:attrNameLst>
                                      </p:cBhvr>
                                      <p:to>
                                        <p:strVal val="visible"/>
                                      </p:to>
                                    </p:set>
                                    <p:anim calcmode="lin" valueType="num">
                                      <p:cBhvr additive="base">
                                        <p:cTn id="108" dur="500" fill="hold"/>
                                        <p:tgtEl>
                                          <p:spTgt spid="19"/>
                                        </p:tgtEl>
                                        <p:attrNameLst>
                                          <p:attrName>ppt_x</p:attrName>
                                        </p:attrNameLst>
                                      </p:cBhvr>
                                      <p:tavLst>
                                        <p:tav tm="0">
                                          <p:val>
                                            <p:strVal val="#ppt_x"/>
                                          </p:val>
                                        </p:tav>
                                        <p:tav tm="100000">
                                          <p:val>
                                            <p:strVal val="#ppt_x"/>
                                          </p:val>
                                        </p:tav>
                                      </p:tavLst>
                                    </p:anim>
                                    <p:anim calcmode="lin" valueType="num">
                                      <p:cBhvr additive="base">
                                        <p:cTn id="109" dur="500" fill="hold"/>
                                        <p:tgtEl>
                                          <p:spTgt spid="19"/>
                                        </p:tgtEl>
                                        <p:attrNameLst>
                                          <p:attrName>ppt_y</p:attrName>
                                        </p:attrNameLst>
                                      </p:cBhvr>
                                      <p:tavLst>
                                        <p:tav tm="0">
                                          <p:val>
                                            <p:strVal val="1+#ppt_h/2"/>
                                          </p:val>
                                        </p:tav>
                                        <p:tav tm="100000">
                                          <p:val>
                                            <p:strVal val="#ppt_y"/>
                                          </p:val>
                                        </p:tav>
                                      </p:tavLst>
                                    </p:anim>
                                  </p:childTnLst>
                                </p:cTn>
                              </p:par>
                              <p:par>
                                <p:cTn id="110" presetID="2" presetClass="entr" presetSubtype="4" fill="hold" grpId="0" nodeType="withEffect">
                                  <p:stCondLst>
                                    <p:cond delay="0"/>
                                  </p:stCondLst>
                                  <p:childTnLst>
                                    <p:set>
                                      <p:cBhvr>
                                        <p:cTn id="111" dur="1" fill="hold">
                                          <p:stCondLst>
                                            <p:cond delay="0"/>
                                          </p:stCondLst>
                                        </p:cTn>
                                        <p:tgtEl>
                                          <p:spTgt spid="20"/>
                                        </p:tgtEl>
                                        <p:attrNameLst>
                                          <p:attrName>style.visibility</p:attrName>
                                        </p:attrNameLst>
                                      </p:cBhvr>
                                      <p:to>
                                        <p:strVal val="visible"/>
                                      </p:to>
                                    </p:set>
                                    <p:anim calcmode="lin" valueType="num">
                                      <p:cBhvr additive="base">
                                        <p:cTn id="112" dur="500" fill="hold"/>
                                        <p:tgtEl>
                                          <p:spTgt spid="20"/>
                                        </p:tgtEl>
                                        <p:attrNameLst>
                                          <p:attrName>ppt_x</p:attrName>
                                        </p:attrNameLst>
                                      </p:cBhvr>
                                      <p:tavLst>
                                        <p:tav tm="0">
                                          <p:val>
                                            <p:strVal val="#ppt_x"/>
                                          </p:val>
                                        </p:tav>
                                        <p:tav tm="100000">
                                          <p:val>
                                            <p:strVal val="#ppt_x"/>
                                          </p:val>
                                        </p:tav>
                                      </p:tavLst>
                                    </p:anim>
                                    <p:anim calcmode="lin" valueType="num">
                                      <p:cBhvr additive="base">
                                        <p:cTn id="113" dur="500" fill="hold"/>
                                        <p:tgtEl>
                                          <p:spTgt spid="20"/>
                                        </p:tgtEl>
                                        <p:attrNameLst>
                                          <p:attrName>ppt_y</p:attrName>
                                        </p:attrNameLst>
                                      </p:cBhvr>
                                      <p:tavLst>
                                        <p:tav tm="0">
                                          <p:val>
                                            <p:strVal val="1+#ppt_h/2"/>
                                          </p:val>
                                        </p:tav>
                                        <p:tav tm="100000">
                                          <p:val>
                                            <p:strVal val="#ppt_y"/>
                                          </p:val>
                                        </p:tav>
                                      </p:tavLst>
                                    </p:anim>
                                  </p:childTnLst>
                                </p:cTn>
                              </p:par>
                              <p:par>
                                <p:cTn id="114" presetID="2" presetClass="entr" presetSubtype="4" fill="hold" grpId="0" nodeType="withEffect">
                                  <p:stCondLst>
                                    <p:cond delay="0"/>
                                  </p:stCondLst>
                                  <p:childTnLst>
                                    <p:set>
                                      <p:cBhvr>
                                        <p:cTn id="115" dur="1" fill="hold">
                                          <p:stCondLst>
                                            <p:cond delay="0"/>
                                          </p:stCondLst>
                                        </p:cTn>
                                        <p:tgtEl>
                                          <p:spTgt spid="21"/>
                                        </p:tgtEl>
                                        <p:attrNameLst>
                                          <p:attrName>style.visibility</p:attrName>
                                        </p:attrNameLst>
                                      </p:cBhvr>
                                      <p:to>
                                        <p:strVal val="visible"/>
                                      </p:to>
                                    </p:set>
                                    <p:anim calcmode="lin" valueType="num">
                                      <p:cBhvr additive="base">
                                        <p:cTn id="116" dur="500" fill="hold"/>
                                        <p:tgtEl>
                                          <p:spTgt spid="21"/>
                                        </p:tgtEl>
                                        <p:attrNameLst>
                                          <p:attrName>ppt_x</p:attrName>
                                        </p:attrNameLst>
                                      </p:cBhvr>
                                      <p:tavLst>
                                        <p:tav tm="0">
                                          <p:val>
                                            <p:strVal val="#ppt_x"/>
                                          </p:val>
                                        </p:tav>
                                        <p:tav tm="100000">
                                          <p:val>
                                            <p:strVal val="#ppt_x"/>
                                          </p:val>
                                        </p:tav>
                                      </p:tavLst>
                                    </p:anim>
                                    <p:anim calcmode="lin" valueType="num">
                                      <p:cBhvr additive="base">
                                        <p:cTn id="117" dur="500" fill="hold"/>
                                        <p:tgtEl>
                                          <p:spTgt spid="21"/>
                                        </p:tgtEl>
                                        <p:attrNameLst>
                                          <p:attrName>ppt_y</p:attrName>
                                        </p:attrNameLst>
                                      </p:cBhvr>
                                      <p:tavLst>
                                        <p:tav tm="0">
                                          <p:val>
                                            <p:strVal val="1+#ppt_h/2"/>
                                          </p:val>
                                        </p:tav>
                                        <p:tav tm="100000">
                                          <p:val>
                                            <p:strVal val="#ppt_y"/>
                                          </p:val>
                                        </p:tav>
                                      </p:tavLst>
                                    </p:anim>
                                  </p:childTnLst>
                                </p:cTn>
                              </p:par>
                              <p:par>
                                <p:cTn id="118" presetID="2" presetClass="entr" presetSubtype="4" fill="hold" grpId="0" nodeType="withEffect">
                                  <p:stCondLst>
                                    <p:cond delay="0"/>
                                  </p:stCondLst>
                                  <p:childTnLst>
                                    <p:set>
                                      <p:cBhvr>
                                        <p:cTn id="119" dur="1" fill="hold">
                                          <p:stCondLst>
                                            <p:cond delay="0"/>
                                          </p:stCondLst>
                                        </p:cTn>
                                        <p:tgtEl>
                                          <p:spTgt spid="22"/>
                                        </p:tgtEl>
                                        <p:attrNameLst>
                                          <p:attrName>style.visibility</p:attrName>
                                        </p:attrNameLst>
                                      </p:cBhvr>
                                      <p:to>
                                        <p:strVal val="visible"/>
                                      </p:to>
                                    </p:set>
                                    <p:anim calcmode="lin" valueType="num">
                                      <p:cBhvr additive="base">
                                        <p:cTn id="120" dur="500" fill="hold"/>
                                        <p:tgtEl>
                                          <p:spTgt spid="22"/>
                                        </p:tgtEl>
                                        <p:attrNameLst>
                                          <p:attrName>ppt_x</p:attrName>
                                        </p:attrNameLst>
                                      </p:cBhvr>
                                      <p:tavLst>
                                        <p:tav tm="0">
                                          <p:val>
                                            <p:strVal val="#ppt_x"/>
                                          </p:val>
                                        </p:tav>
                                        <p:tav tm="100000">
                                          <p:val>
                                            <p:strVal val="#ppt_x"/>
                                          </p:val>
                                        </p:tav>
                                      </p:tavLst>
                                    </p:anim>
                                    <p:anim calcmode="lin" valueType="num">
                                      <p:cBhvr additive="base">
                                        <p:cTn id="121" dur="500" fill="hold"/>
                                        <p:tgtEl>
                                          <p:spTgt spid="22"/>
                                        </p:tgtEl>
                                        <p:attrNameLst>
                                          <p:attrName>ppt_y</p:attrName>
                                        </p:attrNameLst>
                                      </p:cBhvr>
                                      <p:tavLst>
                                        <p:tav tm="0">
                                          <p:val>
                                            <p:strVal val="1+#ppt_h/2"/>
                                          </p:val>
                                        </p:tav>
                                        <p:tav tm="100000">
                                          <p:val>
                                            <p:strVal val="#ppt_y"/>
                                          </p:val>
                                        </p:tav>
                                      </p:tavLst>
                                    </p:anim>
                                  </p:childTnLst>
                                </p:cTn>
                              </p:par>
                              <p:par>
                                <p:cTn id="122" presetID="2" presetClass="entr" presetSubtype="4" fill="hold" grpId="0" nodeType="withEffect">
                                  <p:stCondLst>
                                    <p:cond delay="0"/>
                                  </p:stCondLst>
                                  <p:childTnLst>
                                    <p:set>
                                      <p:cBhvr>
                                        <p:cTn id="123" dur="1" fill="hold">
                                          <p:stCondLst>
                                            <p:cond delay="0"/>
                                          </p:stCondLst>
                                        </p:cTn>
                                        <p:tgtEl>
                                          <p:spTgt spid="23"/>
                                        </p:tgtEl>
                                        <p:attrNameLst>
                                          <p:attrName>style.visibility</p:attrName>
                                        </p:attrNameLst>
                                      </p:cBhvr>
                                      <p:to>
                                        <p:strVal val="visible"/>
                                      </p:to>
                                    </p:set>
                                    <p:anim calcmode="lin" valueType="num">
                                      <p:cBhvr additive="base">
                                        <p:cTn id="124" dur="500" fill="hold"/>
                                        <p:tgtEl>
                                          <p:spTgt spid="23"/>
                                        </p:tgtEl>
                                        <p:attrNameLst>
                                          <p:attrName>ppt_x</p:attrName>
                                        </p:attrNameLst>
                                      </p:cBhvr>
                                      <p:tavLst>
                                        <p:tav tm="0">
                                          <p:val>
                                            <p:strVal val="#ppt_x"/>
                                          </p:val>
                                        </p:tav>
                                        <p:tav tm="100000">
                                          <p:val>
                                            <p:strVal val="#ppt_x"/>
                                          </p:val>
                                        </p:tav>
                                      </p:tavLst>
                                    </p:anim>
                                    <p:anim calcmode="lin" valueType="num">
                                      <p:cBhvr additive="base">
                                        <p:cTn id="125" dur="500" fill="hold"/>
                                        <p:tgtEl>
                                          <p:spTgt spid="23"/>
                                        </p:tgtEl>
                                        <p:attrNameLst>
                                          <p:attrName>ppt_y</p:attrName>
                                        </p:attrNameLst>
                                      </p:cBhvr>
                                      <p:tavLst>
                                        <p:tav tm="0">
                                          <p:val>
                                            <p:strVal val="1+#ppt_h/2"/>
                                          </p:val>
                                        </p:tav>
                                        <p:tav tm="100000">
                                          <p:val>
                                            <p:strVal val="#ppt_y"/>
                                          </p:val>
                                        </p:tav>
                                      </p:tavLst>
                                    </p:anim>
                                  </p:childTnLst>
                                </p:cTn>
                              </p:par>
                              <p:par>
                                <p:cTn id="126" presetID="2" presetClass="entr" presetSubtype="4" fill="hold" grpId="0" nodeType="withEffect">
                                  <p:stCondLst>
                                    <p:cond delay="0"/>
                                  </p:stCondLst>
                                  <p:childTnLst>
                                    <p:set>
                                      <p:cBhvr>
                                        <p:cTn id="127" dur="1" fill="hold">
                                          <p:stCondLst>
                                            <p:cond delay="0"/>
                                          </p:stCondLst>
                                        </p:cTn>
                                        <p:tgtEl>
                                          <p:spTgt spid="24"/>
                                        </p:tgtEl>
                                        <p:attrNameLst>
                                          <p:attrName>style.visibility</p:attrName>
                                        </p:attrNameLst>
                                      </p:cBhvr>
                                      <p:to>
                                        <p:strVal val="visible"/>
                                      </p:to>
                                    </p:set>
                                    <p:anim calcmode="lin" valueType="num">
                                      <p:cBhvr additive="base">
                                        <p:cTn id="128" dur="500" fill="hold"/>
                                        <p:tgtEl>
                                          <p:spTgt spid="24"/>
                                        </p:tgtEl>
                                        <p:attrNameLst>
                                          <p:attrName>ppt_x</p:attrName>
                                        </p:attrNameLst>
                                      </p:cBhvr>
                                      <p:tavLst>
                                        <p:tav tm="0">
                                          <p:val>
                                            <p:strVal val="#ppt_x"/>
                                          </p:val>
                                        </p:tav>
                                        <p:tav tm="100000">
                                          <p:val>
                                            <p:strVal val="#ppt_x"/>
                                          </p:val>
                                        </p:tav>
                                      </p:tavLst>
                                    </p:anim>
                                    <p:anim calcmode="lin" valueType="num">
                                      <p:cBhvr additive="base">
                                        <p:cTn id="129" dur="500" fill="hold"/>
                                        <p:tgtEl>
                                          <p:spTgt spid="24"/>
                                        </p:tgtEl>
                                        <p:attrNameLst>
                                          <p:attrName>ppt_y</p:attrName>
                                        </p:attrNameLst>
                                      </p:cBhvr>
                                      <p:tavLst>
                                        <p:tav tm="0">
                                          <p:val>
                                            <p:strVal val="1+#ppt_h/2"/>
                                          </p:val>
                                        </p:tav>
                                        <p:tav tm="100000">
                                          <p:val>
                                            <p:strVal val="#ppt_y"/>
                                          </p:val>
                                        </p:tav>
                                      </p:tavLst>
                                    </p:anim>
                                  </p:childTnLst>
                                </p:cTn>
                              </p:par>
                              <p:par>
                                <p:cTn id="130" presetID="2" presetClass="entr" presetSubtype="4" fill="hold" grpId="0" nodeType="withEffect">
                                  <p:stCondLst>
                                    <p:cond delay="0"/>
                                  </p:stCondLst>
                                  <p:childTnLst>
                                    <p:set>
                                      <p:cBhvr>
                                        <p:cTn id="131" dur="1" fill="hold">
                                          <p:stCondLst>
                                            <p:cond delay="0"/>
                                          </p:stCondLst>
                                        </p:cTn>
                                        <p:tgtEl>
                                          <p:spTgt spid="25"/>
                                        </p:tgtEl>
                                        <p:attrNameLst>
                                          <p:attrName>style.visibility</p:attrName>
                                        </p:attrNameLst>
                                      </p:cBhvr>
                                      <p:to>
                                        <p:strVal val="visible"/>
                                      </p:to>
                                    </p:set>
                                    <p:anim calcmode="lin" valueType="num">
                                      <p:cBhvr additive="base">
                                        <p:cTn id="132" dur="500" fill="hold"/>
                                        <p:tgtEl>
                                          <p:spTgt spid="25"/>
                                        </p:tgtEl>
                                        <p:attrNameLst>
                                          <p:attrName>ppt_x</p:attrName>
                                        </p:attrNameLst>
                                      </p:cBhvr>
                                      <p:tavLst>
                                        <p:tav tm="0">
                                          <p:val>
                                            <p:strVal val="#ppt_x"/>
                                          </p:val>
                                        </p:tav>
                                        <p:tav tm="100000">
                                          <p:val>
                                            <p:strVal val="#ppt_x"/>
                                          </p:val>
                                        </p:tav>
                                      </p:tavLst>
                                    </p:anim>
                                    <p:anim calcmode="lin" valueType="num">
                                      <p:cBhvr additive="base">
                                        <p:cTn id="133" dur="500" fill="hold"/>
                                        <p:tgtEl>
                                          <p:spTgt spid="25"/>
                                        </p:tgtEl>
                                        <p:attrNameLst>
                                          <p:attrName>ppt_y</p:attrName>
                                        </p:attrNameLst>
                                      </p:cBhvr>
                                      <p:tavLst>
                                        <p:tav tm="0">
                                          <p:val>
                                            <p:strVal val="1+#ppt_h/2"/>
                                          </p:val>
                                        </p:tav>
                                        <p:tav tm="100000">
                                          <p:val>
                                            <p:strVal val="#ppt_y"/>
                                          </p:val>
                                        </p:tav>
                                      </p:tavLst>
                                    </p:anim>
                                  </p:childTnLst>
                                </p:cTn>
                              </p:par>
                              <p:par>
                                <p:cTn id="134" presetID="2" presetClass="entr" presetSubtype="4" fill="hold" grpId="0" nodeType="withEffect">
                                  <p:stCondLst>
                                    <p:cond delay="0"/>
                                  </p:stCondLst>
                                  <p:childTnLst>
                                    <p:set>
                                      <p:cBhvr>
                                        <p:cTn id="135" dur="1" fill="hold">
                                          <p:stCondLst>
                                            <p:cond delay="0"/>
                                          </p:stCondLst>
                                        </p:cTn>
                                        <p:tgtEl>
                                          <p:spTgt spid="26"/>
                                        </p:tgtEl>
                                        <p:attrNameLst>
                                          <p:attrName>style.visibility</p:attrName>
                                        </p:attrNameLst>
                                      </p:cBhvr>
                                      <p:to>
                                        <p:strVal val="visible"/>
                                      </p:to>
                                    </p:set>
                                    <p:anim calcmode="lin" valueType="num">
                                      <p:cBhvr additive="base">
                                        <p:cTn id="136" dur="500" fill="hold"/>
                                        <p:tgtEl>
                                          <p:spTgt spid="26"/>
                                        </p:tgtEl>
                                        <p:attrNameLst>
                                          <p:attrName>ppt_x</p:attrName>
                                        </p:attrNameLst>
                                      </p:cBhvr>
                                      <p:tavLst>
                                        <p:tav tm="0">
                                          <p:val>
                                            <p:strVal val="#ppt_x"/>
                                          </p:val>
                                        </p:tav>
                                        <p:tav tm="100000">
                                          <p:val>
                                            <p:strVal val="#ppt_x"/>
                                          </p:val>
                                        </p:tav>
                                      </p:tavLst>
                                    </p:anim>
                                    <p:anim calcmode="lin" valueType="num">
                                      <p:cBhvr additive="base">
                                        <p:cTn id="137"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38" fill="hold">
                      <p:stCondLst>
                        <p:cond delay="indefinite"/>
                      </p:stCondLst>
                      <p:childTnLst>
                        <p:par>
                          <p:cTn id="139" fill="hold">
                            <p:stCondLst>
                              <p:cond delay="0"/>
                            </p:stCondLst>
                            <p:childTnLst>
                              <p:par>
                                <p:cTn id="140" presetID="2" presetClass="entr" presetSubtype="4" fill="hold" nodeType="clickEffect">
                                  <p:stCondLst>
                                    <p:cond delay="0"/>
                                  </p:stCondLst>
                                  <p:childTnLst>
                                    <p:set>
                                      <p:cBhvr>
                                        <p:cTn id="141" dur="1" fill="hold">
                                          <p:stCondLst>
                                            <p:cond delay="0"/>
                                          </p:stCondLst>
                                        </p:cTn>
                                        <p:tgtEl>
                                          <p:spTgt spid="27"/>
                                        </p:tgtEl>
                                        <p:attrNameLst>
                                          <p:attrName>style.visibility</p:attrName>
                                        </p:attrNameLst>
                                      </p:cBhvr>
                                      <p:to>
                                        <p:strVal val="visible"/>
                                      </p:to>
                                    </p:set>
                                    <p:anim calcmode="lin" valueType="num">
                                      <p:cBhvr additive="base">
                                        <p:cTn id="142" dur="500" fill="hold"/>
                                        <p:tgtEl>
                                          <p:spTgt spid="27"/>
                                        </p:tgtEl>
                                        <p:attrNameLst>
                                          <p:attrName>ppt_x</p:attrName>
                                        </p:attrNameLst>
                                      </p:cBhvr>
                                      <p:tavLst>
                                        <p:tav tm="0">
                                          <p:val>
                                            <p:strVal val="#ppt_x"/>
                                          </p:val>
                                        </p:tav>
                                        <p:tav tm="100000">
                                          <p:val>
                                            <p:strVal val="#ppt_x"/>
                                          </p:val>
                                        </p:tav>
                                      </p:tavLst>
                                    </p:anim>
                                    <p:anim calcmode="lin" valueType="num">
                                      <p:cBhvr additive="base">
                                        <p:cTn id="143"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44" fill="hold">
                      <p:stCondLst>
                        <p:cond delay="indefinite"/>
                      </p:stCondLst>
                      <p:childTnLst>
                        <p:par>
                          <p:cTn id="145" fill="hold">
                            <p:stCondLst>
                              <p:cond delay="0"/>
                            </p:stCondLst>
                            <p:childTnLst>
                              <p:par>
                                <p:cTn id="146" presetID="2" presetClass="entr" presetSubtype="4" fill="hold" nodeType="clickEffect">
                                  <p:stCondLst>
                                    <p:cond delay="0"/>
                                  </p:stCondLst>
                                  <p:childTnLst>
                                    <p:set>
                                      <p:cBhvr>
                                        <p:cTn id="147" dur="1" fill="hold">
                                          <p:stCondLst>
                                            <p:cond delay="0"/>
                                          </p:stCondLst>
                                        </p:cTn>
                                        <p:tgtEl>
                                          <p:spTgt spid="50"/>
                                        </p:tgtEl>
                                        <p:attrNameLst>
                                          <p:attrName>style.visibility</p:attrName>
                                        </p:attrNameLst>
                                      </p:cBhvr>
                                      <p:to>
                                        <p:strVal val="visible"/>
                                      </p:to>
                                    </p:set>
                                    <p:anim calcmode="lin" valueType="num">
                                      <p:cBhvr additive="base">
                                        <p:cTn id="148" dur="500" fill="hold"/>
                                        <p:tgtEl>
                                          <p:spTgt spid="50"/>
                                        </p:tgtEl>
                                        <p:attrNameLst>
                                          <p:attrName>ppt_x</p:attrName>
                                        </p:attrNameLst>
                                      </p:cBhvr>
                                      <p:tavLst>
                                        <p:tav tm="0">
                                          <p:val>
                                            <p:strVal val="#ppt_x"/>
                                          </p:val>
                                        </p:tav>
                                        <p:tav tm="100000">
                                          <p:val>
                                            <p:strVal val="#ppt_x"/>
                                          </p:val>
                                        </p:tav>
                                      </p:tavLst>
                                    </p:anim>
                                    <p:anim calcmode="lin" valueType="num">
                                      <p:cBhvr additive="base">
                                        <p:cTn id="149"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2" presetClass="entr" presetSubtype="4" fill="hold" nodeType="clickEffect">
                                  <p:stCondLst>
                                    <p:cond delay="0"/>
                                  </p:stCondLst>
                                  <p:childTnLst>
                                    <p:set>
                                      <p:cBhvr>
                                        <p:cTn id="153" dur="1" fill="hold">
                                          <p:stCondLst>
                                            <p:cond delay="0"/>
                                          </p:stCondLst>
                                        </p:cTn>
                                        <p:tgtEl>
                                          <p:spTgt spid="73"/>
                                        </p:tgtEl>
                                        <p:attrNameLst>
                                          <p:attrName>style.visibility</p:attrName>
                                        </p:attrNameLst>
                                      </p:cBhvr>
                                      <p:to>
                                        <p:strVal val="visible"/>
                                      </p:to>
                                    </p:set>
                                    <p:anim calcmode="lin" valueType="num">
                                      <p:cBhvr additive="base">
                                        <p:cTn id="154" dur="500" fill="hold"/>
                                        <p:tgtEl>
                                          <p:spTgt spid="73"/>
                                        </p:tgtEl>
                                        <p:attrNameLst>
                                          <p:attrName>ppt_x</p:attrName>
                                        </p:attrNameLst>
                                      </p:cBhvr>
                                      <p:tavLst>
                                        <p:tav tm="0">
                                          <p:val>
                                            <p:strVal val="#ppt_x"/>
                                          </p:val>
                                        </p:tav>
                                        <p:tav tm="100000">
                                          <p:val>
                                            <p:strVal val="#ppt_x"/>
                                          </p:val>
                                        </p:tav>
                                      </p:tavLst>
                                    </p:anim>
                                    <p:anim calcmode="lin" valueType="num">
                                      <p:cBhvr additive="base">
                                        <p:cTn id="155" dur="500" fill="hold"/>
                                        <p:tgtEl>
                                          <p:spTgt spid="73"/>
                                        </p:tgtEl>
                                        <p:attrNameLst>
                                          <p:attrName>ppt_y</p:attrName>
                                        </p:attrNameLst>
                                      </p:cBhvr>
                                      <p:tavLst>
                                        <p:tav tm="0">
                                          <p:val>
                                            <p:strVal val="1+#ppt_h/2"/>
                                          </p:val>
                                        </p:tav>
                                        <p:tav tm="100000">
                                          <p:val>
                                            <p:strVal val="#ppt_y"/>
                                          </p:val>
                                        </p:tav>
                                      </p:tavLst>
                                    </p:anim>
                                  </p:childTnLst>
                                </p:cTn>
                              </p:par>
                            </p:childTnLst>
                          </p:cTn>
                        </p:par>
                      </p:childTnLst>
                    </p:cTn>
                  </p:par>
                  <p:par>
                    <p:cTn id="156" fill="hold">
                      <p:stCondLst>
                        <p:cond delay="indefinite"/>
                      </p:stCondLst>
                      <p:childTnLst>
                        <p:par>
                          <p:cTn id="157" fill="hold">
                            <p:stCondLst>
                              <p:cond delay="0"/>
                            </p:stCondLst>
                            <p:childTnLst>
                              <p:par>
                                <p:cTn id="158" presetID="2" presetClass="entr" presetSubtype="4" fill="hold" nodeType="clickEffect">
                                  <p:stCondLst>
                                    <p:cond delay="0"/>
                                  </p:stCondLst>
                                  <p:childTnLst>
                                    <p:set>
                                      <p:cBhvr>
                                        <p:cTn id="159" dur="1" fill="hold">
                                          <p:stCondLst>
                                            <p:cond delay="0"/>
                                          </p:stCondLst>
                                        </p:cTn>
                                        <p:tgtEl>
                                          <p:spTgt spid="96"/>
                                        </p:tgtEl>
                                        <p:attrNameLst>
                                          <p:attrName>style.visibility</p:attrName>
                                        </p:attrNameLst>
                                      </p:cBhvr>
                                      <p:to>
                                        <p:strVal val="visible"/>
                                      </p:to>
                                    </p:set>
                                    <p:anim calcmode="lin" valueType="num">
                                      <p:cBhvr additive="base">
                                        <p:cTn id="160" dur="500" fill="hold"/>
                                        <p:tgtEl>
                                          <p:spTgt spid="96"/>
                                        </p:tgtEl>
                                        <p:attrNameLst>
                                          <p:attrName>ppt_x</p:attrName>
                                        </p:attrNameLst>
                                      </p:cBhvr>
                                      <p:tavLst>
                                        <p:tav tm="0">
                                          <p:val>
                                            <p:strVal val="#ppt_x"/>
                                          </p:val>
                                        </p:tav>
                                        <p:tav tm="100000">
                                          <p:val>
                                            <p:strVal val="#ppt_x"/>
                                          </p:val>
                                        </p:tav>
                                      </p:tavLst>
                                    </p:anim>
                                    <p:anim calcmode="lin" valueType="num">
                                      <p:cBhvr additive="base">
                                        <p:cTn id="161" dur="500" fill="hold"/>
                                        <p:tgtEl>
                                          <p:spTgt spid="96"/>
                                        </p:tgtEl>
                                        <p:attrNameLst>
                                          <p:attrName>ppt_y</p:attrName>
                                        </p:attrNameLst>
                                      </p:cBhvr>
                                      <p:tavLst>
                                        <p:tav tm="0">
                                          <p:val>
                                            <p:strVal val="1+#ppt_h/2"/>
                                          </p:val>
                                        </p:tav>
                                        <p:tav tm="100000">
                                          <p:val>
                                            <p:strVal val="#ppt_y"/>
                                          </p:val>
                                        </p:tav>
                                      </p:tavLst>
                                    </p:anim>
                                  </p:childTnLst>
                                </p:cTn>
                              </p:par>
                            </p:childTnLst>
                          </p:cTn>
                        </p:par>
                      </p:childTnLst>
                    </p:cTn>
                  </p:par>
                  <p:par>
                    <p:cTn id="162" fill="hold">
                      <p:stCondLst>
                        <p:cond delay="indefinite"/>
                      </p:stCondLst>
                      <p:childTnLst>
                        <p:par>
                          <p:cTn id="163" fill="hold">
                            <p:stCondLst>
                              <p:cond delay="0"/>
                            </p:stCondLst>
                            <p:childTnLst>
                              <p:par>
                                <p:cTn id="164" presetID="2" presetClass="entr" presetSubtype="4" fill="hold" nodeType="clickEffect">
                                  <p:stCondLst>
                                    <p:cond delay="0"/>
                                  </p:stCondLst>
                                  <p:childTnLst>
                                    <p:set>
                                      <p:cBhvr>
                                        <p:cTn id="165" dur="1" fill="hold">
                                          <p:stCondLst>
                                            <p:cond delay="0"/>
                                          </p:stCondLst>
                                        </p:cTn>
                                        <p:tgtEl>
                                          <p:spTgt spid="119"/>
                                        </p:tgtEl>
                                        <p:attrNameLst>
                                          <p:attrName>style.visibility</p:attrName>
                                        </p:attrNameLst>
                                      </p:cBhvr>
                                      <p:to>
                                        <p:strVal val="visible"/>
                                      </p:to>
                                    </p:set>
                                    <p:anim calcmode="lin" valueType="num">
                                      <p:cBhvr additive="base">
                                        <p:cTn id="166" dur="500" fill="hold"/>
                                        <p:tgtEl>
                                          <p:spTgt spid="119"/>
                                        </p:tgtEl>
                                        <p:attrNameLst>
                                          <p:attrName>ppt_x</p:attrName>
                                        </p:attrNameLst>
                                      </p:cBhvr>
                                      <p:tavLst>
                                        <p:tav tm="0">
                                          <p:val>
                                            <p:strVal val="#ppt_x"/>
                                          </p:val>
                                        </p:tav>
                                        <p:tav tm="100000">
                                          <p:val>
                                            <p:strVal val="#ppt_x"/>
                                          </p:val>
                                        </p:tav>
                                      </p:tavLst>
                                    </p:anim>
                                    <p:anim calcmode="lin" valueType="num">
                                      <p:cBhvr additive="base">
                                        <p:cTn id="167" dur="500" fill="hold"/>
                                        <p:tgtEl>
                                          <p:spTgt spid="119"/>
                                        </p:tgtEl>
                                        <p:attrNameLst>
                                          <p:attrName>ppt_y</p:attrName>
                                        </p:attrNameLst>
                                      </p:cBhvr>
                                      <p:tavLst>
                                        <p:tav tm="0">
                                          <p:val>
                                            <p:strVal val="1+#ppt_h/2"/>
                                          </p:val>
                                        </p:tav>
                                        <p:tav tm="100000">
                                          <p:val>
                                            <p:strVal val="#ppt_y"/>
                                          </p:val>
                                        </p:tav>
                                      </p:tavLst>
                                    </p:anim>
                                  </p:childTnLst>
                                </p:cTn>
                              </p:par>
                            </p:childTnLst>
                          </p:cTn>
                        </p:par>
                      </p:childTnLst>
                    </p:cTn>
                  </p:par>
                  <p:par>
                    <p:cTn id="168" fill="hold">
                      <p:stCondLst>
                        <p:cond delay="indefinite"/>
                      </p:stCondLst>
                      <p:childTnLst>
                        <p:par>
                          <p:cTn id="169" fill="hold">
                            <p:stCondLst>
                              <p:cond delay="0"/>
                            </p:stCondLst>
                            <p:childTnLst>
                              <p:par>
                                <p:cTn id="170" presetID="2" presetClass="entr" presetSubtype="4" fill="hold" nodeType="clickEffect">
                                  <p:stCondLst>
                                    <p:cond delay="0"/>
                                  </p:stCondLst>
                                  <p:childTnLst>
                                    <p:set>
                                      <p:cBhvr>
                                        <p:cTn id="171" dur="1" fill="hold">
                                          <p:stCondLst>
                                            <p:cond delay="0"/>
                                          </p:stCondLst>
                                        </p:cTn>
                                        <p:tgtEl>
                                          <p:spTgt spid="142"/>
                                        </p:tgtEl>
                                        <p:attrNameLst>
                                          <p:attrName>style.visibility</p:attrName>
                                        </p:attrNameLst>
                                      </p:cBhvr>
                                      <p:to>
                                        <p:strVal val="visible"/>
                                      </p:to>
                                    </p:set>
                                    <p:anim calcmode="lin" valueType="num">
                                      <p:cBhvr additive="base">
                                        <p:cTn id="172" dur="500" fill="hold"/>
                                        <p:tgtEl>
                                          <p:spTgt spid="142"/>
                                        </p:tgtEl>
                                        <p:attrNameLst>
                                          <p:attrName>ppt_x</p:attrName>
                                        </p:attrNameLst>
                                      </p:cBhvr>
                                      <p:tavLst>
                                        <p:tav tm="0">
                                          <p:val>
                                            <p:strVal val="#ppt_x"/>
                                          </p:val>
                                        </p:tav>
                                        <p:tav tm="100000">
                                          <p:val>
                                            <p:strVal val="#ppt_x"/>
                                          </p:val>
                                        </p:tav>
                                      </p:tavLst>
                                    </p:anim>
                                    <p:anim calcmode="lin" valueType="num">
                                      <p:cBhvr additive="base">
                                        <p:cTn id="173" dur="500" fill="hold"/>
                                        <p:tgtEl>
                                          <p:spTgt spid="142"/>
                                        </p:tgtEl>
                                        <p:attrNameLst>
                                          <p:attrName>ppt_y</p:attrName>
                                        </p:attrNameLst>
                                      </p:cBhvr>
                                      <p:tavLst>
                                        <p:tav tm="0">
                                          <p:val>
                                            <p:strVal val="1+#ppt_h/2"/>
                                          </p:val>
                                        </p:tav>
                                        <p:tav tm="100000">
                                          <p:val>
                                            <p:strVal val="#ppt_y"/>
                                          </p:val>
                                        </p:tav>
                                      </p:tavLst>
                                    </p:anim>
                                  </p:childTnLst>
                                </p:cTn>
                              </p:par>
                            </p:childTnLst>
                          </p:cTn>
                        </p:par>
                      </p:childTnLst>
                    </p:cTn>
                  </p:par>
                  <p:par>
                    <p:cTn id="174" fill="hold">
                      <p:stCondLst>
                        <p:cond delay="indefinite"/>
                      </p:stCondLst>
                      <p:childTnLst>
                        <p:par>
                          <p:cTn id="175" fill="hold">
                            <p:stCondLst>
                              <p:cond delay="0"/>
                            </p:stCondLst>
                            <p:childTnLst>
                              <p:par>
                                <p:cTn id="176" presetID="2" presetClass="entr" presetSubtype="4" fill="hold" nodeType="clickEffect">
                                  <p:stCondLst>
                                    <p:cond delay="0"/>
                                  </p:stCondLst>
                                  <p:childTnLst>
                                    <p:set>
                                      <p:cBhvr>
                                        <p:cTn id="177" dur="1" fill="hold">
                                          <p:stCondLst>
                                            <p:cond delay="0"/>
                                          </p:stCondLst>
                                        </p:cTn>
                                        <p:tgtEl>
                                          <p:spTgt spid="166"/>
                                        </p:tgtEl>
                                        <p:attrNameLst>
                                          <p:attrName>style.visibility</p:attrName>
                                        </p:attrNameLst>
                                      </p:cBhvr>
                                      <p:to>
                                        <p:strVal val="visible"/>
                                      </p:to>
                                    </p:set>
                                    <p:anim calcmode="lin" valueType="num">
                                      <p:cBhvr additive="base">
                                        <p:cTn id="178" dur="500" fill="hold"/>
                                        <p:tgtEl>
                                          <p:spTgt spid="166"/>
                                        </p:tgtEl>
                                        <p:attrNameLst>
                                          <p:attrName>ppt_x</p:attrName>
                                        </p:attrNameLst>
                                      </p:cBhvr>
                                      <p:tavLst>
                                        <p:tav tm="0">
                                          <p:val>
                                            <p:strVal val="#ppt_x"/>
                                          </p:val>
                                        </p:tav>
                                        <p:tav tm="100000">
                                          <p:val>
                                            <p:strVal val="#ppt_x"/>
                                          </p:val>
                                        </p:tav>
                                      </p:tavLst>
                                    </p:anim>
                                    <p:anim calcmode="lin" valueType="num">
                                      <p:cBhvr additive="base">
                                        <p:cTn id="179" dur="500" fill="hold"/>
                                        <p:tgtEl>
                                          <p:spTgt spid="166"/>
                                        </p:tgtEl>
                                        <p:attrNameLst>
                                          <p:attrName>ppt_y</p:attrName>
                                        </p:attrNameLst>
                                      </p:cBhvr>
                                      <p:tavLst>
                                        <p:tav tm="0">
                                          <p:val>
                                            <p:strVal val="1+#ppt_h/2"/>
                                          </p:val>
                                        </p:tav>
                                        <p:tav tm="100000">
                                          <p:val>
                                            <p:strVal val="#ppt_y"/>
                                          </p:val>
                                        </p:tav>
                                      </p:tavLst>
                                    </p:anim>
                                  </p:childTnLst>
                                </p:cTn>
                              </p:par>
                            </p:childTnLst>
                          </p:cTn>
                        </p:par>
                      </p:childTnLst>
                    </p:cTn>
                  </p:par>
                  <p:par>
                    <p:cTn id="180" fill="hold">
                      <p:stCondLst>
                        <p:cond delay="indefinite"/>
                      </p:stCondLst>
                      <p:childTnLst>
                        <p:par>
                          <p:cTn id="181" fill="hold">
                            <p:stCondLst>
                              <p:cond delay="0"/>
                            </p:stCondLst>
                            <p:childTnLst>
                              <p:par>
                                <p:cTn id="182" presetID="2" presetClass="entr" presetSubtype="4" fill="hold" grpId="0" nodeType="clickEffect">
                                  <p:stCondLst>
                                    <p:cond delay="0"/>
                                  </p:stCondLst>
                                  <p:childTnLst>
                                    <p:set>
                                      <p:cBhvr>
                                        <p:cTn id="183" dur="1" fill="hold">
                                          <p:stCondLst>
                                            <p:cond delay="0"/>
                                          </p:stCondLst>
                                        </p:cTn>
                                        <p:tgtEl>
                                          <p:spTgt spid="197"/>
                                        </p:tgtEl>
                                        <p:attrNameLst>
                                          <p:attrName>style.visibility</p:attrName>
                                        </p:attrNameLst>
                                      </p:cBhvr>
                                      <p:to>
                                        <p:strVal val="visible"/>
                                      </p:to>
                                    </p:set>
                                    <p:anim calcmode="lin" valueType="num">
                                      <p:cBhvr additive="base">
                                        <p:cTn id="184" dur="500" fill="hold"/>
                                        <p:tgtEl>
                                          <p:spTgt spid="197"/>
                                        </p:tgtEl>
                                        <p:attrNameLst>
                                          <p:attrName>ppt_x</p:attrName>
                                        </p:attrNameLst>
                                      </p:cBhvr>
                                      <p:tavLst>
                                        <p:tav tm="0">
                                          <p:val>
                                            <p:strVal val="#ppt_x"/>
                                          </p:val>
                                        </p:tav>
                                        <p:tav tm="100000">
                                          <p:val>
                                            <p:strVal val="#ppt_x"/>
                                          </p:val>
                                        </p:tav>
                                      </p:tavLst>
                                    </p:anim>
                                    <p:anim calcmode="lin" valueType="num">
                                      <p:cBhvr additive="base">
                                        <p:cTn id="185" dur="500" fill="hold"/>
                                        <p:tgtEl>
                                          <p:spTgt spid="197"/>
                                        </p:tgtEl>
                                        <p:attrNameLst>
                                          <p:attrName>ppt_y</p:attrName>
                                        </p:attrNameLst>
                                      </p:cBhvr>
                                      <p:tavLst>
                                        <p:tav tm="0">
                                          <p:val>
                                            <p:strVal val="1+#ppt_h/2"/>
                                          </p:val>
                                        </p:tav>
                                        <p:tav tm="100000">
                                          <p:val>
                                            <p:strVal val="#ppt_y"/>
                                          </p:val>
                                        </p:tav>
                                      </p:tavLst>
                                    </p:anim>
                                  </p:childTnLst>
                                </p:cTn>
                              </p:par>
                              <p:par>
                                <p:cTn id="186" presetID="2" presetClass="entr" presetSubtype="4" fill="hold" grpId="0" nodeType="withEffect">
                                  <p:stCondLst>
                                    <p:cond delay="0"/>
                                  </p:stCondLst>
                                  <p:childTnLst>
                                    <p:set>
                                      <p:cBhvr>
                                        <p:cTn id="187" dur="1" fill="hold">
                                          <p:stCondLst>
                                            <p:cond delay="0"/>
                                          </p:stCondLst>
                                        </p:cTn>
                                        <p:tgtEl>
                                          <p:spTgt spid="196"/>
                                        </p:tgtEl>
                                        <p:attrNameLst>
                                          <p:attrName>style.visibility</p:attrName>
                                        </p:attrNameLst>
                                      </p:cBhvr>
                                      <p:to>
                                        <p:strVal val="visible"/>
                                      </p:to>
                                    </p:set>
                                    <p:anim calcmode="lin" valueType="num">
                                      <p:cBhvr additive="base">
                                        <p:cTn id="188" dur="500" fill="hold"/>
                                        <p:tgtEl>
                                          <p:spTgt spid="196"/>
                                        </p:tgtEl>
                                        <p:attrNameLst>
                                          <p:attrName>ppt_x</p:attrName>
                                        </p:attrNameLst>
                                      </p:cBhvr>
                                      <p:tavLst>
                                        <p:tav tm="0">
                                          <p:val>
                                            <p:strVal val="#ppt_x"/>
                                          </p:val>
                                        </p:tav>
                                        <p:tav tm="100000">
                                          <p:val>
                                            <p:strVal val="#ppt_x"/>
                                          </p:val>
                                        </p:tav>
                                      </p:tavLst>
                                    </p:anim>
                                    <p:anim calcmode="lin" valueType="num">
                                      <p:cBhvr additive="base">
                                        <p:cTn id="189" dur="500" fill="hold"/>
                                        <p:tgtEl>
                                          <p:spTgt spid="196"/>
                                        </p:tgtEl>
                                        <p:attrNameLst>
                                          <p:attrName>ppt_y</p:attrName>
                                        </p:attrNameLst>
                                      </p:cBhvr>
                                      <p:tavLst>
                                        <p:tav tm="0">
                                          <p:val>
                                            <p:strVal val="1+#ppt_h/2"/>
                                          </p:val>
                                        </p:tav>
                                        <p:tav tm="100000">
                                          <p:val>
                                            <p:strVal val="#ppt_y"/>
                                          </p:val>
                                        </p:tav>
                                      </p:tavLst>
                                    </p:anim>
                                  </p:childTnLst>
                                </p:cTn>
                              </p:par>
                              <p:par>
                                <p:cTn id="190" presetID="2" presetClass="entr" presetSubtype="4" fill="hold" grpId="0" nodeType="withEffect">
                                  <p:stCondLst>
                                    <p:cond delay="0"/>
                                  </p:stCondLst>
                                  <p:childTnLst>
                                    <p:set>
                                      <p:cBhvr>
                                        <p:cTn id="191" dur="1" fill="hold">
                                          <p:stCondLst>
                                            <p:cond delay="0"/>
                                          </p:stCondLst>
                                        </p:cTn>
                                        <p:tgtEl>
                                          <p:spTgt spid="195"/>
                                        </p:tgtEl>
                                        <p:attrNameLst>
                                          <p:attrName>style.visibility</p:attrName>
                                        </p:attrNameLst>
                                      </p:cBhvr>
                                      <p:to>
                                        <p:strVal val="visible"/>
                                      </p:to>
                                    </p:set>
                                    <p:anim calcmode="lin" valueType="num">
                                      <p:cBhvr additive="base">
                                        <p:cTn id="192" dur="500" fill="hold"/>
                                        <p:tgtEl>
                                          <p:spTgt spid="195"/>
                                        </p:tgtEl>
                                        <p:attrNameLst>
                                          <p:attrName>ppt_x</p:attrName>
                                        </p:attrNameLst>
                                      </p:cBhvr>
                                      <p:tavLst>
                                        <p:tav tm="0">
                                          <p:val>
                                            <p:strVal val="#ppt_x"/>
                                          </p:val>
                                        </p:tav>
                                        <p:tav tm="100000">
                                          <p:val>
                                            <p:strVal val="#ppt_x"/>
                                          </p:val>
                                        </p:tav>
                                      </p:tavLst>
                                    </p:anim>
                                    <p:anim calcmode="lin" valueType="num">
                                      <p:cBhvr additive="base">
                                        <p:cTn id="193" dur="500" fill="hold"/>
                                        <p:tgtEl>
                                          <p:spTgt spid="195"/>
                                        </p:tgtEl>
                                        <p:attrNameLst>
                                          <p:attrName>ppt_y</p:attrName>
                                        </p:attrNameLst>
                                      </p:cBhvr>
                                      <p:tavLst>
                                        <p:tav tm="0">
                                          <p:val>
                                            <p:strVal val="1+#ppt_h/2"/>
                                          </p:val>
                                        </p:tav>
                                        <p:tav tm="100000">
                                          <p:val>
                                            <p:strVal val="#ppt_y"/>
                                          </p:val>
                                        </p:tav>
                                      </p:tavLst>
                                    </p:anim>
                                  </p:childTnLst>
                                </p:cTn>
                              </p:par>
                              <p:par>
                                <p:cTn id="194" presetID="2" presetClass="entr" presetSubtype="4" fill="hold" grpId="0" nodeType="withEffect">
                                  <p:stCondLst>
                                    <p:cond delay="0"/>
                                  </p:stCondLst>
                                  <p:childTnLst>
                                    <p:set>
                                      <p:cBhvr>
                                        <p:cTn id="195" dur="1" fill="hold">
                                          <p:stCondLst>
                                            <p:cond delay="0"/>
                                          </p:stCondLst>
                                        </p:cTn>
                                        <p:tgtEl>
                                          <p:spTgt spid="194"/>
                                        </p:tgtEl>
                                        <p:attrNameLst>
                                          <p:attrName>style.visibility</p:attrName>
                                        </p:attrNameLst>
                                      </p:cBhvr>
                                      <p:to>
                                        <p:strVal val="visible"/>
                                      </p:to>
                                    </p:set>
                                    <p:anim calcmode="lin" valueType="num">
                                      <p:cBhvr additive="base">
                                        <p:cTn id="196" dur="500" fill="hold"/>
                                        <p:tgtEl>
                                          <p:spTgt spid="194"/>
                                        </p:tgtEl>
                                        <p:attrNameLst>
                                          <p:attrName>ppt_x</p:attrName>
                                        </p:attrNameLst>
                                      </p:cBhvr>
                                      <p:tavLst>
                                        <p:tav tm="0">
                                          <p:val>
                                            <p:strVal val="#ppt_x"/>
                                          </p:val>
                                        </p:tav>
                                        <p:tav tm="100000">
                                          <p:val>
                                            <p:strVal val="#ppt_x"/>
                                          </p:val>
                                        </p:tav>
                                      </p:tavLst>
                                    </p:anim>
                                    <p:anim calcmode="lin" valueType="num">
                                      <p:cBhvr additive="base">
                                        <p:cTn id="197" dur="500" fill="hold"/>
                                        <p:tgtEl>
                                          <p:spTgt spid="194"/>
                                        </p:tgtEl>
                                        <p:attrNameLst>
                                          <p:attrName>ppt_y</p:attrName>
                                        </p:attrNameLst>
                                      </p:cBhvr>
                                      <p:tavLst>
                                        <p:tav tm="0">
                                          <p:val>
                                            <p:strVal val="1+#ppt_h/2"/>
                                          </p:val>
                                        </p:tav>
                                        <p:tav tm="100000">
                                          <p:val>
                                            <p:strVal val="#ppt_y"/>
                                          </p:val>
                                        </p:tav>
                                      </p:tavLst>
                                    </p:anim>
                                  </p:childTnLst>
                                </p:cTn>
                              </p:par>
                              <p:par>
                                <p:cTn id="198" presetID="2" presetClass="entr" presetSubtype="4" fill="hold" grpId="0" nodeType="withEffect">
                                  <p:stCondLst>
                                    <p:cond delay="0"/>
                                  </p:stCondLst>
                                  <p:childTnLst>
                                    <p:set>
                                      <p:cBhvr>
                                        <p:cTn id="199" dur="1" fill="hold">
                                          <p:stCondLst>
                                            <p:cond delay="0"/>
                                          </p:stCondLst>
                                        </p:cTn>
                                        <p:tgtEl>
                                          <p:spTgt spid="192"/>
                                        </p:tgtEl>
                                        <p:attrNameLst>
                                          <p:attrName>style.visibility</p:attrName>
                                        </p:attrNameLst>
                                      </p:cBhvr>
                                      <p:to>
                                        <p:strVal val="visible"/>
                                      </p:to>
                                    </p:set>
                                    <p:anim calcmode="lin" valueType="num">
                                      <p:cBhvr additive="base">
                                        <p:cTn id="200" dur="500" fill="hold"/>
                                        <p:tgtEl>
                                          <p:spTgt spid="192"/>
                                        </p:tgtEl>
                                        <p:attrNameLst>
                                          <p:attrName>ppt_x</p:attrName>
                                        </p:attrNameLst>
                                      </p:cBhvr>
                                      <p:tavLst>
                                        <p:tav tm="0">
                                          <p:val>
                                            <p:strVal val="#ppt_x"/>
                                          </p:val>
                                        </p:tav>
                                        <p:tav tm="100000">
                                          <p:val>
                                            <p:strVal val="#ppt_x"/>
                                          </p:val>
                                        </p:tav>
                                      </p:tavLst>
                                    </p:anim>
                                    <p:anim calcmode="lin" valueType="num">
                                      <p:cBhvr additive="base">
                                        <p:cTn id="201" dur="500" fill="hold"/>
                                        <p:tgtEl>
                                          <p:spTgt spid="192"/>
                                        </p:tgtEl>
                                        <p:attrNameLst>
                                          <p:attrName>ppt_y</p:attrName>
                                        </p:attrNameLst>
                                      </p:cBhvr>
                                      <p:tavLst>
                                        <p:tav tm="0">
                                          <p:val>
                                            <p:strVal val="1+#ppt_h/2"/>
                                          </p:val>
                                        </p:tav>
                                        <p:tav tm="100000">
                                          <p:val>
                                            <p:strVal val="#ppt_y"/>
                                          </p:val>
                                        </p:tav>
                                      </p:tavLst>
                                    </p:anim>
                                  </p:childTnLst>
                                </p:cTn>
                              </p:par>
                              <p:par>
                                <p:cTn id="202" presetID="2" presetClass="entr" presetSubtype="4" fill="hold" grpId="0" nodeType="withEffect">
                                  <p:stCondLst>
                                    <p:cond delay="0"/>
                                  </p:stCondLst>
                                  <p:childTnLst>
                                    <p:set>
                                      <p:cBhvr>
                                        <p:cTn id="203" dur="1" fill="hold">
                                          <p:stCondLst>
                                            <p:cond delay="0"/>
                                          </p:stCondLst>
                                        </p:cTn>
                                        <p:tgtEl>
                                          <p:spTgt spid="191"/>
                                        </p:tgtEl>
                                        <p:attrNameLst>
                                          <p:attrName>style.visibility</p:attrName>
                                        </p:attrNameLst>
                                      </p:cBhvr>
                                      <p:to>
                                        <p:strVal val="visible"/>
                                      </p:to>
                                    </p:set>
                                    <p:anim calcmode="lin" valueType="num">
                                      <p:cBhvr additive="base">
                                        <p:cTn id="204" dur="500" fill="hold"/>
                                        <p:tgtEl>
                                          <p:spTgt spid="191"/>
                                        </p:tgtEl>
                                        <p:attrNameLst>
                                          <p:attrName>ppt_x</p:attrName>
                                        </p:attrNameLst>
                                      </p:cBhvr>
                                      <p:tavLst>
                                        <p:tav tm="0">
                                          <p:val>
                                            <p:strVal val="#ppt_x"/>
                                          </p:val>
                                        </p:tav>
                                        <p:tav tm="100000">
                                          <p:val>
                                            <p:strVal val="#ppt_x"/>
                                          </p:val>
                                        </p:tav>
                                      </p:tavLst>
                                    </p:anim>
                                    <p:anim calcmode="lin" valueType="num">
                                      <p:cBhvr additive="base">
                                        <p:cTn id="205" dur="500" fill="hold"/>
                                        <p:tgtEl>
                                          <p:spTgt spid="191"/>
                                        </p:tgtEl>
                                        <p:attrNameLst>
                                          <p:attrName>ppt_y</p:attrName>
                                        </p:attrNameLst>
                                      </p:cBhvr>
                                      <p:tavLst>
                                        <p:tav tm="0">
                                          <p:val>
                                            <p:strVal val="1+#ppt_h/2"/>
                                          </p:val>
                                        </p:tav>
                                        <p:tav tm="100000">
                                          <p:val>
                                            <p:strVal val="#ppt_y"/>
                                          </p:val>
                                        </p:tav>
                                      </p:tavLst>
                                    </p:anim>
                                  </p:childTnLst>
                                </p:cTn>
                              </p:par>
                              <p:par>
                                <p:cTn id="206" presetID="2" presetClass="entr" presetSubtype="4" fill="hold" grpId="0" nodeType="withEffect">
                                  <p:stCondLst>
                                    <p:cond delay="0"/>
                                  </p:stCondLst>
                                  <p:childTnLst>
                                    <p:set>
                                      <p:cBhvr>
                                        <p:cTn id="207" dur="1" fill="hold">
                                          <p:stCondLst>
                                            <p:cond delay="0"/>
                                          </p:stCondLst>
                                        </p:cTn>
                                        <p:tgtEl>
                                          <p:spTgt spid="190"/>
                                        </p:tgtEl>
                                        <p:attrNameLst>
                                          <p:attrName>style.visibility</p:attrName>
                                        </p:attrNameLst>
                                      </p:cBhvr>
                                      <p:to>
                                        <p:strVal val="visible"/>
                                      </p:to>
                                    </p:set>
                                    <p:anim calcmode="lin" valueType="num">
                                      <p:cBhvr additive="base">
                                        <p:cTn id="208" dur="500" fill="hold"/>
                                        <p:tgtEl>
                                          <p:spTgt spid="190"/>
                                        </p:tgtEl>
                                        <p:attrNameLst>
                                          <p:attrName>ppt_x</p:attrName>
                                        </p:attrNameLst>
                                      </p:cBhvr>
                                      <p:tavLst>
                                        <p:tav tm="0">
                                          <p:val>
                                            <p:strVal val="#ppt_x"/>
                                          </p:val>
                                        </p:tav>
                                        <p:tav tm="100000">
                                          <p:val>
                                            <p:strVal val="#ppt_x"/>
                                          </p:val>
                                        </p:tav>
                                      </p:tavLst>
                                    </p:anim>
                                    <p:anim calcmode="lin" valueType="num">
                                      <p:cBhvr additive="base">
                                        <p:cTn id="209" dur="500" fill="hold"/>
                                        <p:tgtEl>
                                          <p:spTgt spid="190"/>
                                        </p:tgtEl>
                                        <p:attrNameLst>
                                          <p:attrName>ppt_y</p:attrName>
                                        </p:attrNameLst>
                                      </p:cBhvr>
                                      <p:tavLst>
                                        <p:tav tm="0">
                                          <p:val>
                                            <p:strVal val="1+#ppt_h/2"/>
                                          </p:val>
                                        </p:tav>
                                        <p:tav tm="100000">
                                          <p:val>
                                            <p:strVal val="#ppt_y"/>
                                          </p:val>
                                        </p:tav>
                                      </p:tavLst>
                                    </p:anim>
                                  </p:childTnLst>
                                </p:cTn>
                              </p:par>
                              <p:par>
                                <p:cTn id="210" presetID="2" presetClass="entr" presetSubtype="4" fill="hold" grpId="0" nodeType="withEffect">
                                  <p:stCondLst>
                                    <p:cond delay="0"/>
                                  </p:stCondLst>
                                  <p:childTnLst>
                                    <p:set>
                                      <p:cBhvr>
                                        <p:cTn id="211" dur="1" fill="hold">
                                          <p:stCondLst>
                                            <p:cond delay="0"/>
                                          </p:stCondLst>
                                        </p:cTn>
                                        <p:tgtEl>
                                          <p:spTgt spid="198"/>
                                        </p:tgtEl>
                                        <p:attrNameLst>
                                          <p:attrName>style.visibility</p:attrName>
                                        </p:attrNameLst>
                                      </p:cBhvr>
                                      <p:to>
                                        <p:strVal val="visible"/>
                                      </p:to>
                                    </p:set>
                                    <p:anim calcmode="lin" valueType="num">
                                      <p:cBhvr additive="base">
                                        <p:cTn id="212" dur="500" fill="hold"/>
                                        <p:tgtEl>
                                          <p:spTgt spid="198"/>
                                        </p:tgtEl>
                                        <p:attrNameLst>
                                          <p:attrName>ppt_x</p:attrName>
                                        </p:attrNameLst>
                                      </p:cBhvr>
                                      <p:tavLst>
                                        <p:tav tm="0">
                                          <p:val>
                                            <p:strVal val="#ppt_x"/>
                                          </p:val>
                                        </p:tav>
                                        <p:tav tm="100000">
                                          <p:val>
                                            <p:strVal val="#ppt_x"/>
                                          </p:val>
                                        </p:tav>
                                      </p:tavLst>
                                    </p:anim>
                                    <p:anim calcmode="lin" valueType="num">
                                      <p:cBhvr additive="base">
                                        <p:cTn id="213" dur="500" fill="hold"/>
                                        <p:tgtEl>
                                          <p:spTgt spid="198"/>
                                        </p:tgtEl>
                                        <p:attrNameLst>
                                          <p:attrName>ppt_y</p:attrName>
                                        </p:attrNameLst>
                                      </p:cBhvr>
                                      <p:tavLst>
                                        <p:tav tm="0">
                                          <p:val>
                                            <p:strVal val="1+#ppt_h/2"/>
                                          </p:val>
                                        </p:tav>
                                        <p:tav tm="100000">
                                          <p:val>
                                            <p:strVal val="#ppt_y"/>
                                          </p:val>
                                        </p:tav>
                                      </p:tavLst>
                                    </p:anim>
                                  </p:childTnLst>
                                </p:cTn>
                              </p:par>
                              <p:par>
                                <p:cTn id="214" presetID="2" presetClass="entr" presetSubtype="4" fill="hold" grpId="0" nodeType="withEffect">
                                  <p:stCondLst>
                                    <p:cond delay="0"/>
                                  </p:stCondLst>
                                  <p:childTnLst>
                                    <p:set>
                                      <p:cBhvr>
                                        <p:cTn id="215" dur="1" fill="hold">
                                          <p:stCondLst>
                                            <p:cond delay="0"/>
                                          </p:stCondLst>
                                        </p:cTn>
                                        <p:tgtEl>
                                          <p:spTgt spid="199"/>
                                        </p:tgtEl>
                                        <p:attrNameLst>
                                          <p:attrName>style.visibility</p:attrName>
                                        </p:attrNameLst>
                                      </p:cBhvr>
                                      <p:to>
                                        <p:strVal val="visible"/>
                                      </p:to>
                                    </p:set>
                                    <p:anim calcmode="lin" valueType="num">
                                      <p:cBhvr additive="base">
                                        <p:cTn id="216" dur="500" fill="hold"/>
                                        <p:tgtEl>
                                          <p:spTgt spid="199"/>
                                        </p:tgtEl>
                                        <p:attrNameLst>
                                          <p:attrName>ppt_x</p:attrName>
                                        </p:attrNameLst>
                                      </p:cBhvr>
                                      <p:tavLst>
                                        <p:tav tm="0">
                                          <p:val>
                                            <p:strVal val="#ppt_x"/>
                                          </p:val>
                                        </p:tav>
                                        <p:tav tm="100000">
                                          <p:val>
                                            <p:strVal val="#ppt_x"/>
                                          </p:val>
                                        </p:tav>
                                      </p:tavLst>
                                    </p:anim>
                                    <p:anim calcmode="lin" valueType="num">
                                      <p:cBhvr additive="base">
                                        <p:cTn id="217" dur="500" fill="hold"/>
                                        <p:tgtEl>
                                          <p:spTgt spid="199"/>
                                        </p:tgtEl>
                                        <p:attrNameLst>
                                          <p:attrName>ppt_y</p:attrName>
                                        </p:attrNameLst>
                                      </p:cBhvr>
                                      <p:tavLst>
                                        <p:tav tm="0">
                                          <p:val>
                                            <p:strVal val="1+#ppt_h/2"/>
                                          </p:val>
                                        </p:tav>
                                        <p:tav tm="100000">
                                          <p:val>
                                            <p:strVal val="#ppt_y"/>
                                          </p:val>
                                        </p:tav>
                                      </p:tavLst>
                                    </p:anim>
                                  </p:childTnLst>
                                </p:cTn>
                              </p:par>
                              <p:par>
                                <p:cTn id="218" presetID="2" presetClass="entr" presetSubtype="4" fill="hold" grpId="0" nodeType="withEffect">
                                  <p:stCondLst>
                                    <p:cond delay="0"/>
                                  </p:stCondLst>
                                  <p:childTnLst>
                                    <p:set>
                                      <p:cBhvr>
                                        <p:cTn id="219" dur="1" fill="hold">
                                          <p:stCondLst>
                                            <p:cond delay="0"/>
                                          </p:stCondLst>
                                        </p:cTn>
                                        <p:tgtEl>
                                          <p:spTgt spid="200"/>
                                        </p:tgtEl>
                                        <p:attrNameLst>
                                          <p:attrName>style.visibility</p:attrName>
                                        </p:attrNameLst>
                                      </p:cBhvr>
                                      <p:to>
                                        <p:strVal val="visible"/>
                                      </p:to>
                                    </p:set>
                                    <p:anim calcmode="lin" valueType="num">
                                      <p:cBhvr additive="base">
                                        <p:cTn id="220" dur="500" fill="hold"/>
                                        <p:tgtEl>
                                          <p:spTgt spid="200"/>
                                        </p:tgtEl>
                                        <p:attrNameLst>
                                          <p:attrName>ppt_x</p:attrName>
                                        </p:attrNameLst>
                                      </p:cBhvr>
                                      <p:tavLst>
                                        <p:tav tm="0">
                                          <p:val>
                                            <p:strVal val="#ppt_x"/>
                                          </p:val>
                                        </p:tav>
                                        <p:tav tm="100000">
                                          <p:val>
                                            <p:strVal val="#ppt_x"/>
                                          </p:val>
                                        </p:tav>
                                      </p:tavLst>
                                    </p:anim>
                                    <p:anim calcmode="lin" valueType="num">
                                      <p:cBhvr additive="base">
                                        <p:cTn id="221" dur="500" fill="hold"/>
                                        <p:tgtEl>
                                          <p:spTgt spid="200"/>
                                        </p:tgtEl>
                                        <p:attrNameLst>
                                          <p:attrName>ppt_y</p:attrName>
                                        </p:attrNameLst>
                                      </p:cBhvr>
                                      <p:tavLst>
                                        <p:tav tm="0">
                                          <p:val>
                                            <p:strVal val="1+#ppt_h/2"/>
                                          </p:val>
                                        </p:tav>
                                        <p:tav tm="100000">
                                          <p:val>
                                            <p:strVal val="#ppt_y"/>
                                          </p:val>
                                        </p:tav>
                                      </p:tavLst>
                                    </p:anim>
                                  </p:childTnLst>
                                </p:cTn>
                              </p:par>
                              <p:par>
                                <p:cTn id="222" presetID="2" presetClass="entr" presetSubtype="4" fill="hold" grpId="0" nodeType="withEffect">
                                  <p:stCondLst>
                                    <p:cond delay="0"/>
                                  </p:stCondLst>
                                  <p:childTnLst>
                                    <p:set>
                                      <p:cBhvr>
                                        <p:cTn id="223" dur="1" fill="hold">
                                          <p:stCondLst>
                                            <p:cond delay="0"/>
                                          </p:stCondLst>
                                        </p:cTn>
                                        <p:tgtEl>
                                          <p:spTgt spid="201"/>
                                        </p:tgtEl>
                                        <p:attrNameLst>
                                          <p:attrName>style.visibility</p:attrName>
                                        </p:attrNameLst>
                                      </p:cBhvr>
                                      <p:to>
                                        <p:strVal val="visible"/>
                                      </p:to>
                                    </p:set>
                                    <p:anim calcmode="lin" valueType="num">
                                      <p:cBhvr additive="base">
                                        <p:cTn id="224" dur="500" fill="hold"/>
                                        <p:tgtEl>
                                          <p:spTgt spid="201"/>
                                        </p:tgtEl>
                                        <p:attrNameLst>
                                          <p:attrName>ppt_x</p:attrName>
                                        </p:attrNameLst>
                                      </p:cBhvr>
                                      <p:tavLst>
                                        <p:tav tm="0">
                                          <p:val>
                                            <p:strVal val="#ppt_x"/>
                                          </p:val>
                                        </p:tav>
                                        <p:tav tm="100000">
                                          <p:val>
                                            <p:strVal val="#ppt_x"/>
                                          </p:val>
                                        </p:tav>
                                      </p:tavLst>
                                    </p:anim>
                                    <p:anim calcmode="lin" valueType="num">
                                      <p:cBhvr additive="base">
                                        <p:cTn id="225" dur="500" fill="hold"/>
                                        <p:tgtEl>
                                          <p:spTgt spid="201"/>
                                        </p:tgtEl>
                                        <p:attrNameLst>
                                          <p:attrName>ppt_y</p:attrName>
                                        </p:attrNameLst>
                                      </p:cBhvr>
                                      <p:tavLst>
                                        <p:tav tm="0">
                                          <p:val>
                                            <p:strVal val="1+#ppt_h/2"/>
                                          </p:val>
                                        </p:tav>
                                        <p:tav tm="100000">
                                          <p:val>
                                            <p:strVal val="#ppt_y"/>
                                          </p:val>
                                        </p:tav>
                                      </p:tavLst>
                                    </p:anim>
                                  </p:childTnLst>
                                </p:cTn>
                              </p:par>
                              <p:par>
                                <p:cTn id="226" presetID="2" presetClass="entr" presetSubtype="4" fill="hold" grpId="0" nodeType="withEffect">
                                  <p:stCondLst>
                                    <p:cond delay="0"/>
                                  </p:stCondLst>
                                  <p:childTnLst>
                                    <p:set>
                                      <p:cBhvr>
                                        <p:cTn id="227" dur="1" fill="hold">
                                          <p:stCondLst>
                                            <p:cond delay="0"/>
                                          </p:stCondLst>
                                        </p:cTn>
                                        <p:tgtEl>
                                          <p:spTgt spid="202"/>
                                        </p:tgtEl>
                                        <p:attrNameLst>
                                          <p:attrName>style.visibility</p:attrName>
                                        </p:attrNameLst>
                                      </p:cBhvr>
                                      <p:to>
                                        <p:strVal val="visible"/>
                                      </p:to>
                                    </p:set>
                                    <p:anim calcmode="lin" valueType="num">
                                      <p:cBhvr additive="base">
                                        <p:cTn id="228" dur="500" fill="hold"/>
                                        <p:tgtEl>
                                          <p:spTgt spid="202"/>
                                        </p:tgtEl>
                                        <p:attrNameLst>
                                          <p:attrName>ppt_x</p:attrName>
                                        </p:attrNameLst>
                                      </p:cBhvr>
                                      <p:tavLst>
                                        <p:tav tm="0">
                                          <p:val>
                                            <p:strVal val="#ppt_x"/>
                                          </p:val>
                                        </p:tav>
                                        <p:tav tm="100000">
                                          <p:val>
                                            <p:strVal val="#ppt_x"/>
                                          </p:val>
                                        </p:tav>
                                      </p:tavLst>
                                    </p:anim>
                                    <p:anim calcmode="lin" valueType="num">
                                      <p:cBhvr additive="base">
                                        <p:cTn id="229" dur="500" fill="hold"/>
                                        <p:tgtEl>
                                          <p:spTgt spid="202"/>
                                        </p:tgtEl>
                                        <p:attrNameLst>
                                          <p:attrName>ppt_y</p:attrName>
                                        </p:attrNameLst>
                                      </p:cBhvr>
                                      <p:tavLst>
                                        <p:tav tm="0">
                                          <p:val>
                                            <p:strVal val="1+#ppt_h/2"/>
                                          </p:val>
                                        </p:tav>
                                        <p:tav tm="100000">
                                          <p:val>
                                            <p:strVal val="#ppt_y"/>
                                          </p:val>
                                        </p:tav>
                                      </p:tavLst>
                                    </p:anim>
                                  </p:childTnLst>
                                </p:cTn>
                              </p:par>
                              <p:par>
                                <p:cTn id="230" presetID="2" presetClass="entr" presetSubtype="4" fill="hold" grpId="0" nodeType="withEffect">
                                  <p:stCondLst>
                                    <p:cond delay="0"/>
                                  </p:stCondLst>
                                  <p:childTnLst>
                                    <p:set>
                                      <p:cBhvr>
                                        <p:cTn id="231" dur="1" fill="hold">
                                          <p:stCondLst>
                                            <p:cond delay="0"/>
                                          </p:stCondLst>
                                        </p:cTn>
                                        <p:tgtEl>
                                          <p:spTgt spid="203"/>
                                        </p:tgtEl>
                                        <p:attrNameLst>
                                          <p:attrName>style.visibility</p:attrName>
                                        </p:attrNameLst>
                                      </p:cBhvr>
                                      <p:to>
                                        <p:strVal val="visible"/>
                                      </p:to>
                                    </p:set>
                                    <p:anim calcmode="lin" valueType="num">
                                      <p:cBhvr additive="base">
                                        <p:cTn id="232" dur="500" fill="hold"/>
                                        <p:tgtEl>
                                          <p:spTgt spid="203"/>
                                        </p:tgtEl>
                                        <p:attrNameLst>
                                          <p:attrName>ppt_x</p:attrName>
                                        </p:attrNameLst>
                                      </p:cBhvr>
                                      <p:tavLst>
                                        <p:tav tm="0">
                                          <p:val>
                                            <p:strVal val="#ppt_x"/>
                                          </p:val>
                                        </p:tav>
                                        <p:tav tm="100000">
                                          <p:val>
                                            <p:strVal val="#ppt_x"/>
                                          </p:val>
                                        </p:tav>
                                      </p:tavLst>
                                    </p:anim>
                                    <p:anim calcmode="lin" valueType="num">
                                      <p:cBhvr additive="base">
                                        <p:cTn id="233" dur="500" fill="hold"/>
                                        <p:tgtEl>
                                          <p:spTgt spid="203"/>
                                        </p:tgtEl>
                                        <p:attrNameLst>
                                          <p:attrName>ppt_y</p:attrName>
                                        </p:attrNameLst>
                                      </p:cBhvr>
                                      <p:tavLst>
                                        <p:tav tm="0">
                                          <p:val>
                                            <p:strVal val="1+#ppt_h/2"/>
                                          </p:val>
                                        </p:tav>
                                        <p:tav tm="100000">
                                          <p:val>
                                            <p:strVal val="#ppt_y"/>
                                          </p:val>
                                        </p:tav>
                                      </p:tavLst>
                                    </p:anim>
                                  </p:childTnLst>
                                </p:cTn>
                              </p:par>
                              <p:par>
                                <p:cTn id="234" presetID="2" presetClass="entr" presetSubtype="4" fill="hold" grpId="0" nodeType="withEffect">
                                  <p:stCondLst>
                                    <p:cond delay="0"/>
                                  </p:stCondLst>
                                  <p:childTnLst>
                                    <p:set>
                                      <p:cBhvr>
                                        <p:cTn id="235" dur="1" fill="hold">
                                          <p:stCondLst>
                                            <p:cond delay="0"/>
                                          </p:stCondLst>
                                        </p:cTn>
                                        <p:tgtEl>
                                          <p:spTgt spid="204"/>
                                        </p:tgtEl>
                                        <p:attrNameLst>
                                          <p:attrName>style.visibility</p:attrName>
                                        </p:attrNameLst>
                                      </p:cBhvr>
                                      <p:to>
                                        <p:strVal val="visible"/>
                                      </p:to>
                                    </p:set>
                                    <p:anim calcmode="lin" valueType="num">
                                      <p:cBhvr additive="base">
                                        <p:cTn id="236" dur="500" fill="hold"/>
                                        <p:tgtEl>
                                          <p:spTgt spid="204"/>
                                        </p:tgtEl>
                                        <p:attrNameLst>
                                          <p:attrName>ppt_x</p:attrName>
                                        </p:attrNameLst>
                                      </p:cBhvr>
                                      <p:tavLst>
                                        <p:tav tm="0">
                                          <p:val>
                                            <p:strVal val="#ppt_x"/>
                                          </p:val>
                                        </p:tav>
                                        <p:tav tm="100000">
                                          <p:val>
                                            <p:strVal val="#ppt_x"/>
                                          </p:val>
                                        </p:tav>
                                      </p:tavLst>
                                    </p:anim>
                                    <p:anim calcmode="lin" valueType="num">
                                      <p:cBhvr additive="base">
                                        <p:cTn id="237" dur="500" fill="hold"/>
                                        <p:tgtEl>
                                          <p:spTgt spid="204"/>
                                        </p:tgtEl>
                                        <p:attrNameLst>
                                          <p:attrName>ppt_y</p:attrName>
                                        </p:attrNameLst>
                                      </p:cBhvr>
                                      <p:tavLst>
                                        <p:tav tm="0">
                                          <p:val>
                                            <p:strVal val="1+#ppt_h/2"/>
                                          </p:val>
                                        </p:tav>
                                        <p:tav tm="100000">
                                          <p:val>
                                            <p:strVal val="#ppt_y"/>
                                          </p:val>
                                        </p:tav>
                                      </p:tavLst>
                                    </p:anim>
                                  </p:childTnLst>
                                </p:cTn>
                              </p:par>
                              <p:par>
                                <p:cTn id="238" presetID="2" presetClass="entr" presetSubtype="4" fill="hold" grpId="0" nodeType="withEffect">
                                  <p:stCondLst>
                                    <p:cond delay="0"/>
                                  </p:stCondLst>
                                  <p:childTnLst>
                                    <p:set>
                                      <p:cBhvr>
                                        <p:cTn id="239" dur="1" fill="hold">
                                          <p:stCondLst>
                                            <p:cond delay="0"/>
                                          </p:stCondLst>
                                        </p:cTn>
                                        <p:tgtEl>
                                          <p:spTgt spid="205"/>
                                        </p:tgtEl>
                                        <p:attrNameLst>
                                          <p:attrName>style.visibility</p:attrName>
                                        </p:attrNameLst>
                                      </p:cBhvr>
                                      <p:to>
                                        <p:strVal val="visible"/>
                                      </p:to>
                                    </p:set>
                                    <p:anim calcmode="lin" valueType="num">
                                      <p:cBhvr additive="base">
                                        <p:cTn id="240" dur="500" fill="hold"/>
                                        <p:tgtEl>
                                          <p:spTgt spid="205"/>
                                        </p:tgtEl>
                                        <p:attrNameLst>
                                          <p:attrName>ppt_x</p:attrName>
                                        </p:attrNameLst>
                                      </p:cBhvr>
                                      <p:tavLst>
                                        <p:tav tm="0">
                                          <p:val>
                                            <p:strVal val="#ppt_x"/>
                                          </p:val>
                                        </p:tav>
                                        <p:tav tm="100000">
                                          <p:val>
                                            <p:strVal val="#ppt_x"/>
                                          </p:val>
                                        </p:tav>
                                      </p:tavLst>
                                    </p:anim>
                                    <p:anim calcmode="lin" valueType="num">
                                      <p:cBhvr additive="base">
                                        <p:cTn id="241" dur="500" fill="hold"/>
                                        <p:tgtEl>
                                          <p:spTgt spid="205"/>
                                        </p:tgtEl>
                                        <p:attrNameLst>
                                          <p:attrName>ppt_y</p:attrName>
                                        </p:attrNameLst>
                                      </p:cBhvr>
                                      <p:tavLst>
                                        <p:tav tm="0">
                                          <p:val>
                                            <p:strVal val="1+#ppt_h/2"/>
                                          </p:val>
                                        </p:tav>
                                        <p:tav tm="100000">
                                          <p:val>
                                            <p:strVal val="#ppt_y"/>
                                          </p:val>
                                        </p:tav>
                                      </p:tavLst>
                                    </p:anim>
                                  </p:childTnLst>
                                </p:cTn>
                              </p:par>
                              <p:par>
                                <p:cTn id="242" presetID="2" presetClass="entr" presetSubtype="4" fill="hold" grpId="0" nodeType="withEffect">
                                  <p:stCondLst>
                                    <p:cond delay="0"/>
                                  </p:stCondLst>
                                  <p:childTnLst>
                                    <p:set>
                                      <p:cBhvr>
                                        <p:cTn id="243" dur="1" fill="hold">
                                          <p:stCondLst>
                                            <p:cond delay="0"/>
                                          </p:stCondLst>
                                        </p:cTn>
                                        <p:tgtEl>
                                          <p:spTgt spid="206"/>
                                        </p:tgtEl>
                                        <p:attrNameLst>
                                          <p:attrName>style.visibility</p:attrName>
                                        </p:attrNameLst>
                                      </p:cBhvr>
                                      <p:to>
                                        <p:strVal val="visible"/>
                                      </p:to>
                                    </p:set>
                                    <p:anim calcmode="lin" valueType="num">
                                      <p:cBhvr additive="base">
                                        <p:cTn id="244" dur="500" fill="hold"/>
                                        <p:tgtEl>
                                          <p:spTgt spid="206"/>
                                        </p:tgtEl>
                                        <p:attrNameLst>
                                          <p:attrName>ppt_x</p:attrName>
                                        </p:attrNameLst>
                                      </p:cBhvr>
                                      <p:tavLst>
                                        <p:tav tm="0">
                                          <p:val>
                                            <p:strVal val="#ppt_x"/>
                                          </p:val>
                                        </p:tav>
                                        <p:tav tm="100000">
                                          <p:val>
                                            <p:strVal val="#ppt_x"/>
                                          </p:val>
                                        </p:tav>
                                      </p:tavLst>
                                    </p:anim>
                                    <p:anim calcmode="lin" valueType="num">
                                      <p:cBhvr additive="base">
                                        <p:cTn id="245" dur="500" fill="hold"/>
                                        <p:tgtEl>
                                          <p:spTgt spid="206"/>
                                        </p:tgtEl>
                                        <p:attrNameLst>
                                          <p:attrName>ppt_y</p:attrName>
                                        </p:attrNameLst>
                                      </p:cBhvr>
                                      <p:tavLst>
                                        <p:tav tm="0">
                                          <p:val>
                                            <p:strVal val="1+#ppt_h/2"/>
                                          </p:val>
                                        </p:tav>
                                        <p:tav tm="100000">
                                          <p:val>
                                            <p:strVal val="#ppt_y"/>
                                          </p:val>
                                        </p:tav>
                                      </p:tavLst>
                                    </p:anim>
                                  </p:childTnLst>
                                </p:cTn>
                              </p:par>
                              <p:par>
                                <p:cTn id="246" presetID="2" presetClass="entr" presetSubtype="4" fill="hold" grpId="0" nodeType="withEffect">
                                  <p:stCondLst>
                                    <p:cond delay="0"/>
                                  </p:stCondLst>
                                  <p:childTnLst>
                                    <p:set>
                                      <p:cBhvr>
                                        <p:cTn id="247" dur="1" fill="hold">
                                          <p:stCondLst>
                                            <p:cond delay="0"/>
                                          </p:stCondLst>
                                        </p:cTn>
                                        <p:tgtEl>
                                          <p:spTgt spid="207"/>
                                        </p:tgtEl>
                                        <p:attrNameLst>
                                          <p:attrName>style.visibility</p:attrName>
                                        </p:attrNameLst>
                                      </p:cBhvr>
                                      <p:to>
                                        <p:strVal val="visible"/>
                                      </p:to>
                                    </p:set>
                                    <p:anim calcmode="lin" valueType="num">
                                      <p:cBhvr additive="base">
                                        <p:cTn id="248" dur="500" fill="hold"/>
                                        <p:tgtEl>
                                          <p:spTgt spid="207"/>
                                        </p:tgtEl>
                                        <p:attrNameLst>
                                          <p:attrName>ppt_x</p:attrName>
                                        </p:attrNameLst>
                                      </p:cBhvr>
                                      <p:tavLst>
                                        <p:tav tm="0">
                                          <p:val>
                                            <p:strVal val="#ppt_x"/>
                                          </p:val>
                                        </p:tav>
                                        <p:tav tm="100000">
                                          <p:val>
                                            <p:strVal val="#ppt_x"/>
                                          </p:val>
                                        </p:tav>
                                      </p:tavLst>
                                    </p:anim>
                                    <p:anim calcmode="lin" valueType="num">
                                      <p:cBhvr additive="base">
                                        <p:cTn id="249" dur="500" fill="hold"/>
                                        <p:tgtEl>
                                          <p:spTgt spid="207"/>
                                        </p:tgtEl>
                                        <p:attrNameLst>
                                          <p:attrName>ppt_y</p:attrName>
                                        </p:attrNameLst>
                                      </p:cBhvr>
                                      <p:tavLst>
                                        <p:tav tm="0">
                                          <p:val>
                                            <p:strVal val="1+#ppt_h/2"/>
                                          </p:val>
                                        </p:tav>
                                        <p:tav tm="100000">
                                          <p:val>
                                            <p:strVal val="#ppt_y"/>
                                          </p:val>
                                        </p:tav>
                                      </p:tavLst>
                                    </p:anim>
                                  </p:childTnLst>
                                </p:cTn>
                              </p:par>
                              <p:par>
                                <p:cTn id="250" presetID="2" presetClass="entr" presetSubtype="4" fill="hold" grpId="0" nodeType="withEffect">
                                  <p:stCondLst>
                                    <p:cond delay="0"/>
                                  </p:stCondLst>
                                  <p:childTnLst>
                                    <p:set>
                                      <p:cBhvr>
                                        <p:cTn id="251" dur="1" fill="hold">
                                          <p:stCondLst>
                                            <p:cond delay="0"/>
                                          </p:stCondLst>
                                        </p:cTn>
                                        <p:tgtEl>
                                          <p:spTgt spid="208"/>
                                        </p:tgtEl>
                                        <p:attrNameLst>
                                          <p:attrName>style.visibility</p:attrName>
                                        </p:attrNameLst>
                                      </p:cBhvr>
                                      <p:to>
                                        <p:strVal val="visible"/>
                                      </p:to>
                                    </p:set>
                                    <p:anim calcmode="lin" valueType="num">
                                      <p:cBhvr additive="base">
                                        <p:cTn id="252" dur="500" fill="hold"/>
                                        <p:tgtEl>
                                          <p:spTgt spid="208"/>
                                        </p:tgtEl>
                                        <p:attrNameLst>
                                          <p:attrName>ppt_x</p:attrName>
                                        </p:attrNameLst>
                                      </p:cBhvr>
                                      <p:tavLst>
                                        <p:tav tm="0">
                                          <p:val>
                                            <p:strVal val="#ppt_x"/>
                                          </p:val>
                                        </p:tav>
                                        <p:tav tm="100000">
                                          <p:val>
                                            <p:strVal val="#ppt_x"/>
                                          </p:val>
                                        </p:tav>
                                      </p:tavLst>
                                    </p:anim>
                                    <p:anim calcmode="lin" valueType="num">
                                      <p:cBhvr additive="base">
                                        <p:cTn id="253" dur="500" fill="hold"/>
                                        <p:tgtEl>
                                          <p:spTgt spid="208"/>
                                        </p:tgtEl>
                                        <p:attrNameLst>
                                          <p:attrName>ppt_y</p:attrName>
                                        </p:attrNameLst>
                                      </p:cBhvr>
                                      <p:tavLst>
                                        <p:tav tm="0">
                                          <p:val>
                                            <p:strVal val="1+#ppt_h/2"/>
                                          </p:val>
                                        </p:tav>
                                        <p:tav tm="100000">
                                          <p:val>
                                            <p:strVal val="#ppt_y"/>
                                          </p:val>
                                        </p:tav>
                                      </p:tavLst>
                                    </p:anim>
                                  </p:childTnLst>
                                </p:cTn>
                              </p:par>
                              <p:par>
                                <p:cTn id="254" presetID="2" presetClass="entr" presetSubtype="4" fill="hold" grpId="0" nodeType="withEffect">
                                  <p:stCondLst>
                                    <p:cond delay="0"/>
                                  </p:stCondLst>
                                  <p:childTnLst>
                                    <p:set>
                                      <p:cBhvr>
                                        <p:cTn id="255" dur="1" fill="hold">
                                          <p:stCondLst>
                                            <p:cond delay="0"/>
                                          </p:stCondLst>
                                        </p:cTn>
                                        <p:tgtEl>
                                          <p:spTgt spid="209"/>
                                        </p:tgtEl>
                                        <p:attrNameLst>
                                          <p:attrName>style.visibility</p:attrName>
                                        </p:attrNameLst>
                                      </p:cBhvr>
                                      <p:to>
                                        <p:strVal val="visible"/>
                                      </p:to>
                                    </p:set>
                                    <p:anim calcmode="lin" valueType="num">
                                      <p:cBhvr additive="base">
                                        <p:cTn id="256" dur="500" fill="hold"/>
                                        <p:tgtEl>
                                          <p:spTgt spid="209"/>
                                        </p:tgtEl>
                                        <p:attrNameLst>
                                          <p:attrName>ppt_x</p:attrName>
                                        </p:attrNameLst>
                                      </p:cBhvr>
                                      <p:tavLst>
                                        <p:tav tm="0">
                                          <p:val>
                                            <p:strVal val="#ppt_x"/>
                                          </p:val>
                                        </p:tav>
                                        <p:tav tm="100000">
                                          <p:val>
                                            <p:strVal val="#ppt_x"/>
                                          </p:val>
                                        </p:tav>
                                      </p:tavLst>
                                    </p:anim>
                                    <p:anim calcmode="lin" valueType="num">
                                      <p:cBhvr additive="base">
                                        <p:cTn id="257" dur="500" fill="hold"/>
                                        <p:tgtEl>
                                          <p:spTgt spid="209"/>
                                        </p:tgtEl>
                                        <p:attrNameLst>
                                          <p:attrName>ppt_y</p:attrName>
                                        </p:attrNameLst>
                                      </p:cBhvr>
                                      <p:tavLst>
                                        <p:tav tm="0">
                                          <p:val>
                                            <p:strVal val="1+#ppt_h/2"/>
                                          </p:val>
                                        </p:tav>
                                        <p:tav tm="100000">
                                          <p:val>
                                            <p:strVal val="#ppt_y"/>
                                          </p:val>
                                        </p:tav>
                                      </p:tavLst>
                                    </p:anim>
                                  </p:childTnLst>
                                </p:cTn>
                              </p:par>
                              <p:par>
                                <p:cTn id="258" presetID="2" presetClass="entr" presetSubtype="4" fill="hold" grpId="0" nodeType="withEffect">
                                  <p:stCondLst>
                                    <p:cond delay="0"/>
                                  </p:stCondLst>
                                  <p:childTnLst>
                                    <p:set>
                                      <p:cBhvr>
                                        <p:cTn id="259" dur="1" fill="hold">
                                          <p:stCondLst>
                                            <p:cond delay="0"/>
                                          </p:stCondLst>
                                        </p:cTn>
                                        <p:tgtEl>
                                          <p:spTgt spid="210"/>
                                        </p:tgtEl>
                                        <p:attrNameLst>
                                          <p:attrName>style.visibility</p:attrName>
                                        </p:attrNameLst>
                                      </p:cBhvr>
                                      <p:to>
                                        <p:strVal val="visible"/>
                                      </p:to>
                                    </p:set>
                                    <p:anim calcmode="lin" valueType="num">
                                      <p:cBhvr additive="base">
                                        <p:cTn id="260" dur="500" fill="hold"/>
                                        <p:tgtEl>
                                          <p:spTgt spid="210"/>
                                        </p:tgtEl>
                                        <p:attrNameLst>
                                          <p:attrName>ppt_x</p:attrName>
                                        </p:attrNameLst>
                                      </p:cBhvr>
                                      <p:tavLst>
                                        <p:tav tm="0">
                                          <p:val>
                                            <p:strVal val="#ppt_x"/>
                                          </p:val>
                                        </p:tav>
                                        <p:tav tm="100000">
                                          <p:val>
                                            <p:strVal val="#ppt_x"/>
                                          </p:val>
                                        </p:tav>
                                      </p:tavLst>
                                    </p:anim>
                                    <p:anim calcmode="lin" valueType="num">
                                      <p:cBhvr additive="base">
                                        <p:cTn id="261" dur="500" fill="hold"/>
                                        <p:tgtEl>
                                          <p:spTgt spid="210"/>
                                        </p:tgtEl>
                                        <p:attrNameLst>
                                          <p:attrName>ppt_y</p:attrName>
                                        </p:attrNameLst>
                                      </p:cBhvr>
                                      <p:tavLst>
                                        <p:tav tm="0">
                                          <p:val>
                                            <p:strVal val="1+#ppt_h/2"/>
                                          </p:val>
                                        </p:tav>
                                        <p:tav tm="100000">
                                          <p:val>
                                            <p:strVal val="#ppt_y"/>
                                          </p:val>
                                        </p:tav>
                                      </p:tavLst>
                                    </p:anim>
                                  </p:childTnLst>
                                </p:cTn>
                              </p:par>
                              <p:par>
                                <p:cTn id="262" presetID="2" presetClass="entr" presetSubtype="4" fill="hold" grpId="0" nodeType="withEffect">
                                  <p:stCondLst>
                                    <p:cond delay="0"/>
                                  </p:stCondLst>
                                  <p:childTnLst>
                                    <p:set>
                                      <p:cBhvr>
                                        <p:cTn id="263" dur="1" fill="hold">
                                          <p:stCondLst>
                                            <p:cond delay="0"/>
                                          </p:stCondLst>
                                        </p:cTn>
                                        <p:tgtEl>
                                          <p:spTgt spid="211"/>
                                        </p:tgtEl>
                                        <p:attrNameLst>
                                          <p:attrName>style.visibility</p:attrName>
                                        </p:attrNameLst>
                                      </p:cBhvr>
                                      <p:to>
                                        <p:strVal val="visible"/>
                                      </p:to>
                                    </p:set>
                                    <p:anim calcmode="lin" valueType="num">
                                      <p:cBhvr additive="base">
                                        <p:cTn id="264" dur="500" fill="hold"/>
                                        <p:tgtEl>
                                          <p:spTgt spid="211"/>
                                        </p:tgtEl>
                                        <p:attrNameLst>
                                          <p:attrName>ppt_x</p:attrName>
                                        </p:attrNameLst>
                                      </p:cBhvr>
                                      <p:tavLst>
                                        <p:tav tm="0">
                                          <p:val>
                                            <p:strVal val="#ppt_x"/>
                                          </p:val>
                                        </p:tav>
                                        <p:tav tm="100000">
                                          <p:val>
                                            <p:strVal val="#ppt_x"/>
                                          </p:val>
                                        </p:tav>
                                      </p:tavLst>
                                    </p:anim>
                                    <p:anim calcmode="lin" valueType="num">
                                      <p:cBhvr additive="base">
                                        <p:cTn id="265" dur="500" fill="hold"/>
                                        <p:tgtEl>
                                          <p:spTgt spid="211"/>
                                        </p:tgtEl>
                                        <p:attrNameLst>
                                          <p:attrName>ppt_y</p:attrName>
                                        </p:attrNameLst>
                                      </p:cBhvr>
                                      <p:tavLst>
                                        <p:tav tm="0">
                                          <p:val>
                                            <p:strVal val="1+#ppt_h/2"/>
                                          </p:val>
                                        </p:tav>
                                        <p:tav tm="100000">
                                          <p:val>
                                            <p:strVal val="#ppt_y"/>
                                          </p:val>
                                        </p:tav>
                                      </p:tavLst>
                                    </p:anim>
                                  </p:childTnLst>
                                </p:cTn>
                              </p:par>
                            </p:childTnLst>
                          </p:cTn>
                        </p:par>
                      </p:childTnLst>
                    </p:cTn>
                  </p:par>
                  <p:par>
                    <p:cTn id="266" fill="hold">
                      <p:stCondLst>
                        <p:cond delay="indefinite"/>
                      </p:stCondLst>
                      <p:childTnLst>
                        <p:par>
                          <p:cTn id="267" fill="hold">
                            <p:stCondLst>
                              <p:cond delay="0"/>
                            </p:stCondLst>
                            <p:childTnLst>
                              <p:par>
                                <p:cTn id="268" presetID="2" presetClass="entr" presetSubtype="4" fill="hold" nodeType="clickEffect">
                                  <p:stCondLst>
                                    <p:cond delay="0"/>
                                  </p:stCondLst>
                                  <p:childTnLst>
                                    <p:set>
                                      <p:cBhvr>
                                        <p:cTn id="269" dur="1" fill="hold">
                                          <p:stCondLst>
                                            <p:cond delay="0"/>
                                          </p:stCondLst>
                                        </p:cTn>
                                        <p:tgtEl>
                                          <p:spTgt spid="212"/>
                                        </p:tgtEl>
                                        <p:attrNameLst>
                                          <p:attrName>style.visibility</p:attrName>
                                        </p:attrNameLst>
                                      </p:cBhvr>
                                      <p:to>
                                        <p:strVal val="visible"/>
                                      </p:to>
                                    </p:set>
                                    <p:anim calcmode="lin" valueType="num">
                                      <p:cBhvr additive="base">
                                        <p:cTn id="270" dur="500" fill="hold"/>
                                        <p:tgtEl>
                                          <p:spTgt spid="212"/>
                                        </p:tgtEl>
                                        <p:attrNameLst>
                                          <p:attrName>ppt_x</p:attrName>
                                        </p:attrNameLst>
                                      </p:cBhvr>
                                      <p:tavLst>
                                        <p:tav tm="0">
                                          <p:val>
                                            <p:strVal val="#ppt_x"/>
                                          </p:val>
                                        </p:tav>
                                        <p:tav tm="100000">
                                          <p:val>
                                            <p:strVal val="#ppt_x"/>
                                          </p:val>
                                        </p:tav>
                                      </p:tavLst>
                                    </p:anim>
                                    <p:anim calcmode="lin" valueType="num">
                                      <p:cBhvr additive="base">
                                        <p:cTn id="271" dur="500" fill="hold"/>
                                        <p:tgtEl>
                                          <p:spTgt spid="212"/>
                                        </p:tgtEl>
                                        <p:attrNameLst>
                                          <p:attrName>ppt_y</p:attrName>
                                        </p:attrNameLst>
                                      </p:cBhvr>
                                      <p:tavLst>
                                        <p:tav tm="0">
                                          <p:val>
                                            <p:strVal val="1+#ppt_h/2"/>
                                          </p:val>
                                        </p:tav>
                                        <p:tav tm="100000">
                                          <p:val>
                                            <p:strVal val="#ppt_y"/>
                                          </p:val>
                                        </p:tav>
                                      </p:tavLst>
                                    </p:anim>
                                  </p:childTnLst>
                                </p:cTn>
                              </p:par>
                            </p:childTnLst>
                          </p:cTn>
                        </p:par>
                      </p:childTnLst>
                    </p:cTn>
                  </p:par>
                  <p:par>
                    <p:cTn id="272" fill="hold">
                      <p:stCondLst>
                        <p:cond delay="indefinite"/>
                      </p:stCondLst>
                      <p:childTnLst>
                        <p:par>
                          <p:cTn id="273" fill="hold">
                            <p:stCondLst>
                              <p:cond delay="0"/>
                            </p:stCondLst>
                            <p:childTnLst>
                              <p:par>
                                <p:cTn id="274" presetID="22" presetClass="entr" presetSubtype="8" fill="hold" grpId="0" nodeType="clickEffect">
                                  <p:stCondLst>
                                    <p:cond delay="0"/>
                                  </p:stCondLst>
                                  <p:childTnLst>
                                    <p:set>
                                      <p:cBhvr>
                                        <p:cTn id="275" dur="1" fill="hold">
                                          <p:stCondLst>
                                            <p:cond delay="0"/>
                                          </p:stCondLst>
                                        </p:cTn>
                                        <p:tgtEl>
                                          <p:spTgt spid="237"/>
                                        </p:tgtEl>
                                        <p:attrNameLst>
                                          <p:attrName>style.visibility</p:attrName>
                                        </p:attrNameLst>
                                      </p:cBhvr>
                                      <p:to>
                                        <p:strVal val="visible"/>
                                      </p:to>
                                    </p:set>
                                    <p:animEffect transition="in" filter="wipe(left)">
                                      <p:cBhvr>
                                        <p:cTn id="276" dur="2000"/>
                                        <p:tgtEl>
                                          <p:spTgt spid="237"/>
                                        </p:tgtEl>
                                      </p:cBhvr>
                                    </p:animEffect>
                                  </p:childTnLst>
                                </p:cTn>
                              </p:par>
                            </p:childTnLst>
                          </p:cTn>
                        </p:par>
                      </p:childTnLst>
                    </p:cTn>
                  </p:par>
                  <p:par>
                    <p:cTn id="277" fill="hold">
                      <p:stCondLst>
                        <p:cond delay="indefinite"/>
                      </p:stCondLst>
                      <p:childTnLst>
                        <p:par>
                          <p:cTn id="278" fill="hold">
                            <p:stCondLst>
                              <p:cond delay="0"/>
                            </p:stCondLst>
                            <p:childTnLst>
                              <p:par>
                                <p:cTn id="279" presetID="22" presetClass="entr" presetSubtype="8" fill="hold" grpId="0" nodeType="clickEffect">
                                  <p:stCondLst>
                                    <p:cond delay="0"/>
                                  </p:stCondLst>
                                  <p:childTnLst>
                                    <p:set>
                                      <p:cBhvr>
                                        <p:cTn id="280" dur="1" fill="hold">
                                          <p:stCondLst>
                                            <p:cond delay="0"/>
                                          </p:stCondLst>
                                        </p:cTn>
                                        <p:tgtEl>
                                          <p:spTgt spid="238"/>
                                        </p:tgtEl>
                                        <p:attrNameLst>
                                          <p:attrName>style.visibility</p:attrName>
                                        </p:attrNameLst>
                                      </p:cBhvr>
                                      <p:to>
                                        <p:strVal val="visible"/>
                                      </p:to>
                                    </p:set>
                                    <p:animEffect transition="in" filter="wipe(left)">
                                      <p:cBhvr>
                                        <p:cTn id="281" dur="2000"/>
                                        <p:tgtEl>
                                          <p:spTgt spid="238"/>
                                        </p:tgtEl>
                                      </p:cBhvr>
                                    </p:animEffect>
                                  </p:childTnLst>
                                </p:cTn>
                              </p:par>
                            </p:childTnLst>
                          </p:cTn>
                        </p:par>
                      </p:childTnLst>
                    </p:cTn>
                  </p:par>
                  <p:par>
                    <p:cTn id="282" fill="hold">
                      <p:stCondLst>
                        <p:cond delay="indefinite"/>
                      </p:stCondLst>
                      <p:childTnLst>
                        <p:par>
                          <p:cTn id="283" fill="hold">
                            <p:stCondLst>
                              <p:cond delay="0"/>
                            </p:stCondLst>
                            <p:childTnLst>
                              <p:par>
                                <p:cTn id="284" presetID="22" presetClass="entr" presetSubtype="8" fill="hold" grpId="0" nodeType="clickEffect">
                                  <p:stCondLst>
                                    <p:cond delay="0"/>
                                  </p:stCondLst>
                                  <p:childTnLst>
                                    <p:set>
                                      <p:cBhvr>
                                        <p:cTn id="285" dur="1" fill="hold">
                                          <p:stCondLst>
                                            <p:cond delay="0"/>
                                          </p:stCondLst>
                                        </p:cTn>
                                        <p:tgtEl>
                                          <p:spTgt spid="236"/>
                                        </p:tgtEl>
                                        <p:attrNameLst>
                                          <p:attrName>style.visibility</p:attrName>
                                        </p:attrNameLst>
                                      </p:cBhvr>
                                      <p:to>
                                        <p:strVal val="visible"/>
                                      </p:to>
                                    </p:set>
                                    <p:animEffect transition="in" filter="wipe(left)">
                                      <p:cBhvr>
                                        <p:cTn id="286" dur="2000"/>
                                        <p:tgtEl>
                                          <p:spTgt spid="236"/>
                                        </p:tgtEl>
                                      </p:cBhvr>
                                    </p:animEffect>
                                  </p:childTnLst>
                                </p:cTn>
                              </p:par>
                            </p:childTnLst>
                          </p:cTn>
                        </p:par>
                      </p:childTnLst>
                    </p:cTn>
                  </p:par>
                  <p:par>
                    <p:cTn id="287" fill="hold">
                      <p:stCondLst>
                        <p:cond delay="indefinite"/>
                      </p:stCondLst>
                      <p:childTnLst>
                        <p:par>
                          <p:cTn id="288" fill="hold">
                            <p:stCondLst>
                              <p:cond delay="0"/>
                            </p:stCondLst>
                            <p:childTnLst>
                              <p:par>
                                <p:cTn id="289" presetID="22" presetClass="entr" presetSubtype="8" fill="hold" grpId="0" nodeType="clickEffect">
                                  <p:stCondLst>
                                    <p:cond delay="0"/>
                                  </p:stCondLst>
                                  <p:childTnLst>
                                    <p:set>
                                      <p:cBhvr>
                                        <p:cTn id="290" dur="1" fill="hold">
                                          <p:stCondLst>
                                            <p:cond delay="0"/>
                                          </p:stCondLst>
                                        </p:cTn>
                                        <p:tgtEl>
                                          <p:spTgt spid="3"/>
                                        </p:tgtEl>
                                        <p:attrNameLst>
                                          <p:attrName>style.visibility</p:attrName>
                                        </p:attrNameLst>
                                      </p:cBhvr>
                                      <p:to>
                                        <p:strVal val="visible"/>
                                      </p:to>
                                    </p:set>
                                    <p:animEffect transition="in" filter="wipe(left)">
                                      <p:cBhvr>
                                        <p:cTn id="291" dur="1000"/>
                                        <p:tgtEl>
                                          <p:spTgt spid="3"/>
                                        </p:tgtEl>
                                      </p:cBhvr>
                                    </p:animEffect>
                                  </p:childTnLst>
                                </p:cTn>
                              </p:par>
                            </p:childTnLst>
                          </p:cTn>
                        </p:par>
                      </p:childTnLst>
                    </p:cTn>
                  </p:par>
                  <p:par>
                    <p:cTn id="292" fill="hold">
                      <p:stCondLst>
                        <p:cond delay="indefinite"/>
                      </p:stCondLst>
                      <p:childTnLst>
                        <p:par>
                          <p:cTn id="293" fill="hold">
                            <p:stCondLst>
                              <p:cond delay="0"/>
                            </p:stCondLst>
                            <p:childTnLst>
                              <p:par>
                                <p:cTn id="294" presetID="2" presetClass="entr" presetSubtype="4" fill="hold" nodeType="clickEffect">
                                  <p:stCondLst>
                                    <p:cond delay="0"/>
                                  </p:stCondLst>
                                  <p:childTnLst>
                                    <p:set>
                                      <p:cBhvr>
                                        <p:cTn id="295" dur="1" fill="hold">
                                          <p:stCondLst>
                                            <p:cond delay="0"/>
                                          </p:stCondLst>
                                        </p:cTn>
                                        <p:tgtEl>
                                          <p:spTgt spid="239"/>
                                        </p:tgtEl>
                                        <p:attrNameLst>
                                          <p:attrName>style.visibility</p:attrName>
                                        </p:attrNameLst>
                                      </p:cBhvr>
                                      <p:to>
                                        <p:strVal val="visible"/>
                                      </p:to>
                                    </p:set>
                                    <p:anim calcmode="lin" valueType="num">
                                      <p:cBhvr additive="base">
                                        <p:cTn id="296" dur="500" fill="hold"/>
                                        <p:tgtEl>
                                          <p:spTgt spid="239"/>
                                        </p:tgtEl>
                                        <p:attrNameLst>
                                          <p:attrName>ppt_x</p:attrName>
                                        </p:attrNameLst>
                                      </p:cBhvr>
                                      <p:tavLst>
                                        <p:tav tm="0">
                                          <p:val>
                                            <p:strVal val="#ppt_x"/>
                                          </p:val>
                                        </p:tav>
                                        <p:tav tm="100000">
                                          <p:val>
                                            <p:strVal val="#ppt_x"/>
                                          </p:val>
                                        </p:tav>
                                      </p:tavLst>
                                    </p:anim>
                                    <p:anim calcmode="lin" valueType="num">
                                      <p:cBhvr additive="base">
                                        <p:cTn id="297" dur="500" fill="hold"/>
                                        <p:tgtEl>
                                          <p:spTgt spid="239"/>
                                        </p:tgtEl>
                                        <p:attrNameLst>
                                          <p:attrName>ppt_y</p:attrName>
                                        </p:attrNameLst>
                                      </p:cBhvr>
                                      <p:tavLst>
                                        <p:tav tm="0">
                                          <p:val>
                                            <p:strVal val="1+#ppt_h/2"/>
                                          </p:val>
                                        </p:tav>
                                        <p:tav tm="100000">
                                          <p:val>
                                            <p:strVal val="#ppt_y"/>
                                          </p:val>
                                        </p:tav>
                                      </p:tavLst>
                                    </p:anim>
                                  </p:childTnLst>
                                </p:cTn>
                              </p:par>
                            </p:childTnLst>
                          </p:cTn>
                        </p:par>
                      </p:childTnLst>
                    </p:cTn>
                  </p:par>
                  <p:par>
                    <p:cTn id="298" fill="hold">
                      <p:stCondLst>
                        <p:cond delay="indefinite"/>
                      </p:stCondLst>
                      <p:childTnLst>
                        <p:par>
                          <p:cTn id="299" fill="hold">
                            <p:stCondLst>
                              <p:cond delay="0"/>
                            </p:stCondLst>
                            <p:childTnLst>
                              <p:par>
                                <p:cTn id="300" presetID="26" presetClass="entr" presetSubtype="0" fill="hold" grpId="0" nodeType="clickEffect">
                                  <p:stCondLst>
                                    <p:cond delay="0"/>
                                  </p:stCondLst>
                                  <p:childTnLst>
                                    <p:set>
                                      <p:cBhvr>
                                        <p:cTn id="301" dur="1" fill="hold">
                                          <p:stCondLst>
                                            <p:cond delay="0"/>
                                          </p:stCondLst>
                                        </p:cTn>
                                        <p:tgtEl>
                                          <p:spTgt spid="193"/>
                                        </p:tgtEl>
                                        <p:attrNameLst>
                                          <p:attrName>style.visibility</p:attrName>
                                        </p:attrNameLst>
                                      </p:cBhvr>
                                      <p:to>
                                        <p:strVal val="visible"/>
                                      </p:to>
                                    </p:set>
                                    <p:animEffect transition="in" filter="wipe(down)">
                                      <p:cBhvr>
                                        <p:cTn id="302" dur="580">
                                          <p:stCondLst>
                                            <p:cond delay="0"/>
                                          </p:stCondLst>
                                        </p:cTn>
                                        <p:tgtEl>
                                          <p:spTgt spid="193"/>
                                        </p:tgtEl>
                                      </p:cBhvr>
                                    </p:animEffect>
                                    <p:anim calcmode="lin" valueType="num">
                                      <p:cBhvr>
                                        <p:cTn id="303" dur="1822" tmFilter="0,0; 0.14,0.36; 0.43,0.73; 0.71,0.91; 1.0,1.0">
                                          <p:stCondLst>
                                            <p:cond delay="0"/>
                                          </p:stCondLst>
                                        </p:cTn>
                                        <p:tgtEl>
                                          <p:spTgt spid="193"/>
                                        </p:tgtEl>
                                        <p:attrNameLst>
                                          <p:attrName>ppt_x</p:attrName>
                                        </p:attrNameLst>
                                      </p:cBhvr>
                                      <p:tavLst>
                                        <p:tav tm="0">
                                          <p:val>
                                            <p:strVal val="#ppt_x-0.25"/>
                                          </p:val>
                                        </p:tav>
                                        <p:tav tm="100000">
                                          <p:val>
                                            <p:strVal val="#ppt_x"/>
                                          </p:val>
                                        </p:tav>
                                      </p:tavLst>
                                    </p:anim>
                                    <p:anim calcmode="lin" valueType="num">
                                      <p:cBhvr>
                                        <p:cTn id="304" dur="664" tmFilter="0.0,0.0; 0.25,0.07; 0.50,0.2; 0.75,0.467; 1.0,1.0">
                                          <p:stCondLst>
                                            <p:cond delay="0"/>
                                          </p:stCondLst>
                                        </p:cTn>
                                        <p:tgtEl>
                                          <p:spTgt spid="193"/>
                                        </p:tgtEl>
                                        <p:attrNameLst>
                                          <p:attrName>ppt_y</p:attrName>
                                        </p:attrNameLst>
                                      </p:cBhvr>
                                      <p:tavLst>
                                        <p:tav tm="0" fmla="#ppt_y-sin(pi*$)/3">
                                          <p:val>
                                            <p:fltVal val="0.5"/>
                                          </p:val>
                                        </p:tav>
                                        <p:tav tm="100000">
                                          <p:val>
                                            <p:fltVal val="1"/>
                                          </p:val>
                                        </p:tav>
                                      </p:tavLst>
                                    </p:anim>
                                    <p:anim calcmode="lin" valueType="num">
                                      <p:cBhvr>
                                        <p:cTn id="305" dur="664" tmFilter="0, 0; 0.125,0.2665; 0.25,0.4; 0.375,0.465; 0.5,0.5;  0.625,0.535; 0.75,0.6; 0.875,0.7335; 1,1">
                                          <p:stCondLst>
                                            <p:cond delay="664"/>
                                          </p:stCondLst>
                                        </p:cTn>
                                        <p:tgtEl>
                                          <p:spTgt spid="193"/>
                                        </p:tgtEl>
                                        <p:attrNameLst>
                                          <p:attrName>ppt_y</p:attrName>
                                        </p:attrNameLst>
                                      </p:cBhvr>
                                      <p:tavLst>
                                        <p:tav tm="0" fmla="#ppt_y-sin(pi*$)/9">
                                          <p:val>
                                            <p:fltVal val="0"/>
                                          </p:val>
                                        </p:tav>
                                        <p:tav tm="100000">
                                          <p:val>
                                            <p:fltVal val="1"/>
                                          </p:val>
                                        </p:tav>
                                      </p:tavLst>
                                    </p:anim>
                                    <p:anim calcmode="lin" valueType="num">
                                      <p:cBhvr>
                                        <p:cTn id="306" dur="332" tmFilter="0, 0; 0.125,0.2665; 0.25,0.4; 0.375,0.465; 0.5,0.5;  0.625,0.535; 0.75,0.6; 0.875,0.7335; 1,1">
                                          <p:stCondLst>
                                            <p:cond delay="1324"/>
                                          </p:stCondLst>
                                        </p:cTn>
                                        <p:tgtEl>
                                          <p:spTgt spid="193"/>
                                        </p:tgtEl>
                                        <p:attrNameLst>
                                          <p:attrName>ppt_y</p:attrName>
                                        </p:attrNameLst>
                                      </p:cBhvr>
                                      <p:tavLst>
                                        <p:tav tm="0" fmla="#ppt_y-sin(pi*$)/27">
                                          <p:val>
                                            <p:fltVal val="0"/>
                                          </p:val>
                                        </p:tav>
                                        <p:tav tm="100000">
                                          <p:val>
                                            <p:fltVal val="1"/>
                                          </p:val>
                                        </p:tav>
                                      </p:tavLst>
                                    </p:anim>
                                    <p:anim calcmode="lin" valueType="num">
                                      <p:cBhvr>
                                        <p:cTn id="307" dur="164" tmFilter="0, 0; 0.125,0.2665; 0.25,0.4; 0.375,0.465; 0.5,0.5;  0.625,0.535; 0.75,0.6; 0.875,0.7335; 1,1">
                                          <p:stCondLst>
                                            <p:cond delay="1656"/>
                                          </p:stCondLst>
                                        </p:cTn>
                                        <p:tgtEl>
                                          <p:spTgt spid="193"/>
                                        </p:tgtEl>
                                        <p:attrNameLst>
                                          <p:attrName>ppt_y</p:attrName>
                                        </p:attrNameLst>
                                      </p:cBhvr>
                                      <p:tavLst>
                                        <p:tav tm="0" fmla="#ppt_y-sin(pi*$)/81">
                                          <p:val>
                                            <p:fltVal val="0"/>
                                          </p:val>
                                        </p:tav>
                                        <p:tav tm="100000">
                                          <p:val>
                                            <p:fltVal val="1"/>
                                          </p:val>
                                        </p:tav>
                                      </p:tavLst>
                                    </p:anim>
                                    <p:animScale>
                                      <p:cBhvr>
                                        <p:cTn id="308" dur="26">
                                          <p:stCondLst>
                                            <p:cond delay="650"/>
                                          </p:stCondLst>
                                        </p:cTn>
                                        <p:tgtEl>
                                          <p:spTgt spid="193"/>
                                        </p:tgtEl>
                                      </p:cBhvr>
                                      <p:to x="100000" y="60000"/>
                                    </p:animScale>
                                    <p:animScale>
                                      <p:cBhvr>
                                        <p:cTn id="309" dur="166" decel="50000">
                                          <p:stCondLst>
                                            <p:cond delay="676"/>
                                          </p:stCondLst>
                                        </p:cTn>
                                        <p:tgtEl>
                                          <p:spTgt spid="193"/>
                                        </p:tgtEl>
                                      </p:cBhvr>
                                      <p:to x="100000" y="100000"/>
                                    </p:animScale>
                                    <p:animScale>
                                      <p:cBhvr>
                                        <p:cTn id="310" dur="26">
                                          <p:stCondLst>
                                            <p:cond delay="1312"/>
                                          </p:stCondLst>
                                        </p:cTn>
                                        <p:tgtEl>
                                          <p:spTgt spid="193"/>
                                        </p:tgtEl>
                                      </p:cBhvr>
                                      <p:to x="100000" y="80000"/>
                                    </p:animScale>
                                    <p:animScale>
                                      <p:cBhvr>
                                        <p:cTn id="311" dur="166" decel="50000">
                                          <p:stCondLst>
                                            <p:cond delay="1338"/>
                                          </p:stCondLst>
                                        </p:cTn>
                                        <p:tgtEl>
                                          <p:spTgt spid="193"/>
                                        </p:tgtEl>
                                      </p:cBhvr>
                                      <p:to x="100000" y="100000"/>
                                    </p:animScale>
                                    <p:animScale>
                                      <p:cBhvr>
                                        <p:cTn id="312" dur="26">
                                          <p:stCondLst>
                                            <p:cond delay="1642"/>
                                          </p:stCondLst>
                                        </p:cTn>
                                        <p:tgtEl>
                                          <p:spTgt spid="193"/>
                                        </p:tgtEl>
                                      </p:cBhvr>
                                      <p:to x="100000" y="90000"/>
                                    </p:animScale>
                                    <p:animScale>
                                      <p:cBhvr>
                                        <p:cTn id="313" dur="166" decel="50000">
                                          <p:stCondLst>
                                            <p:cond delay="1668"/>
                                          </p:stCondLst>
                                        </p:cTn>
                                        <p:tgtEl>
                                          <p:spTgt spid="193"/>
                                        </p:tgtEl>
                                      </p:cBhvr>
                                      <p:to x="100000" y="100000"/>
                                    </p:animScale>
                                    <p:animScale>
                                      <p:cBhvr>
                                        <p:cTn id="314" dur="26">
                                          <p:stCondLst>
                                            <p:cond delay="1808"/>
                                          </p:stCondLst>
                                        </p:cTn>
                                        <p:tgtEl>
                                          <p:spTgt spid="193"/>
                                        </p:tgtEl>
                                      </p:cBhvr>
                                      <p:to x="100000" y="95000"/>
                                    </p:animScale>
                                    <p:animScale>
                                      <p:cBhvr>
                                        <p:cTn id="315" dur="166" decel="50000">
                                          <p:stCondLst>
                                            <p:cond delay="1834"/>
                                          </p:stCondLst>
                                        </p:cTn>
                                        <p:tgtEl>
                                          <p:spTgt spid="193"/>
                                        </p:tgtEl>
                                      </p:cBhvr>
                                      <p:to x="100000" y="100000"/>
                                    </p:animScale>
                                  </p:childTnLst>
                                </p:cTn>
                              </p:par>
                            </p:childTnLst>
                          </p:cTn>
                        </p:par>
                      </p:childTnLst>
                    </p:cTn>
                  </p:par>
                  <p:par>
                    <p:cTn id="316" fill="hold">
                      <p:stCondLst>
                        <p:cond delay="indefinite"/>
                      </p:stCondLst>
                      <p:childTnLst>
                        <p:par>
                          <p:cTn id="317" fill="hold">
                            <p:stCondLst>
                              <p:cond delay="0"/>
                            </p:stCondLst>
                            <p:childTnLst>
                              <p:par>
                                <p:cTn id="318" presetID="1" presetClass="entr" presetSubtype="0" fill="hold" nodeType="clickEffect">
                                  <p:stCondLst>
                                    <p:cond delay="0"/>
                                  </p:stCondLst>
                                  <p:childTnLst>
                                    <p:set>
                                      <p:cBhvr>
                                        <p:cTn id="319" dur="1" fill="hold">
                                          <p:stCondLst>
                                            <p:cond delay="0"/>
                                          </p:stCondLst>
                                        </p:cTn>
                                        <p:tgtEl>
                                          <p:spTgt spid="165"/>
                                        </p:tgtEl>
                                        <p:attrNameLst>
                                          <p:attrName>style.visibility</p:attrName>
                                        </p:attrNameLst>
                                      </p:cBhvr>
                                      <p:to>
                                        <p:strVal val="visible"/>
                                      </p:to>
                                    </p:set>
                                  </p:childTnLst>
                                </p:cTn>
                              </p:par>
                            </p:childTnLst>
                          </p:cTn>
                        </p:par>
                      </p:childTnLst>
                    </p:cTn>
                  </p:par>
                  <p:par>
                    <p:cTn id="320" fill="hold">
                      <p:stCondLst>
                        <p:cond delay="indefinite"/>
                      </p:stCondLst>
                      <p:childTnLst>
                        <p:par>
                          <p:cTn id="321" fill="hold">
                            <p:stCondLst>
                              <p:cond delay="0"/>
                            </p:stCondLst>
                            <p:childTnLst>
                              <p:par>
                                <p:cTn id="322" presetID="2" presetClass="entr" presetSubtype="2" fill="hold" nodeType="clickEffect">
                                  <p:stCondLst>
                                    <p:cond delay="0"/>
                                  </p:stCondLst>
                                  <p:childTnLst>
                                    <p:set>
                                      <p:cBhvr>
                                        <p:cTn id="323" dur="1" fill="hold">
                                          <p:stCondLst>
                                            <p:cond delay="0"/>
                                          </p:stCondLst>
                                        </p:cTn>
                                        <p:tgtEl>
                                          <p:spTgt spid="4"/>
                                        </p:tgtEl>
                                        <p:attrNameLst>
                                          <p:attrName>style.visibility</p:attrName>
                                        </p:attrNameLst>
                                      </p:cBhvr>
                                      <p:to>
                                        <p:strVal val="visible"/>
                                      </p:to>
                                    </p:set>
                                    <p:anim calcmode="lin" valueType="num">
                                      <p:cBhvr additive="base">
                                        <p:cTn id="324" dur="3000" fill="hold"/>
                                        <p:tgtEl>
                                          <p:spTgt spid="4"/>
                                        </p:tgtEl>
                                        <p:attrNameLst>
                                          <p:attrName>ppt_x</p:attrName>
                                        </p:attrNameLst>
                                      </p:cBhvr>
                                      <p:tavLst>
                                        <p:tav tm="0">
                                          <p:val>
                                            <p:strVal val="1+#ppt_w/2"/>
                                          </p:val>
                                        </p:tav>
                                        <p:tav tm="100000">
                                          <p:val>
                                            <p:strVal val="#ppt_x"/>
                                          </p:val>
                                        </p:tav>
                                      </p:tavLst>
                                    </p:anim>
                                    <p:anim calcmode="lin" valueType="num">
                                      <p:cBhvr additive="base">
                                        <p:cTn id="325" dur="3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26" fill="hold">
                      <p:stCondLst>
                        <p:cond delay="indefinite"/>
                      </p:stCondLst>
                      <p:childTnLst>
                        <p:par>
                          <p:cTn id="327" fill="hold">
                            <p:stCondLst>
                              <p:cond delay="0"/>
                            </p:stCondLst>
                            <p:childTnLst>
                              <p:par>
                                <p:cTn id="328" presetID="2" presetClass="entr" presetSubtype="4" fill="hold" nodeType="clickEffect">
                                  <p:stCondLst>
                                    <p:cond delay="0"/>
                                  </p:stCondLst>
                                  <p:childTnLst>
                                    <p:set>
                                      <p:cBhvr>
                                        <p:cTn id="329" dur="1" fill="hold">
                                          <p:stCondLst>
                                            <p:cond delay="0"/>
                                          </p:stCondLst>
                                        </p:cTn>
                                        <p:tgtEl>
                                          <p:spTgt spid="259"/>
                                        </p:tgtEl>
                                        <p:attrNameLst>
                                          <p:attrName>style.visibility</p:attrName>
                                        </p:attrNameLst>
                                      </p:cBhvr>
                                      <p:to>
                                        <p:strVal val="visible"/>
                                      </p:to>
                                    </p:set>
                                    <p:anim calcmode="lin" valueType="num">
                                      <p:cBhvr additive="base">
                                        <p:cTn id="330" dur="500" fill="hold"/>
                                        <p:tgtEl>
                                          <p:spTgt spid="259"/>
                                        </p:tgtEl>
                                        <p:attrNameLst>
                                          <p:attrName>ppt_x</p:attrName>
                                        </p:attrNameLst>
                                      </p:cBhvr>
                                      <p:tavLst>
                                        <p:tav tm="0">
                                          <p:val>
                                            <p:strVal val="#ppt_x"/>
                                          </p:val>
                                        </p:tav>
                                        <p:tav tm="100000">
                                          <p:val>
                                            <p:strVal val="#ppt_x"/>
                                          </p:val>
                                        </p:tav>
                                      </p:tavLst>
                                    </p:anim>
                                    <p:anim calcmode="lin" valueType="num">
                                      <p:cBhvr additive="base">
                                        <p:cTn id="331" dur="500" fill="hold"/>
                                        <p:tgtEl>
                                          <p:spTgt spid="259"/>
                                        </p:tgtEl>
                                        <p:attrNameLst>
                                          <p:attrName>ppt_y</p:attrName>
                                        </p:attrNameLst>
                                      </p:cBhvr>
                                      <p:tavLst>
                                        <p:tav tm="0">
                                          <p:val>
                                            <p:strVal val="1+#ppt_h/2"/>
                                          </p:val>
                                        </p:tav>
                                        <p:tav tm="100000">
                                          <p:val>
                                            <p:strVal val="#ppt_y"/>
                                          </p:val>
                                        </p:tav>
                                      </p:tavLst>
                                    </p:anim>
                                  </p:childTnLst>
                                </p:cTn>
                              </p:par>
                            </p:childTnLst>
                          </p:cTn>
                        </p:par>
                      </p:childTnLst>
                    </p:cTn>
                  </p:par>
                  <p:par>
                    <p:cTn id="332" fill="hold">
                      <p:stCondLst>
                        <p:cond delay="indefinite"/>
                      </p:stCondLst>
                      <p:childTnLst>
                        <p:par>
                          <p:cTn id="333" fill="hold">
                            <p:stCondLst>
                              <p:cond delay="0"/>
                            </p:stCondLst>
                            <p:childTnLst>
                              <p:par>
                                <p:cTn id="334" presetID="1" presetClass="entr" presetSubtype="0" fill="hold" nodeType="clickEffect">
                                  <p:stCondLst>
                                    <p:cond delay="0"/>
                                  </p:stCondLst>
                                  <p:childTnLst>
                                    <p:set>
                                      <p:cBhvr>
                                        <p:cTn id="335" dur="1" fill="hold">
                                          <p:stCondLst>
                                            <p:cond delay="0"/>
                                          </p:stCondLst>
                                        </p:cTn>
                                        <p:tgtEl>
                                          <p:spTgt spid="2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190" grpId="0" animBg="1"/>
      <p:bldP spid="191" grpId="0" animBg="1"/>
      <p:bldP spid="192"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P spid="3" grpId="0" animBg="1"/>
      <p:bldP spid="236" grpId="0" animBg="1"/>
      <p:bldP spid="238" grpId="0" animBg="1"/>
      <p:bldP spid="242" grpId="0" animBg="1"/>
      <p:bldP spid="243" grpId="0" animBg="1"/>
      <p:bldP spid="244" grpId="0" animBg="1"/>
      <p:bldP spid="245" grpId="0" animBg="1"/>
      <p:bldP spid="246" grpId="0" animBg="1"/>
      <p:bldP spid="247" grpId="0" animBg="1"/>
      <p:bldP spid="248" grpId="0" animBg="1"/>
      <p:bldP spid="237" grpId="0" animBg="1"/>
      <p:bldP spid="193"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5D9220C-6AE7-13AC-3C17-889B43D3B42A}"/>
              </a:ext>
            </a:extLst>
          </p:cNvPr>
          <p:cNvGraphicFramePr>
            <a:graphicFrameLocks noGrp="1"/>
          </p:cNvGraphicFramePr>
          <p:nvPr>
            <p:extLst>
              <p:ext uri="{D42A27DB-BD31-4B8C-83A1-F6EECF244321}">
                <p14:modId xmlns:p14="http://schemas.microsoft.com/office/powerpoint/2010/main" val="2569601445"/>
              </p:ext>
            </p:extLst>
          </p:nvPr>
        </p:nvGraphicFramePr>
        <p:xfrm>
          <a:off x="0" y="-197038"/>
          <a:ext cx="12192001" cy="7055037"/>
        </p:xfrm>
        <a:graphic>
          <a:graphicData uri="http://schemas.openxmlformats.org/drawingml/2006/table">
            <a:tbl>
              <a:tblPr/>
              <a:tblGrid>
                <a:gridCol w="435915">
                  <a:extLst>
                    <a:ext uri="{9D8B030D-6E8A-4147-A177-3AD203B41FA5}">
                      <a16:colId xmlns:a16="http://schemas.microsoft.com/office/drawing/2014/main" val="2748303769"/>
                    </a:ext>
                  </a:extLst>
                </a:gridCol>
                <a:gridCol w="1770905">
                  <a:extLst>
                    <a:ext uri="{9D8B030D-6E8A-4147-A177-3AD203B41FA5}">
                      <a16:colId xmlns:a16="http://schemas.microsoft.com/office/drawing/2014/main" val="185313970"/>
                    </a:ext>
                  </a:extLst>
                </a:gridCol>
                <a:gridCol w="1825394">
                  <a:extLst>
                    <a:ext uri="{9D8B030D-6E8A-4147-A177-3AD203B41FA5}">
                      <a16:colId xmlns:a16="http://schemas.microsoft.com/office/drawing/2014/main" val="1581600752"/>
                    </a:ext>
                  </a:extLst>
                </a:gridCol>
                <a:gridCol w="1934373">
                  <a:extLst>
                    <a:ext uri="{9D8B030D-6E8A-4147-A177-3AD203B41FA5}">
                      <a16:colId xmlns:a16="http://schemas.microsoft.com/office/drawing/2014/main" val="2204149061"/>
                    </a:ext>
                  </a:extLst>
                </a:gridCol>
                <a:gridCol w="1798150">
                  <a:extLst>
                    <a:ext uri="{9D8B030D-6E8A-4147-A177-3AD203B41FA5}">
                      <a16:colId xmlns:a16="http://schemas.microsoft.com/office/drawing/2014/main" val="1511308949"/>
                    </a:ext>
                  </a:extLst>
                </a:gridCol>
                <a:gridCol w="1702794">
                  <a:extLst>
                    <a:ext uri="{9D8B030D-6E8A-4147-A177-3AD203B41FA5}">
                      <a16:colId xmlns:a16="http://schemas.microsoft.com/office/drawing/2014/main" val="94120405"/>
                    </a:ext>
                  </a:extLst>
                </a:gridCol>
                <a:gridCol w="2288555">
                  <a:extLst>
                    <a:ext uri="{9D8B030D-6E8A-4147-A177-3AD203B41FA5}">
                      <a16:colId xmlns:a16="http://schemas.microsoft.com/office/drawing/2014/main" val="2927244468"/>
                    </a:ext>
                  </a:extLst>
                </a:gridCol>
                <a:gridCol w="435915">
                  <a:extLst>
                    <a:ext uri="{9D8B030D-6E8A-4147-A177-3AD203B41FA5}">
                      <a16:colId xmlns:a16="http://schemas.microsoft.com/office/drawing/2014/main" val="4213768810"/>
                    </a:ext>
                  </a:extLst>
                </a:gridCol>
              </a:tblGrid>
              <a:tr h="416526">
                <a:tc>
                  <a:txBody>
                    <a:bodyPr/>
                    <a:lstStyle/>
                    <a:p>
                      <a:pPr algn="l" fontAlgn="ctr"/>
                      <a:r>
                        <a:rPr lang="en-GB" sz="1200" b="0" i="0" u="none" strike="noStrike">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tc>
                  <a:txBody>
                    <a:bodyPr/>
                    <a:lstStyle/>
                    <a:p>
                      <a:pPr algn="l" fontAlgn="ctr"/>
                      <a:r>
                        <a:rPr lang="en-GB" sz="1200" b="0" i="0" u="none" strike="noStrike" dirty="0">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tc>
                  <a:txBody>
                    <a:bodyPr/>
                    <a:lstStyle/>
                    <a:p>
                      <a:pPr algn="l" fontAlgn="ctr"/>
                      <a:r>
                        <a:rPr lang="en-GB" sz="1200" b="0" i="0" u="none" strike="noStrike">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tc>
                  <a:txBody>
                    <a:bodyPr/>
                    <a:lstStyle/>
                    <a:p>
                      <a:pPr algn="l" fontAlgn="ctr"/>
                      <a:r>
                        <a:rPr lang="en-GB" sz="1200" b="0" i="0" u="none" strike="noStrike">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tc>
                  <a:txBody>
                    <a:bodyPr/>
                    <a:lstStyle/>
                    <a:p>
                      <a:pPr algn="l" fontAlgn="ctr"/>
                      <a:r>
                        <a:rPr lang="en-GB" sz="1200" b="0" i="0" u="none" strike="noStrike">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tc>
                  <a:txBody>
                    <a:bodyPr/>
                    <a:lstStyle/>
                    <a:p>
                      <a:pPr algn="l" fontAlgn="ctr"/>
                      <a:r>
                        <a:rPr lang="en-GB" sz="1200" b="0" i="0" u="none" strike="noStrike">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tc>
                  <a:txBody>
                    <a:bodyPr/>
                    <a:lstStyle/>
                    <a:p>
                      <a:pPr algn="l" fontAlgn="ctr"/>
                      <a:r>
                        <a:rPr lang="en-GB" sz="1200" b="0" i="0" u="none" strike="noStrike">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tc>
                  <a:txBody>
                    <a:bodyPr/>
                    <a:lstStyle/>
                    <a:p>
                      <a:pPr algn="l" fontAlgn="ctr"/>
                      <a:r>
                        <a:rPr lang="en-GB" sz="1200" b="0" i="0" u="none" strike="noStrike">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extLst>
                  <a:ext uri="{0D108BD9-81ED-4DB2-BD59-A6C34878D82A}">
                    <a16:rowId xmlns:a16="http://schemas.microsoft.com/office/drawing/2014/main" val="109072575"/>
                  </a:ext>
                </a:extLst>
              </a:tr>
              <a:tr h="506365">
                <a:tc>
                  <a:txBody>
                    <a:bodyPr/>
                    <a:lstStyle/>
                    <a:p>
                      <a:pPr algn="l" fontAlgn="ctr"/>
                      <a:r>
                        <a:rPr lang="en-GB" sz="1200" b="0" i="0" u="none" strike="noStrike">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tc gridSpan="6">
                  <a:txBody>
                    <a:bodyPr/>
                    <a:lstStyle/>
                    <a:p>
                      <a:pPr algn="ctr" fontAlgn="ctr"/>
                      <a:r>
                        <a:rPr lang="en-GB" sz="2400" b="1" i="0" u="none" strike="noStrike">
                          <a:solidFill>
                            <a:srgbClr val="000000"/>
                          </a:solidFill>
                          <a:effectLst/>
                          <a:latin typeface="Calibri" panose="020F0502020204030204" pitchFamily="34" charset="0"/>
                        </a:rPr>
                        <a:t>Improvement and transformation page</a:t>
                      </a:r>
                    </a:p>
                  </a:txBody>
                  <a:tcPr marL="6300" marR="6300" marT="6300" marB="0" anchor="ctr">
                    <a:lnL>
                      <a:noFill/>
                    </a:lnL>
                    <a:lnR>
                      <a:noFill/>
                    </a:lnR>
                    <a:lnT>
                      <a:noFill/>
                    </a:lnT>
                    <a:lnB>
                      <a:noFill/>
                    </a:lnB>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ctr"/>
                      <a:r>
                        <a:rPr lang="en-GB" sz="1200" b="0" i="0" u="none" strike="noStrike">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extLst>
                  <a:ext uri="{0D108BD9-81ED-4DB2-BD59-A6C34878D82A}">
                    <a16:rowId xmlns:a16="http://schemas.microsoft.com/office/drawing/2014/main" val="238297680"/>
                  </a:ext>
                </a:extLst>
              </a:tr>
              <a:tr h="253182">
                <a:tc>
                  <a:txBody>
                    <a:bodyPr/>
                    <a:lstStyle/>
                    <a:p>
                      <a:pPr algn="l" fontAlgn="ctr"/>
                      <a:r>
                        <a:rPr lang="en-GB" sz="1200" b="0" i="0" u="none" strike="noStrike">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tc>
                  <a:txBody>
                    <a:bodyPr/>
                    <a:lstStyle/>
                    <a:p>
                      <a:pPr algn="l" fontAlgn="ctr"/>
                      <a:r>
                        <a:rPr lang="en-GB" sz="1200" b="1" i="0" u="none" strike="noStrike">
                          <a:solidFill>
                            <a:srgbClr val="000000"/>
                          </a:solidFill>
                          <a:effectLst/>
                          <a:latin typeface="Calibri" panose="020F0502020204030204" pitchFamily="34" charset="0"/>
                        </a:rPr>
                        <a:t>Character</a:t>
                      </a:r>
                    </a:p>
                  </a:txBody>
                  <a:tcPr marL="6300" marR="6300" marT="6300" marB="0" anchor="ctr">
                    <a:lnL>
                      <a:noFill/>
                    </a:lnL>
                    <a:lnR>
                      <a:noFill/>
                    </a:lnR>
                    <a:lnT>
                      <a:noFill/>
                    </a:lnT>
                    <a:lnB>
                      <a:noFill/>
                    </a:lnB>
                    <a:solidFill>
                      <a:srgbClr val="DDDDDD"/>
                    </a:solidFill>
                  </a:tcPr>
                </a:tc>
                <a:tc>
                  <a:txBody>
                    <a:bodyPr/>
                    <a:lstStyle/>
                    <a:p>
                      <a:pPr algn="l" fontAlgn="ctr"/>
                      <a:endParaRPr lang="en-GB" sz="1200" b="0" i="0" u="none" strike="noStrike">
                        <a:solidFill>
                          <a:srgbClr val="000000"/>
                        </a:solidFill>
                        <a:effectLst/>
                        <a:latin typeface="Calibri" panose="020F0502020204030204" pitchFamily="34" charset="0"/>
                      </a:endParaRPr>
                    </a:p>
                  </a:txBody>
                  <a:tcPr marL="6300" marR="6300" marT="6300"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ctr"/>
                      <a:endParaRPr lang="en-GB" sz="1200" b="0" i="0" u="none" strike="noStrike">
                        <a:solidFill>
                          <a:srgbClr val="000000"/>
                        </a:solidFill>
                        <a:effectLst/>
                        <a:latin typeface="Calibri" panose="020F0502020204030204" pitchFamily="34" charset="0"/>
                      </a:endParaRPr>
                    </a:p>
                  </a:txBody>
                  <a:tcPr marL="6300" marR="6300" marT="6300"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ctr"/>
                      <a:endParaRPr lang="en-GB" sz="1200" b="0" i="0" u="none" strike="noStrike">
                        <a:solidFill>
                          <a:srgbClr val="000000"/>
                        </a:solidFill>
                        <a:effectLst/>
                        <a:latin typeface="Calibri" panose="020F0502020204030204" pitchFamily="34" charset="0"/>
                      </a:endParaRPr>
                    </a:p>
                  </a:txBody>
                  <a:tcPr marL="6300" marR="6300" marT="6300"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ctr"/>
                      <a:endParaRPr lang="en-GB" sz="1200" b="0" i="0" u="none" strike="noStrike">
                        <a:solidFill>
                          <a:srgbClr val="000000"/>
                        </a:solidFill>
                        <a:effectLst/>
                        <a:latin typeface="Calibri" panose="020F0502020204030204" pitchFamily="34" charset="0"/>
                      </a:endParaRPr>
                    </a:p>
                  </a:txBody>
                  <a:tcPr marL="6300" marR="6300" marT="6300"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ctr"/>
                      <a:endParaRPr lang="en-GB" sz="1200" b="0" i="0" u="none" strike="noStrike">
                        <a:solidFill>
                          <a:srgbClr val="000000"/>
                        </a:solidFill>
                        <a:effectLst/>
                        <a:latin typeface="Calibri" panose="020F0502020204030204" pitchFamily="34" charset="0"/>
                      </a:endParaRPr>
                    </a:p>
                  </a:txBody>
                  <a:tcPr marL="6300" marR="6300" marT="6300"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ctr"/>
                      <a:r>
                        <a:rPr lang="en-GB" sz="1200" b="0" i="0" u="none" strike="noStrike">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extLst>
                  <a:ext uri="{0D108BD9-81ED-4DB2-BD59-A6C34878D82A}">
                    <a16:rowId xmlns:a16="http://schemas.microsoft.com/office/drawing/2014/main" val="479288233"/>
                  </a:ext>
                </a:extLst>
              </a:tr>
              <a:tr h="640351">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tc>
                  <a:txBody>
                    <a:bodyPr/>
                    <a:lstStyle/>
                    <a:p>
                      <a:pPr algn="l" fontAlgn="ctr"/>
                      <a:r>
                        <a:rPr lang="en-GB" sz="1700" b="0" i="0" u="none" strike="noStrike" dirty="0">
                          <a:solidFill>
                            <a:srgbClr val="000000"/>
                          </a:solidFill>
                          <a:effectLst/>
                          <a:latin typeface="Calibri" panose="020F0502020204030204" pitchFamily="34" charset="0"/>
                        </a:rPr>
                        <a:t>initiative</a:t>
                      </a:r>
                    </a:p>
                  </a:txBody>
                  <a:tcPr marL="6300" marR="6300" marT="6300" marB="0" anchor="ctr">
                    <a:lnL>
                      <a:noFill/>
                    </a:lnL>
                    <a:lnR w="6350" cap="flat" cmpd="sng" algn="ctr">
                      <a:solidFill>
                        <a:srgbClr val="000000"/>
                      </a:solidFill>
                      <a:prstDash val="solid"/>
                      <a:round/>
                      <a:headEnd type="none" w="med" len="med"/>
                      <a:tailEnd type="none" w="med" len="med"/>
                    </a:lnR>
                    <a:lnT>
                      <a:noFill/>
                    </a:lnT>
                    <a:lnB>
                      <a:noFill/>
                    </a:lnB>
                    <a:solidFill>
                      <a:srgbClr val="FF99FF"/>
                    </a:solidFill>
                  </a:tcPr>
                </a:tc>
                <a:tc>
                  <a:txBody>
                    <a:bodyPr/>
                    <a:lstStyle/>
                    <a:p>
                      <a:pPr algn="l" fontAlgn="ctr"/>
                      <a:r>
                        <a:rPr lang="en-GB" sz="1700" b="0" i="0" u="none" strike="noStrike" dirty="0">
                          <a:solidFill>
                            <a:srgbClr val="000000"/>
                          </a:solidFill>
                          <a:effectLst/>
                          <a:latin typeface="Calibri" panose="020F0502020204030204" pitchFamily="34" charset="0"/>
                        </a:rPr>
                        <a:t>dependent</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99FF"/>
                    </a:solidFill>
                  </a:tcPr>
                </a:tc>
                <a:tc>
                  <a:txBody>
                    <a:bodyPr/>
                    <a:lstStyle/>
                    <a:p>
                      <a:pPr algn="l" fontAlgn="ctr"/>
                      <a:r>
                        <a:rPr lang="en-GB" sz="1700" b="0" i="0" u="none" strike="noStrike">
                          <a:solidFill>
                            <a:srgbClr val="000000"/>
                          </a:solidFill>
                          <a:effectLst/>
                          <a:latin typeface="Calibri" panose="020F0502020204030204" pitchFamily="34" charset="0"/>
                        </a:rPr>
                        <a:t>conditionally independent</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99FF"/>
                    </a:solidFill>
                  </a:tcPr>
                </a:tc>
                <a:tc>
                  <a:txBody>
                    <a:bodyPr/>
                    <a:lstStyle/>
                    <a:p>
                      <a:pPr algn="l" fontAlgn="ctr"/>
                      <a:r>
                        <a:rPr lang="en-GB" sz="1700" b="0" i="0" u="none" strike="noStrike">
                          <a:solidFill>
                            <a:srgbClr val="000000"/>
                          </a:solidFill>
                          <a:effectLst/>
                          <a:latin typeface="Calibri" panose="020F0502020204030204" pitchFamily="34" charset="0"/>
                        </a:rPr>
                        <a:t>self-sufficient</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99FF"/>
                    </a:solidFill>
                  </a:tcPr>
                </a:tc>
                <a:tc>
                  <a:txBody>
                    <a:bodyPr/>
                    <a:lstStyle/>
                    <a:p>
                      <a:pPr algn="l" fontAlgn="ctr"/>
                      <a:r>
                        <a:rPr lang="en-GB" sz="1700" b="0" i="0" u="none" strike="noStrike">
                          <a:solidFill>
                            <a:srgbClr val="000000"/>
                          </a:solidFill>
                          <a:effectLst/>
                          <a:latin typeface="Calibri" panose="020F0502020204030204" pitchFamily="34" charset="0"/>
                        </a:rPr>
                        <a:t>enterprising</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99FF"/>
                    </a:solidFill>
                  </a:tcPr>
                </a:tc>
                <a:tc>
                  <a:txBody>
                    <a:bodyPr/>
                    <a:lstStyle/>
                    <a:p>
                      <a:pPr algn="l" fontAlgn="ctr"/>
                      <a:r>
                        <a:rPr lang="en-GB" sz="1700" b="0" i="0" u="none" strike="noStrike">
                          <a:solidFill>
                            <a:srgbClr val="000000"/>
                          </a:solidFill>
                          <a:effectLst/>
                          <a:latin typeface="Calibri" panose="020F0502020204030204" pitchFamily="34" charset="0"/>
                        </a:rPr>
                        <a:t>leading</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99FF"/>
                    </a:solidFill>
                  </a:tcPr>
                </a:tc>
                <a:tc>
                  <a:txBody>
                    <a:bodyPr/>
                    <a:lstStyle/>
                    <a:p>
                      <a:pPr algn="l" fontAlgn="ctr"/>
                      <a:r>
                        <a:rPr lang="en-GB" sz="12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a:noFill/>
                    </a:lnR>
                    <a:lnT>
                      <a:noFill/>
                    </a:lnT>
                    <a:lnB>
                      <a:noFill/>
                    </a:lnB>
                    <a:solidFill>
                      <a:srgbClr val="FFC000"/>
                    </a:solidFill>
                  </a:tcPr>
                </a:tc>
                <a:extLst>
                  <a:ext uri="{0D108BD9-81ED-4DB2-BD59-A6C34878D82A}">
                    <a16:rowId xmlns:a16="http://schemas.microsoft.com/office/drawing/2014/main" val="2557288158"/>
                  </a:ext>
                </a:extLst>
              </a:tr>
              <a:tr h="271239">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a:noFill/>
                    </a:lnL>
                    <a:lnR w="6350" cap="flat" cmpd="sng" algn="ctr">
                      <a:solidFill>
                        <a:srgbClr val="000000"/>
                      </a:solidFill>
                      <a:prstDash val="solid"/>
                      <a:round/>
                      <a:headEnd type="none" w="med" len="med"/>
                      <a:tailEnd type="none" w="med" len="med"/>
                    </a:lnR>
                    <a:lnT>
                      <a:noFill/>
                    </a:lnT>
                    <a:lnB>
                      <a:noFill/>
                    </a:lnB>
                    <a:solidFill>
                      <a:srgbClr val="DDDDDD"/>
                    </a:solid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200" b="0" i="0" u="none" strike="noStrike" dirty="0">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a:noFill/>
                    </a:lnR>
                    <a:lnT>
                      <a:noFill/>
                    </a:lnT>
                    <a:lnB>
                      <a:noFill/>
                    </a:lnB>
                    <a:solidFill>
                      <a:srgbClr val="FFC000"/>
                    </a:solidFill>
                  </a:tcPr>
                </a:tc>
                <a:extLst>
                  <a:ext uri="{0D108BD9-81ED-4DB2-BD59-A6C34878D82A}">
                    <a16:rowId xmlns:a16="http://schemas.microsoft.com/office/drawing/2014/main" val="550158661"/>
                  </a:ext>
                </a:extLst>
              </a:tr>
              <a:tr h="640351">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tc>
                  <a:txBody>
                    <a:bodyPr/>
                    <a:lstStyle/>
                    <a:p>
                      <a:pPr algn="l" fontAlgn="ctr"/>
                      <a:r>
                        <a:rPr lang="en-GB" sz="1700" b="0" i="0" u="none" strike="noStrike">
                          <a:solidFill>
                            <a:srgbClr val="000000"/>
                          </a:solidFill>
                          <a:effectLst/>
                          <a:latin typeface="Calibri" panose="020F0502020204030204" pitchFamily="34" charset="0"/>
                        </a:rPr>
                        <a:t>sense of responsibility</a:t>
                      </a:r>
                    </a:p>
                  </a:txBody>
                  <a:tcPr marL="6300" marR="6300" marT="6300" marB="0" anchor="ctr">
                    <a:lnL>
                      <a:noFill/>
                    </a:lnL>
                    <a:lnR w="6350" cap="flat" cmpd="sng" algn="ctr">
                      <a:solidFill>
                        <a:srgbClr val="000000"/>
                      </a:solidFill>
                      <a:prstDash val="solid"/>
                      <a:round/>
                      <a:headEnd type="none" w="med" len="med"/>
                      <a:tailEnd type="none" w="med" len="med"/>
                    </a:lnR>
                    <a:lnT>
                      <a:noFill/>
                    </a:lnT>
                    <a:lnB>
                      <a:noFill/>
                    </a:lnB>
                    <a:solidFill>
                      <a:srgbClr val="99CCFF"/>
                    </a:solidFill>
                  </a:tcPr>
                </a:tc>
                <a:tc>
                  <a:txBody>
                    <a:bodyPr/>
                    <a:lstStyle/>
                    <a:p>
                      <a:pPr algn="l" fontAlgn="ctr"/>
                      <a:r>
                        <a:rPr lang="en-GB" sz="1700" b="0" i="0" u="none" strike="noStrike">
                          <a:solidFill>
                            <a:srgbClr val="000000"/>
                          </a:solidFill>
                          <a:effectLst/>
                          <a:latin typeface="Calibri" panose="020F0502020204030204" pitchFamily="34" charset="0"/>
                        </a:rPr>
                        <a:t>unreliable</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99CCFF"/>
                    </a:solidFill>
                  </a:tcPr>
                </a:tc>
                <a:tc>
                  <a:txBody>
                    <a:bodyPr/>
                    <a:lstStyle/>
                    <a:p>
                      <a:pPr algn="l" fontAlgn="ctr"/>
                      <a:r>
                        <a:rPr lang="en-GB" sz="1700" b="0" i="0" u="none" strike="noStrike">
                          <a:solidFill>
                            <a:srgbClr val="000000"/>
                          </a:solidFill>
                          <a:effectLst/>
                          <a:latin typeface="Calibri" panose="020F0502020204030204" pitchFamily="34" charset="0"/>
                        </a:rPr>
                        <a:t>conditionally reliable</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99CCFF"/>
                    </a:solidFill>
                  </a:tcPr>
                </a:tc>
                <a:tc>
                  <a:txBody>
                    <a:bodyPr/>
                    <a:lstStyle/>
                    <a:p>
                      <a:pPr algn="l" fontAlgn="ctr"/>
                      <a:r>
                        <a:rPr lang="en-GB" sz="1700" b="0" i="0" u="none" strike="noStrike">
                          <a:solidFill>
                            <a:srgbClr val="000000"/>
                          </a:solidFill>
                          <a:effectLst/>
                          <a:latin typeface="Calibri" panose="020F0502020204030204" pitchFamily="34" charset="0"/>
                        </a:rPr>
                        <a:t>reliable</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99CCFF"/>
                    </a:solidFill>
                  </a:tcPr>
                </a:tc>
                <a:tc>
                  <a:txBody>
                    <a:bodyPr/>
                    <a:lstStyle/>
                    <a:p>
                      <a:pPr algn="l" fontAlgn="ctr"/>
                      <a:r>
                        <a:rPr lang="en-GB" sz="1700" b="0" i="0" u="none" strike="noStrike">
                          <a:solidFill>
                            <a:srgbClr val="000000"/>
                          </a:solidFill>
                          <a:effectLst/>
                          <a:latin typeface="Calibri" panose="020F0502020204030204" pitchFamily="34" charset="0"/>
                        </a:rPr>
                        <a:t>prudent</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99CCFF"/>
                    </a:solidFill>
                  </a:tcPr>
                </a:tc>
                <a:tc>
                  <a:txBody>
                    <a:bodyPr/>
                    <a:lstStyle/>
                    <a:p>
                      <a:pPr algn="l" fontAlgn="ctr"/>
                      <a:r>
                        <a:rPr lang="en-GB" sz="1700" b="0" i="0" u="none" strike="noStrike">
                          <a:solidFill>
                            <a:srgbClr val="000000"/>
                          </a:solidFill>
                          <a:effectLst/>
                          <a:latin typeface="Calibri" panose="020F0502020204030204" pitchFamily="34" charset="0"/>
                        </a:rPr>
                        <a:t>very conscientious</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99CCFF"/>
                    </a:solidFill>
                  </a:tcPr>
                </a:tc>
                <a:tc>
                  <a:txBody>
                    <a:bodyPr/>
                    <a:lstStyle/>
                    <a:p>
                      <a:pPr algn="l" fontAlgn="ctr"/>
                      <a:r>
                        <a:rPr lang="en-GB" sz="12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a:noFill/>
                    </a:lnR>
                    <a:lnT>
                      <a:noFill/>
                    </a:lnT>
                    <a:lnB>
                      <a:noFill/>
                    </a:lnB>
                    <a:solidFill>
                      <a:srgbClr val="FFC000"/>
                    </a:solidFill>
                  </a:tcPr>
                </a:tc>
                <a:extLst>
                  <a:ext uri="{0D108BD9-81ED-4DB2-BD59-A6C34878D82A}">
                    <a16:rowId xmlns:a16="http://schemas.microsoft.com/office/drawing/2014/main" val="2096594926"/>
                  </a:ext>
                </a:extLst>
              </a:tr>
              <a:tr h="271239">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a:noFill/>
                    </a:lnL>
                    <a:lnR w="6350" cap="flat" cmpd="sng" algn="ctr">
                      <a:solidFill>
                        <a:srgbClr val="000000"/>
                      </a:solidFill>
                      <a:prstDash val="solid"/>
                      <a:round/>
                      <a:headEnd type="none" w="med" len="med"/>
                      <a:tailEnd type="none" w="med" len="med"/>
                    </a:lnR>
                    <a:lnT>
                      <a:noFill/>
                    </a:lnT>
                    <a:lnB>
                      <a:noFill/>
                    </a:lnB>
                    <a:solidFill>
                      <a:srgbClr val="DDDDDD"/>
                    </a:solid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200" b="0" i="0" u="none" strike="noStrike" dirty="0">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a:noFill/>
                    </a:lnR>
                    <a:lnT>
                      <a:noFill/>
                    </a:lnT>
                    <a:lnB>
                      <a:noFill/>
                    </a:lnB>
                    <a:solidFill>
                      <a:srgbClr val="FFC000"/>
                    </a:solidFill>
                  </a:tcPr>
                </a:tc>
                <a:extLst>
                  <a:ext uri="{0D108BD9-81ED-4DB2-BD59-A6C34878D82A}">
                    <a16:rowId xmlns:a16="http://schemas.microsoft.com/office/drawing/2014/main" val="933286624"/>
                  </a:ext>
                </a:extLst>
              </a:tr>
              <a:tr h="324258">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tc>
                  <a:txBody>
                    <a:bodyPr/>
                    <a:lstStyle/>
                    <a:p>
                      <a:pPr algn="l" fontAlgn="ctr"/>
                      <a:r>
                        <a:rPr lang="en-GB" sz="1700" b="0" i="0" u="none" strike="noStrike">
                          <a:solidFill>
                            <a:srgbClr val="000000"/>
                          </a:solidFill>
                          <a:effectLst/>
                          <a:latin typeface="Calibri" panose="020F0502020204030204" pitchFamily="34" charset="0"/>
                        </a:rPr>
                        <a:t>emotional life</a:t>
                      </a:r>
                    </a:p>
                  </a:txBody>
                  <a:tcPr marL="6300" marR="6300" marT="6300" marB="0" anchor="ctr">
                    <a:lnL>
                      <a:noFill/>
                    </a:lnL>
                    <a:lnR w="6350" cap="flat" cmpd="sng" algn="ctr">
                      <a:solidFill>
                        <a:srgbClr val="000000"/>
                      </a:solidFill>
                      <a:prstDash val="solid"/>
                      <a:round/>
                      <a:headEnd type="none" w="med" len="med"/>
                      <a:tailEnd type="none" w="med" len="med"/>
                    </a:lnR>
                    <a:lnT>
                      <a:noFill/>
                    </a:lnT>
                    <a:lnB>
                      <a:noFill/>
                    </a:lnB>
                    <a:solidFill>
                      <a:srgbClr val="66FF99"/>
                    </a:solidFill>
                  </a:tcPr>
                </a:tc>
                <a:tc>
                  <a:txBody>
                    <a:bodyPr/>
                    <a:lstStyle/>
                    <a:p>
                      <a:pPr algn="l" fontAlgn="ctr"/>
                      <a:r>
                        <a:rPr lang="en-GB" sz="1700" b="0" i="0" u="none" strike="noStrike">
                          <a:solidFill>
                            <a:srgbClr val="000000"/>
                          </a:solidFill>
                          <a:effectLst/>
                          <a:latin typeface="Calibri" panose="020F0502020204030204" pitchFamily="34" charset="0"/>
                        </a:rPr>
                        <a:t>unstable</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66FF99"/>
                    </a:solidFill>
                  </a:tcPr>
                </a:tc>
                <a:tc>
                  <a:txBody>
                    <a:bodyPr/>
                    <a:lstStyle/>
                    <a:p>
                      <a:pPr algn="l" fontAlgn="ctr"/>
                      <a:r>
                        <a:rPr lang="en-GB" sz="1700" b="0" i="0" u="none" strike="noStrike">
                          <a:solidFill>
                            <a:srgbClr val="000000"/>
                          </a:solidFill>
                          <a:effectLst/>
                          <a:latin typeface="Calibri" panose="020F0502020204030204" pitchFamily="34" charset="0"/>
                        </a:rPr>
                        <a:t>starts balanced</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66FF99"/>
                    </a:solidFill>
                  </a:tcPr>
                </a:tc>
                <a:tc>
                  <a:txBody>
                    <a:bodyPr/>
                    <a:lstStyle/>
                    <a:p>
                      <a:pPr algn="l" fontAlgn="ctr"/>
                      <a:r>
                        <a:rPr lang="en-GB" sz="1700" b="0" i="0" u="none" strike="noStrike">
                          <a:solidFill>
                            <a:srgbClr val="000000"/>
                          </a:solidFill>
                          <a:effectLst/>
                          <a:latin typeface="Calibri" panose="020F0502020204030204" pitchFamily="34" charset="0"/>
                        </a:rPr>
                        <a:t>balanced</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66FF99"/>
                    </a:solidFill>
                  </a:tcPr>
                </a:tc>
                <a:tc>
                  <a:txBody>
                    <a:bodyPr/>
                    <a:lstStyle/>
                    <a:p>
                      <a:pPr algn="l" fontAlgn="ctr"/>
                      <a:r>
                        <a:rPr lang="en-GB" sz="1700" b="0" i="0" u="none" strike="noStrike">
                          <a:solidFill>
                            <a:srgbClr val="000000"/>
                          </a:solidFill>
                          <a:effectLst/>
                          <a:latin typeface="Calibri" panose="020F0502020204030204" pitchFamily="34" charset="0"/>
                        </a:rPr>
                        <a:t>durable</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66FF99"/>
                    </a:solidFill>
                  </a:tcPr>
                </a:tc>
                <a:tc>
                  <a:txBody>
                    <a:bodyPr/>
                    <a:lstStyle/>
                    <a:p>
                      <a:pPr algn="l" fontAlgn="ctr"/>
                      <a:r>
                        <a:rPr lang="en-GB" sz="1700" b="0" i="0" u="none" strike="noStrike">
                          <a:solidFill>
                            <a:srgbClr val="000000"/>
                          </a:solidFill>
                          <a:effectLst/>
                          <a:latin typeface="Calibri" panose="020F0502020204030204" pitchFamily="34" charset="0"/>
                        </a:rPr>
                        <a:t>stable very resilient</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66FF99"/>
                    </a:solidFill>
                  </a:tcPr>
                </a:tc>
                <a:tc>
                  <a:txBody>
                    <a:bodyPr/>
                    <a:lstStyle/>
                    <a:p>
                      <a:pPr algn="l" fontAlgn="ctr"/>
                      <a:r>
                        <a:rPr lang="en-GB" sz="12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a:noFill/>
                    </a:lnR>
                    <a:lnT>
                      <a:noFill/>
                    </a:lnT>
                    <a:lnB>
                      <a:noFill/>
                    </a:lnB>
                    <a:solidFill>
                      <a:srgbClr val="FFC000"/>
                    </a:solidFill>
                  </a:tcPr>
                </a:tc>
                <a:extLst>
                  <a:ext uri="{0D108BD9-81ED-4DB2-BD59-A6C34878D82A}">
                    <a16:rowId xmlns:a16="http://schemas.microsoft.com/office/drawing/2014/main" val="1360262463"/>
                  </a:ext>
                </a:extLst>
              </a:tr>
              <a:tr h="271239">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a:noFill/>
                    </a:lnL>
                    <a:lnR w="6350" cap="flat" cmpd="sng" algn="ctr">
                      <a:solidFill>
                        <a:srgbClr val="000000"/>
                      </a:solidFill>
                      <a:prstDash val="solid"/>
                      <a:round/>
                      <a:headEnd type="none" w="med" len="med"/>
                      <a:tailEnd type="none" w="med" len="med"/>
                    </a:lnR>
                    <a:lnT>
                      <a:noFill/>
                    </a:lnT>
                    <a:lnB>
                      <a:noFill/>
                    </a:lnB>
                    <a:solidFill>
                      <a:srgbClr val="DDDDDD"/>
                    </a:solid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2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a:noFill/>
                    </a:lnR>
                    <a:lnT>
                      <a:noFill/>
                    </a:lnT>
                    <a:lnB>
                      <a:noFill/>
                    </a:lnB>
                    <a:solidFill>
                      <a:srgbClr val="FFC000"/>
                    </a:solidFill>
                  </a:tcPr>
                </a:tc>
                <a:extLst>
                  <a:ext uri="{0D108BD9-81ED-4DB2-BD59-A6C34878D82A}">
                    <a16:rowId xmlns:a16="http://schemas.microsoft.com/office/drawing/2014/main" val="690707390"/>
                  </a:ext>
                </a:extLst>
              </a:tr>
              <a:tr h="536039">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tc>
                  <a:txBody>
                    <a:bodyPr/>
                    <a:lstStyle/>
                    <a:p>
                      <a:pPr algn="l" fontAlgn="ctr"/>
                      <a:r>
                        <a:rPr lang="en-GB" sz="1700" b="0" i="0" u="none" strike="noStrike">
                          <a:solidFill>
                            <a:srgbClr val="000000"/>
                          </a:solidFill>
                          <a:effectLst/>
                          <a:latin typeface="Calibri" panose="020F0502020204030204" pitchFamily="34" charset="0"/>
                        </a:rPr>
                        <a:t>community behavior</a:t>
                      </a:r>
                    </a:p>
                  </a:txBody>
                  <a:tcPr marL="6300" marR="6300" marT="6300" marB="0" anchor="ctr">
                    <a:lnL>
                      <a:noFill/>
                    </a:lnL>
                    <a:lnR w="6350" cap="flat" cmpd="sng" algn="ctr">
                      <a:solidFill>
                        <a:srgbClr val="000000"/>
                      </a:solidFill>
                      <a:prstDash val="solid"/>
                      <a:round/>
                      <a:headEnd type="none" w="med" len="med"/>
                      <a:tailEnd type="none" w="med" len="med"/>
                    </a:lnR>
                    <a:lnT>
                      <a:noFill/>
                    </a:lnT>
                    <a:lnB>
                      <a:noFill/>
                    </a:lnB>
                    <a:solidFill>
                      <a:srgbClr val="FFFF99"/>
                    </a:solidFill>
                  </a:tcPr>
                </a:tc>
                <a:tc>
                  <a:txBody>
                    <a:bodyPr/>
                    <a:lstStyle/>
                    <a:p>
                      <a:pPr algn="l" fontAlgn="ctr"/>
                      <a:r>
                        <a:rPr lang="en-GB" sz="1700" b="0" i="0" u="none" strike="noStrike">
                          <a:solidFill>
                            <a:srgbClr val="000000"/>
                          </a:solidFill>
                          <a:effectLst/>
                          <a:latin typeface="Calibri" panose="020F0502020204030204" pitchFamily="34" charset="0"/>
                        </a:rPr>
                        <a:t>uninvolved</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99"/>
                    </a:solidFill>
                  </a:tcPr>
                </a:tc>
                <a:tc>
                  <a:txBody>
                    <a:bodyPr/>
                    <a:lstStyle/>
                    <a:p>
                      <a:pPr algn="l" fontAlgn="ctr"/>
                      <a:r>
                        <a:rPr lang="en-GB" sz="1700" b="0" i="0" u="none" strike="noStrike">
                          <a:solidFill>
                            <a:srgbClr val="000000"/>
                          </a:solidFill>
                          <a:effectLst/>
                          <a:latin typeface="Calibri" panose="020F0502020204030204" pitchFamily="34" charset="0"/>
                        </a:rPr>
                        <a:t>participating</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99"/>
                    </a:solidFill>
                  </a:tcPr>
                </a:tc>
                <a:tc>
                  <a:txBody>
                    <a:bodyPr/>
                    <a:lstStyle/>
                    <a:p>
                      <a:pPr algn="l" fontAlgn="ctr"/>
                      <a:r>
                        <a:rPr lang="en-GB" sz="1700" b="0" i="0" u="none" strike="noStrike">
                          <a:solidFill>
                            <a:srgbClr val="000000"/>
                          </a:solidFill>
                          <a:effectLst/>
                          <a:latin typeface="Calibri" panose="020F0502020204030204" pitchFamily="34" charset="0"/>
                        </a:rPr>
                        <a:t>supporting</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99"/>
                    </a:solidFill>
                  </a:tcPr>
                </a:tc>
                <a:tc>
                  <a:txBody>
                    <a:bodyPr/>
                    <a:lstStyle/>
                    <a:p>
                      <a:pPr algn="l" fontAlgn="ctr"/>
                      <a:r>
                        <a:rPr lang="en-GB" sz="1700" b="0" i="0" u="none" strike="noStrike">
                          <a:solidFill>
                            <a:srgbClr val="000000"/>
                          </a:solidFill>
                          <a:effectLst/>
                          <a:latin typeface="Calibri" panose="020F0502020204030204" pitchFamily="34" charset="0"/>
                        </a:rPr>
                        <a:t>community spirit</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99"/>
                    </a:solidFill>
                  </a:tcPr>
                </a:tc>
                <a:tc>
                  <a:txBody>
                    <a:bodyPr/>
                    <a:lstStyle/>
                    <a:p>
                      <a:pPr algn="l" fontAlgn="ctr"/>
                      <a:r>
                        <a:rPr lang="en-GB" sz="1700" b="0" i="0" u="none" strike="noStrike">
                          <a:solidFill>
                            <a:srgbClr val="000000"/>
                          </a:solidFill>
                          <a:effectLst/>
                          <a:latin typeface="Calibri" panose="020F0502020204030204" pitchFamily="34" charset="0"/>
                        </a:rPr>
                        <a:t>community building</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99"/>
                    </a:solidFill>
                  </a:tcPr>
                </a:tc>
                <a:tc>
                  <a:txBody>
                    <a:bodyPr/>
                    <a:lstStyle/>
                    <a:p>
                      <a:pPr algn="l" fontAlgn="ctr"/>
                      <a:r>
                        <a:rPr lang="en-GB" sz="12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a:noFill/>
                    </a:lnR>
                    <a:lnT>
                      <a:noFill/>
                    </a:lnT>
                    <a:lnB>
                      <a:noFill/>
                    </a:lnB>
                    <a:solidFill>
                      <a:srgbClr val="FFC000"/>
                    </a:solidFill>
                  </a:tcPr>
                </a:tc>
                <a:extLst>
                  <a:ext uri="{0D108BD9-81ED-4DB2-BD59-A6C34878D82A}">
                    <a16:rowId xmlns:a16="http://schemas.microsoft.com/office/drawing/2014/main" val="2612232437"/>
                  </a:ext>
                </a:extLst>
              </a:tr>
              <a:tr h="271239">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a:noFill/>
                    </a:lnL>
                    <a:lnR w="6350" cap="flat" cmpd="sng" algn="ctr">
                      <a:solidFill>
                        <a:srgbClr val="000000"/>
                      </a:solidFill>
                      <a:prstDash val="solid"/>
                      <a:round/>
                      <a:headEnd type="none" w="med" len="med"/>
                      <a:tailEnd type="none" w="med" len="med"/>
                    </a:lnR>
                    <a:lnT>
                      <a:noFill/>
                    </a:lnT>
                    <a:lnB>
                      <a:noFill/>
                    </a:lnB>
                    <a:solidFill>
                      <a:srgbClr val="DDDDDD"/>
                    </a:solid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2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a:noFill/>
                    </a:lnR>
                    <a:lnT>
                      <a:noFill/>
                    </a:lnT>
                    <a:lnB>
                      <a:noFill/>
                    </a:lnB>
                    <a:solidFill>
                      <a:srgbClr val="FFC000"/>
                    </a:solidFill>
                  </a:tcPr>
                </a:tc>
                <a:extLst>
                  <a:ext uri="{0D108BD9-81ED-4DB2-BD59-A6C34878D82A}">
                    <a16:rowId xmlns:a16="http://schemas.microsoft.com/office/drawing/2014/main" val="3675075061"/>
                  </a:ext>
                </a:extLst>
              </a:tr>
              <a:tr h="536039">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tc>
                  <a:txBody>
                    <a:bodyPr/>
                    <a:lstStyle/>
                    <a:p>
                      <a:pPr algn="l" fontAlgn="ctr"/>
                      <a:r>
                        <a:rPr lang="en-GB" sz="1700" b="0" i="0" u="none" strike="noStrike">
                          <a:solidFill>
                            <a:srgbClr val="000000"/>
                          </a:solidFill>
                          <a:effectLst/>
                          <a:latin typeface="Calibri" panose="020F0502020204030204" pitchFamily="34" charset="0"/>
                        </a:rPr>
                        <a:t>classification</a:t>
                      </a:r>
                    </a:p>
                  </a:txBody>
                  <a:tcPr marL="6300" marR="6300" marT="6300" marB="0" anchor="ctr">
                    <a:lnL>
                      <a:noFill/>
                    </a:lnL>
                    <a:lnR w="6350" cap="flat" cmpd="sng" algn="ctr">
                      <a:solidFill>
                        <a:srgbClr val="000000"/>
                      </a:solidFill>
                      <a:prstDash val="solid"/>
                      <a:round/>
                      <a:headEnd type="none" w="med" len="med"/>
                      <a:tailEnd type="none" w="med" len="med"/>
                    </a:lnR>
                    <a:lnT>
                      <a:noFill/>
                    </a:lnT>
                    <a:lnB>
                      <a:noFill/>
                    </a:lnB>
                    <a:solidFill>
                      <a:srgbClr val="FFCC99"/>
                    </a:solidFill>
                  </a:tcPr>
                </a:tc>
                <a:tc>
                  <a:txBody>
                    <a:bodyPr/>
                    <a:lstStyle/>
                    <a:p>
                      <a:pPr algn="l" fontAlgn="ctr"/>
                      <a:r>
                        <a:rPr lang="en-GB" sz="1700" b="0" i="0" u="none" strike="noStrike">
                          <a:solidFill>
                            <a:srgbClr val="000000"/>
                          </a:solidFill>
                          <a:effectLst/>
                          <a:latin typeface="Calibri" panose="020F0502020204030204" pitchFamily="34" charset="0"/>
                        </a:rPr>
                        <a:t>rebellious</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CC99"/>
                    </a:solidFill>
                  </a:tcPr>
                </a:tc>
                <a:tc>
                  <a:txBody>
                    <a:bodyPr/>
                    <a:lstStyle/>
                    <a:p>
                      <a:pPr algn="l" fontAlgn="ctr"/>
                      <a:r>
                        <a:rPr lang="en-GB" sz="1700" b="0" i="0" u="none" strike="noStrike">
                          <a:solidFill>
                            <a:srgbClr val="000000"/>
                          </a:solidFill>
                          <a:effectLst/>
                          <a:latin typeface="Calibri" panose="020F0502020204030204" pitchFamily="34" charset="0"/>
                        </a:rPr>
                        <a:t>engaged</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CC99"/>
                    </a:solidFill>
                  </a:tcPr>
                </a:tc>
                <a:tc>
                  <a:txBody>
                    <a:bodyPr/>
                    <a:lstStyle/>
                    <a:p>
                      <a:pPr algn="l" fontAlgn="ctr"/>
                      <a:r>
                        <a:rPr lang="en-GB" sz="1700" b="0" i="0" u="none" strike="noStrike">
                          <a:solidFill>
                            <a:srgbClr val="000000"/>
                          </a:solidFill>
                          <a:effectLst/>
                          <a:latin typeface="Calibri" panose="020F0502020204030204" pitchFamily="34" charset="0"/>
                        </a:rPr>
                        <a:t>recognizing authority</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CC99"/>
                    </a:solidFill>
                  </a:tcPr>
                </a:tc>
                <a:tc>
                  <a:txBody>
                    <a:bodyPr/>
                    <a:lstStyle/>
                    <a:p>
                      <a:pPr algn="l" fontAlgn="ctr"/>
                      <a:r>
                        <a:rPr lang="en-GB" sz="1700" b="0" i="0" u="none" strike="noStrike">
                          <a:solidFill>
                            <a:srgbClr val="000000"/>
                          </a:solidFill>
                          <a:effectLst/>
                          <a:latin typeface="Calibri" panose="020F0502020204030204" pitchFamily="34" charset="0"/>
                        </a:rPr>
                        <a:t>ready to adapt</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CC99"/>
                    </a:solidFill>
                  </a:tcPr>
                </a:tc>
                <a:tc>
                  <a:txBody>
                    <a:bodyPr/>
                    <a:lstStyle/>
                    <a:p>
                      <a:pPr algn="l" fontAlgn="ctr"/>
                      <a:r>
                        <a:rPr lang="en-GB" sz="1700" b="0" i="0" u="none" strike="noStrike">
                          <a:solidFill>
                            <a:srgbClr val="000000"/>
                          </a:solidFill>
                          <a:effectLst/>
                          <a:latin typeface="Calibri" panose="020F0502020204030204" pitchFamily="34" charset="0"/>
                        </a:rPr>
                        <a:t>joyful</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CC99"/>
                    </a:solidFill>
                  </a:tcPr>
                </a:tc>
                <a:tc>
                  <a:txBody>
                    <a:bodyPr/>
                    <a:lstStyle/>
                    <a:p>
                      <a:pPr algn="l" fontAlgn="ctr"/>
                      <a:r>
                        <a:rPr lang="en-GB" sz="12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a:noFill/>
                    </a:lnR>
                    <a:lnT>
                      <a:noFill/>
                    </a:lnT>
                    <a:lnB>
                      <a:noFill/>
                    </a:lnB>
                    <a:solidFill>
                      <a:srgbClr val="FFC000"/>
                    </a:solidFill>
                  </a:tcPr>
                </a:tc>
                <a:extLst>
                  <a:ext uri="{0D108BD9-81ED-4DB2-BD59-A6C34878D82A}">
                    <a16:rowId xmlns:a16="http://schemas.microsoft.com/office/drawing/2014/main" val="2468184951"/>
                  </a:ext>
                </a:extLst>
              </a:tr>
              <a:tr h="271239">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a:noFill/>
                    </a:lnL>
                    <a:lnR w="6350" cap="flat" cmpd="sng" algn="ctr">
                      <a:solidFill>
                        <a:srgbClr val="000000"/>
                      </a:solidFill>
                      <a:prstDash val="solid"/>
                      <a:round/>
                      <a:headEnd type="none" w="med" len="med"/>
                      <a:tailEnd type="none" w="med" len="med"/>
                    </a:lnR>
                    <a:lnT>
                      <a:noFill/>
                    </a:lnT>
                    <a:lnB>
                      <a:noFill/>
                    </a:lnB>
                    <a:solidFill>
                      <a:srgbClr val="DDDDDD"/>
                    </a:solid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2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a:noFill/>
                    </a:lnR>
                    <a:lnT>
                      <a:noFill/>
                    </a:lnT>
                    <a:lnB>
                      <a:noFill/>
                    </a:lnB>
                    <a:solidFill>
                      <a:srgbClr val="FFC000"/>
                    </a:solidFill>
                  </a:tcPr>
                </a:tc>
                <a:extLst>
                  <a:ext uri="{0D108BD9-81ED-4DB2-BD59-A6C34878D82A}">
                    <a16:rowId xmlns:a16="http://schemas.microsoft.com/office/drawing/2014/main" val="2520542189"/>
                  </a:ext>
                </a:extLst>
              </a:tr>
              <a:tr h="324258">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tc>
                  <a:txBody>
                    <a:bodyPr/>
                    <a:lstStyle/>
                    <a:p>
                      <a:pPr algn="l" fontAlgn="ctr"/>
                      <a:r>
                        <a:rPr lang="en-GB" sz="1700" b="0" i="0" u="none" strike="noStrike">
                          <a:solidFill>
                            <a:srgbClr val="000000"/>
                          </a:solidFill>
                          <a:effectLst/>
                          <a:latin typeface="Calibri" panose="020F0502020204030204" pitchFamily="34" charset="0"/>
                        </a:rPr>
                        <a:t>diligence</a:t>
                      </a:r>
                    </a:p>
                  </a:txBody>
                  <a:tcPr marL="6300" marR="6300" marT="6300" marB="0" anchor="ctr">
                    <a:lnL>
                      <a:noFill/>
                    </a:lnL>
                    <a:lnR w="6350" cap="flat" cmpd="sng" algn="ctr">
                      <a:solidFill>
                        <a:srgbClr val="000000"/>
                      </a:solidFill>
                      <a:prstDash val="solid"/>
                      <a:round/>
                      <a:headEnd type="none" w="med" len="med"/>
                      <a:tailEnd type="none" w="med" len="med"/>
                    </a:lnR>
                    <a:lnT>
                      <a:noFill/>
                    </a:lnT>
                    <a:lnB>
                      <a:noFill/>
                    </a:lnB>
                    <a:solidFill>
                      <a:srgbClr val="FF7C80"/>
                    </a:solidFill>
                  </a:tcPr>
                </a:tc>
                <a:tc>
                  <a:txBody>
                    <a:bodyPr/>
                    <a:lstStyle/>
                    <a:p>
                      <a:pPr algn="l" fontAlgn="ctr"/>
                      <a:r>
                        <a:rPr lang="en-GB" sz="1700" b="0" i="0" u="none" strike="noStrike">
                          <a:solidFill>
                            <a:srgbClr val="000000"/>
                          </a:solidFill>
                          <a:effectLst/>
                          <a:latin typeface="Calibri" panose="020F0502020204030204" pitchFamily="34" charset="0"/>
                        </a:rPr>
                        <a:t>powerless</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7C80"/>
                    </a:solidFill>
                  </a:tcPr>
                </a:tc>
                <a:tc>
                  <a:txBody>
                    <a:bodyPr/>
                    <a:lstStyle/>
                    <a:p>
                      <a:pPr algn="l" fontAlgn="ctr"/>
                      <a:r>
                        <a:rPr lang="en-GB" sz="1700" b="0" i="0" u="none" strike="noStrike">
                          <a:solidFill>
                            <a:srgbClr val="000000"/>
                          </a:solidFill>
                          <a:effectLst/>
                          <a:latin typeface="Calibri" panose="020F0502020204030204" pitchFamily="34" charset="0"/>
                        </a:rPr>
                        <a:t>comfortable</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7C80"/>
                    </a:solidFill>
                  </a:tcPr>
                </a:tc>
                <a:tc>
                  <a:txBody>
                    <a:bodyPr/>
                    <a:lstStyle/>
                    <a:p>
                      <a:pPr algn="l" fontAlgn="ctr"/>
                      <a:r>
                        <a:rPr lang="en-GB" sz="1700" b="0" i="0" u="none" strike="noStrike">
                          <a:solidFill>
                            <a:srgbClr val="000000"/>
                          </a:solidFill>
                          <a:effectLst/>
                          <a:latin typeface="Calibri" panose="020F0502020204030204" pitchFamily="34" charset="0"/>
                        </a:rPr>
                        <a:t>willing to work</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7C80"/>
                    </a:solidFill>
                  </a:tcPr>
                </a:tc>
                <a:tc>
                  <a:txBody>
                    <a:bodyPr/>
                    <a:lstStyle/>
                    <a:p>
                      <a:pPr algn="l" fontAlgn="ctr"/>
                      <a:r>
                        <a:rPr lang="en-GB" sz="1700" b="0" i="0" u="none" strike="noStrike">
                          <a:solidFill>
                            <a:srgbClr val="000000"/>
                          </a:solidFill>
                          <a:effectLst/>
                          <a:latin typeface="Calibri" panose="020F0502020204030204" pitchFamily="34" charset="0"/>
                        </a:rPr>
                        <a:t>hard working</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7C80"/>
                    </a:solidFill>
                  </a:tcPr>
                </a:tc>
                <a:tc>
                  <a:txBody>
                    <a:bodyPr/>
                    <a:lstStyle/>
                    <a:p>
                      <a:pPr algn="l" fontAlgn="ctr"/>
                      <a:r>
                        <a:rPr lang="en-GB" sz="1700" b="0" i="0" u="none" strike="noStrike">
                          <a:solidFill>
                            <a:srgbClr val="000000"/>
                          </a:solidFill>
                          <a:effectLst/>
                          <a:latin typeface="Calibri" panose="020F0502020204030204" pitchFamily="34" charset="0"/>
                        </a:rPr>
                        <a:t>very diligent</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7C80"/>
                    </a:solidFill>
                  </a:tcPr>
                </a:tc>
                <a:tc>
                  <a:txBody>
                    <a:bodyPr/>
                    <a:lstStyle/>
                    <a:p>
                      <a:pPr algn="l" fontAlgn="ctr"/>
                      <a:r>
                        <a:rPr lang="en-GB" sz="12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a:noFill/>
                    </a:lnR>
                    <a:lnT>
                      <a:noFill/>
                    </a:lnT>
                    <a:lnB>
                      <a:noFill/>
                    </a:lnB>
                    <a:solidFill>
                      <a:srgbClr val="FFC000"/>
                    </a:solidFill>
                  </a:tcPr>
                </a:tc>
                <a:extLst>
                  <a:ext uri="{0D108BD9-81ED-4DB2-BD59-A6C34878D82A}">
                    <a16:rowId xmlns:a16="http://schemas.microsoft.com/office/drawing/2014/main" val="3824223921"/>
                  </a:ext>
                </a:extLst>
              </a:tr>
              <a:tr h="271239">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a:noFill/>
                    </a:lnL>
                    <a:lnR w="6350" cap="flat" cmpd="sng" algn="ctr">
                      <a:solidFill>
                        <a:srgbClr val="000000"/>
                      </a:solidFill>
                      <a:prstDash val="solid"/>
                      <a:round/>
                      <a:headEnd type="none" w="med" len="med"/>
                      <a:tailEnd type="none" w="med" len="med"/>
                    </a:lnR>
                    <a:lnT>
                      <a:noFill/>
                    </a:lnT>
                    <a:lnB>
                      <a:noFill/>
                    </a:lnB>
                    <a:solidFill>
                      <a:srgbClr val="DDDDDD"/>
                    </a:solid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r>
                        <a:rPr lang="en-GB" sz="1200" b="0" i="0" u="none" strike="noStrike" dirty="0">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a:noFill/>
                    </a:lnR>
                    <a:lnT>
                      <a:noFill/>
                    </a:lnT>
                    <a:lnB>
                      <a:noFill/>
                    </a:lnB>
                    <a:solidFill>
                      <a:srgbClr val="FFC000"/>
                    </a:solidFill>
                  </a:tcPr>
                </a:tc>
                <a:extLst>
                  <a:ext uri="{0D108BD9-81ED-4DB2-BD59-A6C34878D82A}">
                    <a16:rowId xmlns:a16="http://schemas.microsoft.com/office/drawing/2014/main" val="3362110822"/>
                  </a:ext>
                </a:extLst>
              </a:tr>
              <a:tr h="640351">
                <a:tc>
                  <a:txBody>
                    <a:bodyPr/>
                    <a:lstStyle/>
                    <a:p>
                      <a:pPr algn="l" fontAlgn="ctr"/>
                      <a:r>
                        <a:rPr lang="en-GB" sz="1700" b="0" i="0" u="none" strike="noStrike">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tc>
                  <a:txBody>
                    <a:bodyPr/>
                    <a:lstStyle/>
                    <a:p>
                      <a:pPr algn="l" fontAlgn="ctr"/>
                      <a:r>
                        <a:rPr lang="en-GB" sz="1700" b="0" i="0" u="none" strike="noStrike">
                          <a:solidFill>
                            <a:srgbClr val="000000"/>
                          </a:solidFill>
                          <a:effectLst/>
                          <a:latin typeface="Calibri" panose="020F0502020204030204" pitchFamily="34" charset="0"/>
                        </a:rPr>
                        <a:t>Trim appearance</a:t>
                      </a:r>
                    </a:p>
                  </a:txBody>
                  <a:tcPr marL="6300" marR="6300" marT="6300" marB="0" anchor="ctr">
                    <a:lnL>
                      <a:noFill/>
                    </a:lnL>
                    <a:lnR w="6350" cap="flat" cmpd="sng" algn="ctr">
                      <a:solidFill>
                        <a:srgbClr val="000000"/>
                      </a:solidFill>
                      <a:prstDash val="solid"/>
                      <a:round/>
                      <a:headEnd type="none" w="med" len="med"/>
                      <a:tailEnd type="none" w="med" len="med"/>
                    </a:lnR>
                    <a:lnT>
                      <a:noFill/>
                    </a:lnT>
                    <a:lnB>
                      <a:noFill/>
                    </a:lnB>
                    <a:solidFill>
                      <a:srgbClr val="CC66FF"/>
                    </a:solidFill>
                  </a:tcPr>
                </a:tc>
                <a:tc>
                  <a:txBody>
                    <a:bodyPr/>
                    <a:lstStyle/>
                    <a:p>
                      <a:pPr algn="l" fontAlgn="ctr"/>
                      <a:r>
                        <a:rPr lang="en-GB" sz="1700" b="0" i="0" u="none" strike="noStrike">
                          <a:solidFill>
                            <a:srgbClr val="000000"/>
                          </a:solidFill>
                          <a:effectLst/>
                          <a:latin typeface="Calibri" panose="020F0502020204030204" pitchFamily="34" charset="0"/>
                        </a:rPr>
                        <a:t>messy unkempt</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66FF"/>
                    </a:solidFill>
                  </a:tcPr>
                </a:tc>
                <a:tc>
                  <a:txBody>
                    <a:bodyPr/>
                    <a:lstStyle/>
                    <a:p>
                      <a:pPr algn="l" fontAlgn="ctr"/>
                      <a:r>
                        <a:rPr lang="en-GB" sz="1700" b="0" i="0" u="none" strike="noStrike">
                          <a:solidFill>
                            <a:srgbClr val="000000"/>
                          </a:solidFill>
                          <a:effectLst/>
                          <a:latin typeface="Calibri" panose="020F0502020204030204" pitchFamily="34" charset="0"/>
                        </a:rPr>
                        <a:t>indifferent</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66FF"/>
                    </a:solidFill>
                  </a:tcPr>
                </a:tc>
                <a:tc>
                  <a:txBody>
                    <a:bodyPr/>
                    <a:lstStyle/>
                    <a:p>
                      <a:pPr algn="l" fontAlgn="ctr"/>
                      <a:r>
                        <a:rPr lang="en-GB" sz="1700" b="0" i="0" u="none" strike="noStrike">
                          <a:solidFill>
                            <a:srgbClr val="000000"/>
                          </a:solidFill>
                          <a:effectLst/>
                          <a:latin typeface="Calibri" panose="020F0502020204030204" pitchFamily="34" charset="0"/>
                        </a:rPr>
                        <a:t>appropriate to situation</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66FF"/>
                    </a:solidFill>
                  </a:tcPr>
                </a:tc>
                <a:tc>
                  <a:txBody>
                    <a:bodyPr/>
                    <a:lstStyle/>
                    <a:p>
                      <a:pPr algn="l" fontAlgn="ctr"/>
                      <a:r>
                        <a:rPr lang="en-GB" sz="1700" b="0" i="0" u="none" strike="noStrike">
                          <a:solidFill>
                            <a:srgbClr val="000000"/>
                          </a:solidFill>
                          <a:effectLst/>
                          <a:latin typeface="Calibri" panose="020F0502020204030204" pitchFamily="34" charset="0"/>
                        </a:rPr>
                        <a:t>neatly maintained</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66FF"/>
                    </a:solidFill>
                  </a:tcPr>
                </a:tc>
                <a:tc>
                  <a:txBody>
                    <a:bodyPr/>
                    <a:lstStyle/>
                    <a:p>
                      <a:pPr algn="l" fontAlgn="ctr"/>
                      <a:r>
                        <a:rPr lang="en-US" sz="1700" b="0" i="0" u="none" strike="noStrike" dirty="0">
                          <a:solidFill>
                            <a:srgbClr val="000000"/>
                          </a:solidFill>
                          <a:effectLst/>
                          <a:latin typeface="Calibri" panose="020F0502020204030204" pitchFamily="34" charset="0"/>
                        </a:rPr>
                        <a:t>very neat very well maintained</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66FF"/>
                    </a:solidFill>
                  </a:tcPr>
                </a:tc>
                <a:tc>
                  <a:txBody>
                    <a:bodyPr/>
                    <a:lstStyle/>
                    <a:p>
                      <a:pPr algn="l" fontAlgn="ctr"/>
                      <a:r>
                        <a:rPr lang="en-GB" sz="12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a:noFill/>
                    </a:lnR>
                    <a:lnT>
                      <a:noFill/>
                    </a:lnT>
                    <a:lnB>
                      <a:noFill/>
                    </a:lnB>
                    <a:solidFill>
                      <a:srgbClr val="FFC000"/>
                    </a:solidFill>
                  </a:tcPr>
                </a:tc>
                <a:extLst>
                  <a:ext uri="{0D108BD9-81ED-4DB2-BD59-A6C34878D82A}">
                    <a16:rowId xmlns:a16="http://schemas.microsoft.com/office/drawing/2014/main" val="3600688228"/>
                  </a:ext>
                </a:extLst>
              </a:tr>
              <a:tr h="193357">
                <a:tc>
                  <a:txBody>
                    <a:bodyPr/>
                    <a:lstStyle/>
                    <a:p>
                      <a:pPr algn="l" fontAlgn="ctr"/>
                      <a:r>
                        <a:rPr lang="en-GB" sz="1200" b="0" i="0" u="none" strike="noStrike" dirty="0">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tc>
                  <a:txBody>
                    <a:bodyPr/>
                    <a:lstStyle/>
                    <a:p>
                      <a:pPr algn="l" fontAlgn="ctr"/>
                      <a:r>
                        <a:rPr lang="en-GB" sz="1200" b="0" i="0" u="none" strike="noStrike" dirty="0">
                          <a:solidFill>
                            <a:srgbClr val="000000"/>
                          </a:solidFill>
                          <a:effectLst/>
                          <a:latin typeface="Calibri" panose="020F0502020204030204" pitchFamily="34" charset="0"/>
                        </a:rPr>
                        <a:t> </a:t>
                      </a:r>
                    </a:p>
                  </a:txBody>
                  <a:tcPr marL="6300" marR="6300" marT="6300" marB="0" anchor="ctr">
                    <a:lnL>
                      <a:noFill/>
                    </a:lnL>
                    <a:lnR w="6350" cap="flat" cmpd="sng" algn="ctr">
                      <a:solidFill>
                        <a:srgbClr val="000000"/>
                      </a:solidFill>
                      <a:prstDash val="solid"/>
                      <a:round/>
                      <a:headEnd type="none" w="med" len="med"/>
                      <a:tailEnd type="none" w="med" len="med"/>
                    </a:lnR>
                    <a:lnT>
                      <a:noFill/>
                    </a:lnT>
                    <a:lnB>
                      <a:noFill/>
                    </a:lnB>
                    <a:solidFill>
                      <a:srgbClr val="DDDDDD"/>
                    </a:solidFill>
                  </a:tcPr>
                </a:tc>
                <a:tc>
                  <a:txBody>
                    <a:bodyPr/>
                    <a:lstStyle/>
                    <a:p>
                      <a:pPr algn="l" fontAlgn="ctr"/>
                      <a:r>
                        <a:rPr lang="en-GB" sz="1200" b="0" i="0" u="none" strike="noStrike" dirty="0">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ctr"/>
                      <a:r>
                        <a:rPr lang="en-GB" sz="1200" b="0" i="0" u="none" strike="noStrike" dirty="0">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ctr"/>
                      <a:r>
                        <a:rPr lang="en-GB" sz="1200" b="0" i="0" u="none" strike="noStrike" dirty="0">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ctr"/>
                      <a:r>
                        <a:rPr lang="en-GB" sz="1200" b="0" i="0" u="none" strike="noStrike" dirty="0">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ctr"/>
                      <a:r>
                        <a:rPr lang="en-GB" sz="1200" b="0" i="0" u="none" strike="noStrike" dirty="0">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ctr"/>
                      <a:r>
                        <a:rPr lang="en-GB" sz="1200" b="0" i="0" u="none" strike="noStrike">
                          <a:solidFill>
                            <a:srgbClr val="000000"/>
                          </a:solidFill>
                          <a:effectLst/>
                          <a:latin typeface="Calibri" panose="020F0502020204030204" pitchFamily="34" charset="0"/>
                        </a:rPr>
                        <a:t> </a:t>
                      </a:r>
                    </a:p>
                  </a:txBody>
                  <a:tcPr marL="6300" marR="6300" marT="6300" marB="0" anchor="ctr">
                    <a:lnL w="6350" cap="flat" cmpd="sng" algn="ctr">
                      <a:solidFill>
                        <a:srgbClr val="000000"/>
                      </a:solidFill>
                      <a:prstDash val="solid"/>
                      <a:round/>
                      <a:headEnd type="none" w="med" len="med"/>
                      <a:tailEnd type="none" w="med" len="med"/>
                    </a:lnL>
                    <a:lnR>
                      <a:noFill/>
                    </a:lnR>
                    <a:lnT>
                      <a:noFill/>
                    </a:lnT>
                    <a:lnB>
                      <a:noFill/>
                    </a:lnB>
                    <a:solidFill>
                      <a:srgbClr val="FFC000"/>
                    </a:solidFill>
                  </a:tcPr>
                </a:tc>
                <a:extLst>
                  <a:ext uri="{0D108BD9-81ED-4DB2-BD59-A6C34878D82A}">
                    <a16:rowId xmlns:a16="http://schemas.microsoft.com/office/drawing/2014/main" val="275133663"/>
                  </a:ext>
                </a:extLst>
              </a:tr>
              <a:tr h="416526">
                <a:tc>
                  <a:txBody>
                    <a:bodyPr/>
                    <a:lstStyle/>
                    <a:p>
                      <a:pPr algn="l" fontAlgn="ctr"/>
                      <a:r>
                        <a:rPr lang="en-GB" sz="1200" b="0" i="0" u="none" strike="noStrike" dirty="0">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tc>
                  <a:txBody>
                    <a:bodyPr/>
                    <a:lstStyle/>
                    <a:p>
                      <a:pPr algn="l" fontAlgn="ctr"/>
                      <a:r>
                        <a:rPr lang="en-GB" sz="1200" b="0" i="0" u="none" strike="noStrike" dirty="0">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tc>
                  <a:txBody>
                    <a:bodyPr/>
                    <a:lstStyle/>
                    <a:p>
                      <a:pPr algn="l" fontAlgn="ctr"/>
                      <a:r>
                        <a:rPr lang="en-GB" sz="1200" b="0" i="0" u="none" strike="noStrike" dirty="0">
                          <a:solidFill>
                            <a:srgbClr val="000000"/>
                          </a:solidFill>
                          <a:effectLst/>
                          <a:latin typeface="Calibri" panose="020F0502020204030204" pitchFamily="34" charset="0"/>
                        </a:rPr>
                        <a:t> </a:t>
                      </a:r>
                    </a:p>
                  </a:txBody>
                  <a:tcPr marL="6300" marR="6300" marT="6300" marB="0" anchor="ctr">
                    <a:lnL>
                      <a:noFill/>
                    </a:lnL>
                    <a:lnR>
                      <a:noFill/>
                    </a:lnR>
                    <a:lnT w="6350" cap="flat" cmpd="sng" algn="ctr">
                      <a:solidFill>
                        <a:srgbClr val="000000"/>
                      </a:solidFill>
                      <a:prstDash val="solid"/>
                      <a:round/>
                      <a:headEnd type="none" w="med" len="med"/>
                      <a:tailEnd type="none" w="med" len="med"/>
                    </a:lnT>
                    <a:lnB>
                      <a:noFill/>
                    </a:lnB>
                    <a:solidFill>
                      <a:srgbClr val="FFC000"/>
                    </a:solidFill>
                  </a:tcPr>
                </a:tc>
                <a:tc>
                  <a:txBody>
                    <a:bodyPr/>
                    <a:lstStyle/>
                    <a:p>
                      <a:pPr algn="l" fontAlgn="ctr"/>
                      <a:r>
                        <a:rPr lang="en-GB" sz="1200" b="0" i="0" u="none" strike="noStrike" dirty="0">
                          <a:solidFill>
                            <a:srgbClr val="000000"/>
                          </a:solidFill>
                          <a:effectLst/>
                          <a:latin typeface="Calibri" panose="020F0502020204030204" pitchFamily="34" charset="0"/>
                        </a:rPr>
                        <a:t> </a:t>
                      </a:r>
                    </a:p>
                  </a:txBody>
                  <a:tcPr marL="6300" marR="6300" marT="6300" marB="0" anchor="ctr">
                    <a:lnL>
                      <a:noFill/>
                    </a:lnL>
                    <a:lnR>
                      <a:noFill/>
                    </a:lnR>
                    <a:lnT w="6350" cap="flat" cmpd="sng" algn="ctr">
                      <a:solidFill>
                        <a:srgbClr val="000000"/>
                      </a:solidFill>
                      <a:prstDash val="solid"/>
                      <a:round/>
                      <a:headEnd type="none" w="med" len="med"/>
                      <a:tailEnd type="none" w="med" len="med"/>
                    </a:lnT>
                    <a:lnB>
                      <a:noFill/>
                    </a:lnB>
                    <a:solidFill>
                      <a:srgbClr val="FFC000"/>
                    </a:solidFill>
                  </a:tcPr>
                </a:tc>
                <a:tc>
                  <a:txBody>
                    <a:bodyPr/>
                    <a:lstStyle/>
                    <a:p>
                      <a:pPr algn="l" fontAlgn="ctr"/>
                      <a:r>
                        <a:rPr lang="en-GB" sz="1200" b="0" i="0" u="none" strike="noStrike" dirty="0">
                          <a:solidFill>
                            <a:srgbClr val="000000"/>
                          </a:solidFill>
                          <a:effectLst/>
                          <a:latin typeface="Calibri" panose="020F0502020204030204" pitchFamily="34" charset="0"/>
                        </a:rPr>
                        <a:t> </a:t>
                      </a:r>
                    </a:p>
                  </a:txBody>
                  <a:tcPr marL="6300" marR="6300" marT="6300" marB="0" anchor="ctr">
                    <a:lnL>
                      <a:noFill/>
                    </a:lnL>
                    <a:lnR>
                      <a:noFill/>
                    </a:lnR>
                    <a:lnT w="6350" cap="flat" cmpd="sng" algn="ctr">
                      <a:solidFill>
                        <a:srgbClr val="000000"/>
                      </a:solidFill>
                      <a:prstDash val="solid"/>
                      <a:round/>
                      <a:headEnd type="none" w="med" len="med"/>
                      <a:tailEnd type="none" w="med" len="med"/>
                    </a:lnT>
                    <a:lnB>
                      <a:noFill/>
                    </a:lnB>
                    <a:solidFill>
                      <a:srgbClr val="FFC000"/>
                    </a:solidFill>
                  </a:tcPr>
                </a:tc>
                <a:tc>
                  <a:txBody>
                    <a:bodyPr/>
                    <a:lstStyle/>
                    <a:p>
                      <a:pPr algn="l" fontAlgn="ctr"/>
                      <a:r>
                        <a:rPr lang="en-GB" sz="1200" b="0" i="0" u="none" strike="noStrike" dirty="0">
                          <a:solidFill>
                            <a:srgbClr val="000000"/>
                          </a:solidFill>
                          <a:effectLst/>
                          <a:latin typeface="Calibri" panose="020F0502020204030204" pitchFamily="34" charset="0"/>
                        </a:rPr>
                        <a:t> </a:t>
                      </a:r>
                    </a:p>
                  </a:txBody>
                  <a:tcPr marL="6300" marR="6300" marT="6300" marB="0" anchor="ctr">
                    <a:lnL>
                      <a:noFill/>
                    </a:lnL>
                    <a:lnR>
                      <a:noFill/>
                    </a:lnR>
                    <a:lnT w="6350" cap="flat" cmpd="sng" algn="ctr">
                      <a:solidFill>
                        <a:srgbClr val="000000"/>
                      </a:solidFill>
                      <a:prstDash val="solid"/>
                      <a:round/>
                      <a:headEnd type="none" w="med" len="med"/>
                      <a:tailEnd type="none" w="med" len="med"/>
                    </a:lnT>
                    <a:lnB>
                      <a:noFill/>
                    </a:lnB>
                    <a:solidFill>
                      <a:srgbClr val="FFC000"/>
                    </a:solidFill>
                  </a:tcPr>
                </a:tc>
                <a:tc>
                  <a:txBody>
                    <a:bodyPr/>
                    <a:lstStyle/>
                    <a:p>
                      <a:pPr algn="l" fontAlgn="ctr"/>
                      <a:r>
                        <a:rPr lang="en-GB" sz="1200" b="0" i="0" u="none" strike="noStrike" dirty="0">
                          <a:solidFill>
                            <a:srgbClr val="000000"/>
                          </a:solidFill>
                          <a:effectLst/>
                          <a:latin typeface="Calibri" panose="020F0502020204030204" pitchFamily="34" charset="0"/>
                        </a:rPr>
                        <a:t> </a:t>
                      </a:r>
                    </a:p>
                  </a:txBody>
                  <a:tcPr marL="6300" marR="6300" marT="6300" marB="0" anchor="ctr">
                    <a:lnL>
                      <a:noFill/>
                    </a:lnL>
                    <a:lnR>
                      <a:noFill/>
                    </a:lnR>
                    <a:lnT w="6350" cap="flat" cmpd="sng" algn="ctr">
                      <a:solidFill>
                        <a:srgbClr val="000000"/>
                      </a:solidFill>
                      <a:prstDash val="solid"/>
                      <a:round/>
                      <a:headEnd type="none" w="med" len="med"/>
                      <a:tailEnd type="none" w="med" len="med"/>
                    </a:lnT>
                    <a:lnB>
                      <a:noFill/>
                    </a:lnB>
                    <a:solidFill>
                      <a:srgbClr val="FFC000"/>
                    </a:solidFill>
                  </a:tcPr>
                </a:tc>
                <a:tc>
                  <a:txBody>
                    <a:bodyPr/>
                    <a:lstStyle/>
                    <a:p>
                      <a:pPr algn="l" fontAlgn="ctr"/>
                      <a:r>
                        <a:rPr lang="en-GB" sz="1200" b="0" i="0" u="none" strike="noStrike" dirty="0">
                          <a:solidFill>
                            <a:srgbClr val="000000"/>
                          </a:solidFill>
                          <a:effectLst/>
                          <a:latin typeface="Calibri" panose="020F0502020204030204" pitchFamily="34" charset="0"/>
                        </a:rPr>
                        <a:t> </a:t>
                      </a:r>
                    </a:p>
                  </a:txBody>
                  <a:tcPr marL="6300" marR="6300" marT="6300" marB="0" anchor="ctr">
                    <a:lnL>
                      <a:noFill/>
                    </a:lnL>
                    <a:lnR>
                      <a:noFill/>
                    </a:lnR>
                    <a:lnT>
                      <a:noFill/>
                    </a:lnT>
                    <a:lnB>
                      <a:noFill/>
                    </a:lnB>
                    <a:solidFill>
                      <a:srgbClr val="FFC000"/>
                    </a:solidFill>
                  </a:tcPr>
                </a:tc>
                <a:extLst>
                  <a:ext uri="{0D108BD9-81ED-4DB2-BD59-A6C34878D82A}">
                    <a16:rowId xmlns:a16="http://schemas.microsoft.com/office/drawing/2014/main" val="2102671948"/>
                  </a:ext>
                </a:extLst>
              </a:tr>
            </a:tbl>
          </a:graphicData>
        </a:graphic>
      </p:graphicFrame>
    </p:spTree>
    <p:extLst>
      <p:ext uri="{BB962C8B-B14F-4D97-AF65-F5344CB8AC3E}">
        <p14:creationId xmlns:p14="http://schemas.microsoft.com/office/powerpoint/2010/main" val="32872671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641BE-A31E-2486-C732-4B9256F87393}"/>
              </a:ext>
            </a:extLst>
          </p:cNvPr>
          <p:cNvSpPr>
            <a:spLocks noGrp="1"/>
          </p:cNvSpPr>
          <p:nvPr>
            <p:ph type="title"/>
          </p:nvPr>
        </p:nvSpPr>
        <p:spPr/>
        <p:txBody>
          <a:bodyPr/>
          <a:lstStyle/>
          <a:p>
            <a:r>
              <a:rPr lang="en-US" dirty="0"/>
              <a:t>Possible </a:t>
            </a:r>
            <a:r>
              <a:rPr lang="en-US" dirty="0" err="1"/>
              <a:t>Disscusion</a:t>
            </a:r>
            <a:endParaRPr lang="en-GB" dirty="0"/>
          </a:p>
        </p:txBody>
      </p:sp>
      <p:sp>
        <p:nvSpPr>
          <p:cNvPr id="3" name="Content Placeholder 2">
            <a:extLst>
              <a:ext uri="{FF2B5EF4-FFF2-40B4-BE49-F238E27FC236}">
                <a16:creationId xmlns:a16="http://schemas.microsoft.com/office/drawing/2014/main" id="{479D3170-637B-18C1-8378-84BC08C8F0BE}"/>
              </a:ext>
            </a:extLst>
          </p:cNvPr>
          <p:cNvSpPr>
            <a:spLocks noGrp="1"/>
          </p:cNvSpPr>
          <p:nvPr>
            <p:ph idx="1"/>
          </p:nvPr>
        </p:nvSpPr>
        <p:spPr/>
        <p:txBody>
          <a:bodyPr/>
          <a:lstStyle/>
          <a:p>
            <a:r>
              <a:rPr lang="en-US" sz="3600" b="1" kern="100" dirty="0">
                <a:solidFill>
                  <a:srgbClr val="000000"/>
                </a:solidFill>
                <a:latin typeface="Arial" panose="020B0604020202020204" pitchFamily="34" charset="0"/>
              </a:rPr>
              <a:t>Adam could have not sinned</a:t>
            </a:r>
            <a:br>
              <a:rPr lang="en-US" sz="3600" b="1" kern="100" dirty="0">
                <a:solidFill>
                  <a:srgbClr val="000000"/>
                </a:solidFill>
                <a:latin typeface="Arial" panose="020B0604020202020204" pitchFamily="34" charset="0"/>
              </a:rPr>
            </a:br>
            <a:r>
              <a:rPr lang="en-US" sz="3600" b="1" kern="100" dirty="0">
                <a:solidFill>
                  <a:srgbClr val="000000"/>
                </a:solidFill>
                <a:latin typeface="Arial" panose="020B0604020202020204" pitchFamily="34" charset="0"/>
              </a:rPr>
              <a:t>Why are we </a:t>
            </a:r>
            <a:r>
              <a:rPr lang="en-US" sz="3600" b="1" kern="100">
                <a:solidFill>
                  <a:srgbClr val="000000"/>
                </a:solidFill>
                <a:latin typeface="Arial" panose="020B0604020202020204" pitchFamily="34" charset="0"/>
              </a:rPr>
              <a:t>having Adam’s sin?</a:t>
            </a:r>
            <a:endParaRPr lang="en-US" sz="3600" b="1" kern="100" dirty="0">
              <a:solidFill>
                <a:srgbClr val="000000"/>
              </a:solidFill>
              <a:latin typeface="Arial" panose="020B0604020202020204" pitchFamily="34" charset="0"/>
            </a:endParaRPr>
          </a:p>
          <a:p>
            <a:r>
              <a:rPr lang="en-GB" sz="3600" b="1" kern="100" dirty="0">
                <a:solidFill>
                  <a:srgbClr val="000000"/>
                </a:solidFill>
                <a:latin typeface="Arial" panose="020B0604020202020204" pitchFamily="34" charset="0"/>
              </a:rPr>
              <a:t>Why did Satan sin? </a:t>
            </a:r>
          </a:p>
          <a:p>
            <a:r>
              <a:rPr lang="en-GB" sz="3600" b="1" kern="100" dirty="0">
                <a:solidFill>
                  <a:srgbClr val="000000"/>
                </a:solidFill>
                <a:latin typeface="Arial" panose="020B0604020202020204" pitchFamily="34" charset="0"/>
              </a:rPr>
              <a:t>Why did God cast Satan upon the earth? </a:t>
            </a:r>
            <a:endParaRPr lang="en-US" sz="3600" b="1" kern="100" dirty="0">
              <a:solidFill>
                <a:srgbClr val="000000"/>
              </a:solidFill>
              <a:latin typeface="Arial" panose="020B0604020202020204" pitchFamily="34" charset="0"/>
            </a:endParaRPr>
          </a:p>
          <a:p>
            <a:r>
              <a:rPr lang="en-GB" sz="3600" b="1" kern="100" dirty="0">
                <a:solidFill>
                  <a:srgbClr val="000000"/>
                </a:solidFill>
                <a:latin typeface="Arial" panose="020B0604020202020204" pitchFamily="34" charset="0"/>
              </a:rPr>
              <a:t>Why did God allow the temptation of man? </a:t>
            </a:r>
            <a:br>
              <a:rPr lang="en-US" sz="3600" b="1" kern="100" dirty="0">
                <a:solidFill>
                  <a:srgbClr val="000000"/>
                </a:solidFill>
                <a:latin typeface="Arial" panose="020B0604020202020204" pitchFamily="34" charset="0"/>
              </a:rPr>
            </a:br>
            <a:r>
              <a:rPr lang="en-GB" sz="3600" b="1" kern="100" dirty="0">
                <a:solidFill>
                  <a:srgbClr val="000000"/>
                </a:solidFill>
                <a:latin typeface="Arial" panose="020B0604020202020204" pitchFamily="34" charset="0"/>
              </a:rPr>
              <a:t>A word of Satan</a:t>
            </a:r>
            <a:r>
              <a:rPr lang="en-US" sz="3600" b="1" kern="100" dirty="0">
                <a:solidFill>
                  <a:srgbClr val="000000"/>
                </a:solidFill>
                <a:latin typeface="Arial" panose="020B0604020202020204" pitchFamily="34" charset="0"/>
              </a:rPr>
              <a:t> </a:t>
            </a:r>
            <a:r>
              <a:rPr lang="en-GB" sz="3600" b="1" kern="100" dirty="0">
                <a:solidFill>
                  <a:srgbClr val="000000"/>
                </a:solidFill>
                <a:latin typeface="Arial" panose="020B0604020202020204" pitchFamily="34" charset="0"/>
              </a:rPr>
              <a:t>...you will be like God... </a:t>
            </a:r>
            <a:br>
              <a:rPr lang="en-GB" sz="3600" b="1" kern="100" dirty="0">
                <a:solidFill>
                  <a:srgbClr val="000000"/>
                </a:solidFill>
                <a:latin typeface="Arial" panose="020B0604020202020204" pitchFamily="34" charset="0"/>
              </a:rPr>
            </a:br>
            <a:endParaRPr lang="en-GB" sz="1800" kern="1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211179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3|14|1.3|1.2|4.3|3.9|1.7|1.9|6.4|6.9|2.8|33.5|3.8|1.5|2.3|1.3|0.9|1.6|2.6|19|13.6|18.8|4.4|2.7|1.8|6.9|3.6|4.5|1.8|21.3|48.3|1.2|0.8|0.8|0.7|0.7|0.6|0.7|0.6|0.7|0.6|0.6|1.5|17.2|23.1|40.7|3.7|13|2.7"/>
</p:tagLst>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Droplet</Template>
  <TotalTime>1204</TotalTime>
  <Words>3362</Words>
  <Application>Microsoft Office PowerPoint</Application>
  <PresentationFormat>Widescreen</PresentationFormat>
  <Paragraphs>610</Paragraphs>
  <Slides>77</Slides>
  <Notes>6</Notes>
  <HiddenSlides>0</HiddenSlides>
  <MMClips>1</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77</vt:i4>
      </vt:variant>
    </vt:vector>
  </HeadingPairs>
  <TitlesOfParts>
    <vt:vector size="92" baseType="lpstr">
      <vt:lpstr>Agency FB</vt:lpstr>
      <vt:lpstr>Aharoni</vt:lpstr>
      <vt:lpstr>Arial</vt:lpstr>
      <vt:lpstr>Bahnschrift Condensed</vt:lpstr>
      <vt:lpstr>Bahnschrift Light Condensed</vt:lpstr>
      <vt:lpstr>Bahnschrift SemiBold Condensed</vt:lpstr>
      <vt:lpstr>Berlin Sans FB</vt:lpstr>
      <vt:lpstr>Calibri</vt:lpstr>
      <vt:lpstr>Chalkduster</vt:lpstr>
      <vt:lpstr>Eras Demi ITC</vt:lpstr>
      <vt:lpstr>Ezra SIL</vt:lpstr>
      <vt:lpstr>Times New Roman</vt:lpstr>
      <vt:lpstr>Trebuchet MS</vt:lpstr>
      <vt:lpstr>Tw Cen MT</vt:lpstr>
      <vt:lpstr>Droplet</vt:lpstr>
      <vt:lpstr>Anthropology</vt:lpstr>
      <vt:lpstr>PowerPoint Presentation</vt:lpstr>
      <vt:lpstr>Marking</vt:lpstr>
      <vt:lpstr>The bible begins with a wedding</vt:lpstr>
      <vt:lpstr>The bible begins with a wedding</vt:lpstr>
      <vt:lpstr>Until this happened</vt:lpstr>
      <vt:lpstr>PowerPoint Presentation</vt:lpstr>
      <vt:lpstr>PowerPoint Presentation</vt:lpstr>
      <vt:lpstr>Called to fellowship </vt:lpstr>
      <vt:lpstr>Called to eternal life </vt:lpstr>
      <vt:lpstr>Called to rule </vt:lpstr>
      <vt:lpstr>Creation in 6 days: 24-hour-days or “period-days”? </vt:lpstr>
      <vt:lpstr>for the period-days-hypothesis</vt:lpstr>
      <vt:lpstr>PowerPoint Presentation</vt:lpstr>
      <vt:lpstr>PowerPoint Presentation</vt:lpstr>
      <vt:lpstr>for a creation in six 24-hour-days</vt:lpstr>
      <vt:lpstr>for a creation in six 24-hour-days</vt:lpstr>
      <vt:lpstr>for a creation in six 24-hour-days</vt:lpstr>
      <vt:lpstr>for a creation in six 24-hour-days</vt:lpstr>
      <vt:lpstr>for a creation in six 24-hour-days</vt:lpstr>
      <vt:lpstr>for a creation in six 24-hour-days</vt:lpstr>
      <vt:lpstr>for a creation in six 24-hour-days</vt:lpstr>
      <vt:lpstr>PowerPoint Presentation</vt:lpstr>
      <vt:lpstr>The origin of Mankind</vt:lpstr>
      <vt:lpstr>The races</vt:lpstr>
      <vt:lpstr>PowerPoint Presentation</vt:lpstr>
      <vt:lpstr>GAP Theory</vt:lpstr>
      <vt:lpstr>PowerPoint Presentation</vt:lpstr>
      <vt:lpstr>The races after Noah</vt:lpstr>
      <vt:lpstr>Races</vt:lpstr>
      <vt:lpstr>PowerPoint Presentation</vt:lpstr>
      <vt:lpstr>PowerPoint Presentation</vt:lpstr>
      <vt:lpstr>Generations to Yeshua</vt:lpstr>
      <vt:lpstr>PowerPoint Presentation</vt:lpstr>
      <vt:lpstr>Mutation rate ≈ every 3. Gen.</vt:lpstr>
      <vt:lpstr>Biblical Human mtDNA History</vt:lpstr>
      <vt:lpstr>PowerPoint Presentation</vt:lpstr>
      <vt:lpstr>Expectation and truth</vt:lpstr>
      <vt:lpstr>PowerPoint Presentation</vt:lpstr>
      <vt:lpstr>PowerPoint Presentation</vt:lpstr>
      <vt:lpstr>Biblical Human mtDNA History</vt:lpstr>
      <vt:lpstr>Every animal in its kind</vt:lpstr>
      <vt:lpstr>PowerPoint Presentation</vt:lpstr>
      <vt:lpstr>PowerPoint Presentation</vt:lpstr>
      <vt:lpstr>THE INNER HUMAN</vt:lpstr>
      <vt:lpstr>Dichotomous view</vt:lpstr>
      <vt:lpstr>THE NATURE OF MAN</vt:lpstr>
      <vt:lpstr>The fight of spirit and soul at GODs word</vt:lpstr>
      <vt:lpstr>Spirit comes with Information</vt:lpstr>
      <vt:lpstr>Transmission of information </vt:lpstr>
      <vt:lpstr>Trichotomous view THE real NATURE OF MAN</vt:lpstr>
      <vt:lpstr>PowerPoint Presentation</vt:lpstr>
      <vt:lpstr>The origin of the soul</vt:lpstr>
      <vt:lpstr>PowerPoint Presentation</vt:lpstr>
      <vt:lpstr>The Human members </vt:lpstr>
      <vt:lpstr>Spiritual Intelligence</vt:lpstr>
      <vt:lpstr>Compare Mobile Phone</vt:lpstr>
      <vt:lpstr>2nd Nature law of Information</vt:lpstr>
      <vt:lpstr>PowerPoint Presentation</vt:lpstr>
      <vt:lpstr>Creation</vt:lpstr>
      <vt:lpstr>THE CONNECTION Body and Soul</vt:lpstr>
      <vt:lpstr>Heart Brain Connection </vt:lpstr>
      <vt:lpstr>PowerPoint Presentation</vt:lpstr>
      <vt:lpstr>Heart Brain Connection </vt:lpstr>
      <vt:lpstr>PowerPoint Presentation</vt:lpstr>
      <vt:lpstr>PowerPoint Presentation</vt:lpstr>
      <vt:lpstr>PowerPoint Presentation</vt:lpstr>
      <vt:lpstr>PowerPoint Presentation</vt:lpstr>
      <vt:lpstr>Spiritual and Emotional Wellness</vt:lpstr>
      <vt:lpstr>The flesh is the seat of human weakness</vt:lpstr>
      <vt:lpstr>Baal  Astarte  Moloch</vt:lpstr>
      <vt:lpstr>PowerPoint Presentation</vt:lpstr>
      <vt:lpstr>LIFE</vt:lpstr>
      <vt:lpstr>Death</vt:lpstr>
      <vt:lpstr>Earth timeline</vt:lpstr>
      <vt:lpstr>PowerPoint Presentation</vt:lpstr>
      <vt:lpstr>Possible Disscusion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Harald Hesse</dc:creator>
  <cp:lastModifiedBy>Harald Hesse</cp:lastModifiedBy>
  <cp:revision>78</cp:revision>
  <dcterms:created xsi:type="dcterms:W3CDTF">2025-02-13T04:17:51Z</dcterms:created>
  <dcterms:modified xsi:type="dcterms:W3CDTF">2025-03-01T00:15:35Z</dcterms:modified>
</cp:coreProperties>
</file>